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9798-07BC-4C29-B4A8-55B48CCBF681}" type="datetimeFigureOut">
              <a:rPr lang="es-ES" smtClean="0"/>
              <a:t>29/05/2023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97E5-B133-43DC-B959-463B1F15155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746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9798-07BC-4C29-B4A8-55B48CCBF681}" type="datetimeFigureOut">
              <a:rPr lang="es-ES" smtClean="0"/>
              <a:t>29/05/2023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97E5-B133-43DC-B959-463B1F15155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31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9798-07BC-4C29-B4A8-55B48CCBF681}" type="datetimeFigureOut">
              <a:rPr lang="es-ES" smtClean="0"/>
              <a:t>29/05/2023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97E5-B133-43DC-B959-463B1F15155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272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9798-07BC-4C29-B4A8-55B48CCBF681}" type="datetimeFigureOut">
              <a:rPr lang="es-ES" smtClean="0"/>
              <a:t>29/05/2023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97E5-B133-43DC-B959-463B1F15155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946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9798-07BC-4C29-B4A8-55B48CCBF681}" type="datetimeFigureOut">
              <a:rPr lang="es-ES" smtClean="0"/>
              <a:t>29/05/2023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97E5-B133-43DC-B959-463B1F15155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206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9798-07BC-4C29-B4A8-55B48CCBF681}" type="datetimeFigureOut">
              <a:rPr lang="es-ES" smtClean="0"/>
              <a:t>29/05/2023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97E5-B133-43DC-B959-463B1F15155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64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9798-07BC-4C29-B4A8-55B48CCBF681}" type="datetimeFigureOut">
              <a:rPr lang="es-ES" smtClean="0"/>
              <a:t>29/05/2023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97E5-B133-43DC-B959-463B1F15155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42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9798-07BC-4C29-B4A8-55B48CCBF681}" type="datetimeFigureOut">
              <a:rPr lang="es-ES" smtClean="0"/>
              <a:t>29/05/2023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97E5-B133-43DC-B959-463B1F15155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619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9798-07BC-4C29-B4A8-55B48CCBF681}" type="datetimeFigureOut">
              <a:rPr lang="es-ES" smtClean="0"/>
              <a:t>29/05/2023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97E5-B133-43DC-B959-463B1F15155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12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9798-07BC-4C29-B4A8-55B48CCBF681}" type="datetimeFigureOut">
              <a:rPr lang="es-ES" smtClean="0"/>
              <a:t>29/05/2023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97E5-B133-43DC-B959-463B1F15155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608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9798-07BC-4C29-B4A8-55B48CCBF681}" type="datetimeFigureOut">
              <a:rPr lang="es-ES" smtClean="0"/>
              <a:t>29/05/2023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97E5-B133-43DC-B959-463B1F15155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744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9798-07BC-4C29-B4A8-55B48CCBF681}" type="datetimeFigureOut">
              <a:rPr lang="es-ES" smtClean="0"/>
              <a:t>29/05/2023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D97E5-B133-43DC-B959-463B1F15155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837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n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26" y="2317626"/>
            <a:ext cx="4596418" cy="2248149"/>
          </a:xfrm>
          <a:prstGeom prst="rect">
            <a:avLst/>
          </a:prstGeom>
        </p:spPr>
      </p:pic>
      <p:grpSp>
        <p:nvGrpSpPr>
          <p:cNvPr id="68" name="Group 67"/>
          <p:cNvGrpSpPr>
            <a:grpSpLocks noChangeAspect="1"/>
          </p:cNvGrpSpPr>
          <p:nvPr/>
        </p:nvGrpSpPr>
        <p:grpSpPr bwMode="auto">
          <a:xfrm>
            <a:off x="3805826" y="2119313"/>
            <a:ext cx="4724417" cy="2644775"/>
            <a:chOff x="2394" y="1335"/>
            <a:chExt cx="2278" cy="1666"/>
          </a:xfrm>
        </p:grpSpPr>
        <p:sp>
          <p:nvSpPr>
            <p:cNvPr id="114" name="Rectangle 112"/>
            <p:cNvSpPr>
              <a:spLocks noChangeArrowheads="1"/>
            </p:cNvSpPr>
            <p:nvPr/>
          </p:nvSpPr>
          <p:spPr bwMode="auto">
            <a:xfrm>
              <a:off x="3336" y="1335"/>
              <a:ext cx="103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Interactions &amp; 95% of LSD Intervals</a:t>
              </a:r>
              <a:endParaRPr kumimoji="0" lang="es-ES" altLang="es-ES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3"/>
                <p:cNvSpPr>
                  <a:spLocks noChangeArrowheads="1"/>
                </p:cNvSpPr>
                <p:nvPr/>
              </p:nvSpPr>
              <p:spPr bwMode="auto">
                <a:xfrm rot="16200000">
                  <a:off x="2182" y="2125"/>
                  <a:ext cx="508" cy="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kumimoji="0" lang="es-ES" altLang="es-ES" sz="10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kumimoji="0" lang="es-ES" altLang="es-ES" sz="10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g>
                          <m:e>
                            <m:r>
                              <a:rPr kumimoji="0" lang="es-ES" altLang="es-ES" sz="10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𝒀𝒆𝒂𝒓𝒔𝑪𝒐𝒅𝒆</m:t>
                            </m:r>
                          </m:e>
                        </m:rad>
                      </m:oMath>
                    </m:oMathPara>
                  </a14:m>
                  <a:endParaRPr kumimoji="0" lang="es-ES" altLang="es-ES" sz="1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15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2182" y="2125"/>
                  <a:ext cx="508" cy="84"/>
                </a:xfrm>
                <a:prstGeom prst="rect">
                  <a:avLst/>
                </a:prstGeom>
                <a:blipFill>
                  <a:blip r:embed="rId4"/>
                  <a:stretch>
                    <a:fillRect t="-4545" r="-1379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2865" y="1692"/>
              <a:ext cx="2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Favorable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3137" y="2334"/>
              <a:ext cx="30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Indifferent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3439" y="1558"/>
              <a:ext cx="3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Unfavorable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7"/>
            <p:cNvSpPr>
              <a:spLocks noChangeArrowheads="1"/>
            </p:cNvSpPr>
            <p:nvPr/>
          </p:nvSpPr>
          <p:spPr bwMode="auto">
            <a:xfrm>
              <a:off x="3798" y="2383"/>
              <a:ext cx="21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Unsure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4055" y="1906"/>
              <a:ext cx="2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Favorable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4316" y="2286"/>
              <a:ext cx="3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Very</a:t>
              </a:r>
              <a:b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Unfavorable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3561" y="2893"/>
              <a:ext cx="45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Blockchain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2534" y="2778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1,7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2494" y="2555"/>
              <a:ext cx="18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1,75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2533" y="233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1,8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2494" y="2118"/>
              <a:ext cx="18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1,85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2536" y="1895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1,9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2494" y="1673"/>
              <a:ext cx="18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1,95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7"/>
            <p:cNvSpPr>
              <a:spLocks noChangeArrowheads="1"/>
            </p:cNvSpPr>
            <p:nvPr/>
          </p:nvSpPr>
          <p:spPr bwMode="auto">
            <a:xfrm>
              <a:off x="2569" y="1460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2" name="Rombo 131"/>
          <p:cNvSpPr/>
          <p:nvPr/>
        </p:nvSpPr>
        <p:spPr>
          <a:xfrm>
            <a:off x="5029162" y="3201292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3" name="Rombo 132"/>
          <p:cNvSpPr/>
          <p:nvPr/>
        </p:nvSpPr>
        <p:spPr>
          <a:xfrm>
            <a:off x="5648491" y="3339466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4" name="Rombo 133"/>
          <p:cNvSpPr/>
          <p:nvPr/>
        </p:nvSpPr>
        <p:spPr>
          <a:xfrm>
            <a:off x="6267617" y="3213674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5" name="Rombo 134"/>
          <p:cNvSpPr/>
          <p:nvPr/>
        </p:nvSpPr>
        <p:spPr>
          <a:xfrm>
            <a:off x="6882306" y="3106139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6" name="Rombo 135"/>
          <p:cNvSpPr/>
          <p:nvPr/>
        </p:nvSpPr>
        <p:spPr>
          <a:xfrm>
            <a:off x="7500951" y="3852228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7" name="Rombo 136"/>
          <p:cNvSpPr/>
          <p:nvPr/>
        </p:nvSpPr>
        <p:spPr>
          <a:xfrm>
            <a:off x="8120188" y="3136620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6044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6</cp:revision>
  <dcterms:created xsi:type="dcterms:W3CDTF">2023-05-29T02:37:34Z</dcterms:created>
  <dcterms:modified xsi:type="dcterms:W3CDTF">2023-05-29T03:50:29Z</dcterms:modified>
</cp:coreProperties>
</file>