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1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6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6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2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10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6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7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4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4774-F7E6-4EA6-AD39-6922F4A9E3A7}" type="datetimeFigureOut">
              <a:rPr lang="es-ES" smtClean="0"/>
              <a:t>29/05/2023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AA96-16BC-4FE0-9808-7E395B513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0" name="Group 205"/>
            <p:cNvGrpSpPr>
              <a:grpSpLocks/>
            </p:cNvGrpSpPr>
            <p:nvPr/>
          </p:nvGrpSpPr>
          <p:grpSpPr bwMode="auto">
            <a:xfrm>
              <a:off x="2710" y="1450"/>
              <a:ext cx="2989" cy="1419"/>
              <a:chOff x="2710" y="1450"/>
              <a:chExt cx="2989" cy="1419"/>
            </a:xfrm>
          </p:grpSpPr>
          <p:sp>
            <p:nvSpPr>
              <p:cNvPr id="625" name="Rectangle 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6" name="Rectangle 7"/>
              <p:cNvSpPr>
                <a:spLocks noChangeArrowheads="1"/>
              </p:cNvSpPr>
              <p:nvPr/>
            </p:nvSpPr>
            <p:spPr bwMode="auto">
              <a:xfrm>
                <a:off x="4995" y="1450"/>
                <a:ext cx="704" cy="4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7" name="Line 8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8" name="Line 9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9" name="Line 10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0" name="Line 11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1" name="Line 12"/>
              <p:cNvSpPr>
                <a:spLocks noChangeShapeType="1"/>
              </p:cNvSpPr>
              <p:nvPr/>
            </p:nvSpPr>
            <p:spPr bwMode="auto">
              <a:xfrm flipV="1">
                <a:off x="289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2" name="Line 13"/>
              <p:cNvSpPr>
                <a:spLocks noChangeShapeType="1"/>
              </p:cNvSpPr>
              <p:nvPr/>
            </p:nvSpPr>
            <p:spPr bwMode="auto">
              <a:xfrm>
                <a:off x="289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3" name="Line 14"/>
              <p:cNvSpPr>
                <a:spLocks noChangeShapeType="1"/>
              </p:cNvSpPr>
              <p:nvPr/>
            </p:nvSpPr>
            <p:spPr bwMode="auto">
              <a:xfrm flipV="1">
                <a:off x="301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4" name="Line 15"/>
              <p:cNvSpPr>
                <a:spLocks noChangeShapeType="1"/>
              </p:cNvSpPr>
              <p:nvPr/>
            </p:nvSpPr>
            <p:spPr bwMode="auto">
              <a:xfrm>
                <a:off x="301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5" name="Line 16"/>
              <p:cNvSpPr>
                <a:spLocks noChangeShapeType="1"/>
              </p:cNvSpPr>
              <p:nvPr/>
            </p:nvSpPr>
            <p:spPr bwMode="auto">
              <a:xfrm flipV="1"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6" name="Line 17"/>
              <p:cNvSpPr>
                <a:spLocks noChangeShapeType="1"/>
              </p:cNvSpPr>
              <p:nvPr/>
            </p:nvSpPr>
            <p:spPr bwMode="auto">
              <a:xfrm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7" name="Line 18"/>
              <p:cNvSpPr>
                <a:spLocks noChangeShapeType="1"/>
              </p:cNvSpPr>
              <p:nvPr/>
            </p:nvSpPr>
            <p:spPr bwMode="auto">
              <a:xfrm flipV="1">
                <a:off x="324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8" name="Line 19"/>
              <p:cNvSpPr>
                <a:spLocks noChangeShapeType="1"/>
              </p:cNvSpPr>
              <p:nvPr/>
            </p:nvSpPr>
            <p:spPr bwMode="auto">
              <a:xfrm>
                <a:off x="324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9" name="Line 20"/>
              <p:cNvSpPr>
                <a:spLocks noChangeShapeType="1"/>
              </p:cNvSpPr>
              <p:nvPr/>
            </p:nvSpPr>
            <p:spPr bwMode="auto">
              <a:xfrm flipV="1">
                <a:off x="336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0" name="Line 21"/>
              <p:cNvSpPr>
                <a:spLocks noChangeShapeType="1"/>
              </p:cNvSpPr>
              <p:nvPr/>
            </p:nvSpPr>
            <p:spPr bwMode="auto">
              <a:xfrm>
                <a:off x="3365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1" name="Line 22"/>
              <p:cNvSpPr>
                <a:spLocks noChangeShapeType="1"/>
              </p:cNvSpPr>
              <p:nvPr/>
            </p:nvSpPr>
            <p:spPr bwMode="auto">
              <a:xfrm flipV="1"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2" name="Line 23"/>
              <p:cNvSpPr>
                <a:spLocks noChangeShapeType="1"/>
              </p:cNvSpPr>
              <p:nvPr/>
            </p:nvSpPr>
            <p:spPr bwMode="auto">
              <a:xfrm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3" name="Line 24"/>
              <p:cNvSpPr>
                <a:spLocks noChangeShapeType="1"/>
              </p:cNvSpPr>
              <p:nvPr/>
            </p:nvSpPr>
            <p:spPr bwMode="auto">
              <a:xfrm flipV="1">
                <a:off x="360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4" name="Line 25"/>
              <p:cNvSpPr>
                <a:spLocks noChangeShapeType="1"/>
              </p:cNvSpPr>
              <p:nvPr/>
            </p:nvSpPr>
            <p:spPr bwMode="auto">
              <a:xfrm>
                <a:off x="360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5" name="Line 26"/>
              <p:cNvSpPr>
                <a:spLocks noChangeShapeType="1"/>
              </p:cNvSpPr>
              <p:nvPr/>
            </p:nvSpPr>
            <p:spPr bwMode="auto">
              <a:xfrm flipV="1">
                <a:off x="372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6" name="Line 27"/>
              <p:cNvSpPr>
                <a:spLocks noChangeShapeType="1"/>
              </p:cNvSpPr>
              <p:nvPr/>
            </p:nvSpPr>
            <p:spPr bwMode="auto">
              <a:xfrm>
                <a:off x="372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7" name="Line 28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8" name="Line 29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9" name="Line 30"/>
              <p:cNvSpPr>
                <a:spLocks noChangeShapeType="1"/>
              </p:cNvSpPr>
              <p:nvPr/>
            </p:nvSpPr>
            <p:spPr bwMode="auto">
              <a:xfrm flipV="1">
                <a:off x="396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0" name="Line 31"/>
              <p:cNvSpPr>
                <a:spLocks noChangeShapeType="1"/>
              </p:cNvSpPr>
              <p:nvPr/>
            </p:nvSpPr>
            <p:spPr bwMode="auto">
              <a:xfrm>
                <a:off x="396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1" name="Line 32"/>
              <p:cNvSpPr>
                <a:spLocks noChangeShapeType="1"/>
              </p:cNvSpPr>
              <p:nvPr/>
            </p:nvSpPr>
            <p:spPr bwMode="auto">
              <a:xfrm flipV="1">
                <a:off x="408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2" name="Line 33"/>
              <p:cNvSpPr>
                <a:spLocks noChangeShapeType="1"/>
              </p:cNvSpPr>
              <p:nvPr/>
            </p:nvSpPr>
            <p:spPr bwMode="auto">
              <a:xfrm>
                <a:off x="408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3" name="Line 34"/>
              <p:cNvSpPr>
                <a:spLocks noChangeShapeType="1"/>
              </p:cNvSpPr>
              <p:nvPr/>
            </p:nvSpPr>
            <p:spPr bwMode="auto">
              <a:xfrm flipV="1"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4" name="Line 35"/>
              <p:cNvSpPr>
                <a:spLocks noChangeShapeType="1"/>
              </p:cNvSpPr>
              <p:nvPr/>
            </p:nvSpPr>
            <p:spPr bwMode="auto">
              <a:xfrm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5" name="Line 36"/>
              <p:cNvSpPr>
                <a:spLocks noChangeShapeType="1"/>
              </p:cNvSpPr>
              <p:nvPr/>
            </p:nvSpPr>
            <p:spPr bwMode="auto">
              <a:xfrm flipV="1">
                <a:off x="431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6" name="Line 37"/>
              <p:cNvSpPr>
                <a:spLocks noChangeShapeType="1"/>
              </p:cNvSpPr>
              <p:nvPr/>
            </p:nvSpPr>
            <p:spPr bwMode="auto">
              <a:xfrm>
                <a:off x="431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7" name="Line 38"/>
              <p:cNvSpPr>
                <a:spLocks noChangeShapeType="1"/>
              </p:cNvSpPr>
              <p:nvPr/>
            </p:nvSpPr>
            <p:spPr bwMode="auto">
              <a:xfrm flipV="1">
                <a:off x="443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8" name="Line 39"/>
              <p:cNvSpPr>
                <a:spLocks noChangeShapeType="1"/>
              </p:cNvSpPr>
              <p:nvPr/>
            </p:nvSpPr>
            <p:spPr bwMode="auto">
              <a:xfrm>
                <a:off x="4436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9" name="Line 40"/>
              <p:cNvSpPr>
                <a:spLocks noChangeShapeType="1"/>
              </p:cNvSpPr>
              <p:nvPr/>
            </p:nvSpPr>
            <p:spPr bwMode="auto">
              <a:xfrm flipV="1"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0" name="Line 41"/>
              <p:cNvSpPr>
                <a:spLocks noChangeShapeType="1"/>
              </p:cNvSpPr>
              <p:nvPr/>
            </p:nvSpPr>
            <p:spPr bwMode="auto">
              <a:xfrm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1" name="Line 42"/>
              <p:cNvSpPr>
                <a:spLocks noChangeShapeType="1"/>
              </p:cNvSpPr>
              <p:nvPr/>
            </p:nvSpPr>
            <p:spPr bwMode="auto">
              <a:xfrm flipV="1">
                <a:off x="467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2" name="Line 43"/>
              <p:cNvSpPr>
                <a:spLocks noChangeShapeType="1"/>
              </p:cNvSpPr>
              <p:nvPr/>
            </p:nvSpPr>
            <p:spPr bwMode="auto">
              <a:xfrm>
                <a:off x="4670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3" name="Line 44"/>
              <p:cNvSpPr>
                <a:spLocks noChangeShapeType="1"/>
              </p:cNvSpPr>
              <p:nvPr/>
            </p:nvSpPr>
            <p:spPr bwMode="auto">
              <a:xfrm flipV="1">
                <a:off x="479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4" name="Line 45"/>
              <p:cNvSpPr>
                <a:spLocks noChangeShapeType="1"/>
              </p:cNvSpPr>
              <p:nvPr/>
            </p:nvSpPr>
            <p:spPr bwMode="auto">
              <a:xfrm>
                <a:off x="4791" y="2857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5" name="Line 46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6" name="Line 47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7" name="Line 48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8" name="Line 49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9" name="Line 50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0" name="Line 51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1" name="Line 52"/>
              <p:cNvSpPr>
                <a:spLocks noChangeShapeType="1"/>
              </p:cNvSpPr>
              <p:nvPr/>
            </p:nvSpPr>
            <p:spPr bwMode="auto">
              <a:xfrm>
                <a:off x="289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2" name="Line 53"/>
              <p:cNvSpPr>
                <a:spLocks noChangeShapeType="1"/>
              </p:cNvSpPr>
              <p:nvPr/>
            </p:nvSpPr>
            <p:spPr bwMode="auto">
              <a:xfrm flipV="1">
                <a:off x="289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3" name="Line 54"/>
              <p:cNvSpPr>
                <a:spLocks noChangeShapeType="1"/>
              </p:cNvSpPr>
              <p:nvPr/>
            </p:nvSpPr>
            <p:spPr bwMode="auto">
              <a:xfrm>
                <a:off x="301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4" name="Line 55"/>
              <p:cNvSpPr>
                <a:spLocks noChangeShapeType="1"/>
              </p:cNvSpPr>
              <p:nvPr/>
            </p:nvSpPr>
            <p:spPr bwMode="auto">
              <a:xfrm flipV="1">
                <a:off x="301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5" name="Line 56"/>
              <p:cNvSpPr>
                <a:spLocks noChangeShapeType="1"/>
              </p:cNvSpPr>
              <p:nvPr/>
            </p:nvSpPr>
            <p:spPr bwMode="auto">
              <a:xfrm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6" name="Line 57"/>
              <p:cNvSpPr>
                <a:spLocks noChangeShapeType="1"/>
              </p:cNvSpPr>
              <p:nvPr/>
            </p:nvSpPr>
            <p:spPr bwMode="auto">
              <a:xfrm flipV="1"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7" name="Line 58"/>
              <p:cNvSpPr>
                <a:spLocks noChangeShapeType="1"/>
              </p:cNvSpPr>
              <p:nvPr/>
            </p:nvSpPr>
            <p:spPr bwMode="auto">
              <a:xfrm>
                <a:off x="324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8" name="Line 59"/>
              <p:cNvSpPr>
                <a:spLocks noChangeShapeType="1"/>
              </p:cNvSpPr>
              <p:nvPr/>
            </p:nvSpPr>
            <p:spPr bwMode="auto">
              <a:xfrm flipV="1">
                <a:off x="324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9" name="Line 60"/>
              <p:cNvSpPr>
                <a:spLocks noChangeShapeType="1"/>
              </p:cNvSpPr>
              <p:nvPr/>
            </p:nvSpPr>
            <p:spPr bwMode="auto">
              <a:xfrm>
                <a:off x="336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0" name="Line 61"/>
              <p:cNvSpPr>
                <a:spLocks noChangeShapeType="1"/>
              </p:cNvSpPr>
              <p:nvPr/>
            </p:nvSpPr>
            <p:spPr bwMode="auto">
              <a:xfrm flipV="1">
                <a:off x="3365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1" name="Line 62"/>
              <p:cNvSpPr>
                <a:spLocks noChangeShapeType="1"/>
              </p:cNvSpPr>
              <p:nvPr/>
            </p:nvSpPr>
            <p:spPr bwMode="auto">
              <a:xfrm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2" name="Line 63"/>
              <p:cNvSpPr>
                <a:spLocks noChangeShapeType="1"/>
              </p:cNvSpPr>
              <p:nvPr/>
            </p:nvSpPr>
            <p:spPr bwMode="auto">
              <a:xfrm flipV="1"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3" name="Line 64"/>
              <p:cNvSpPr>
                <a:spLocks noChangeShapeType="1"/>
              </p:cNvSpPr>
              <p:nvPr/>
            </p:nvSpPr>
            <p:spPr bwMode="auto">
              <a:xfrm>
                <a:off x="360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" name="Line 65"/>
              <p:cNvSpPr>
                <a:spLocks noChangeShapeType="1"/>
              </p:cNvSpPr>
              <p:nvPr/>
            </p:nvSpPr>
            <p:spPr bwMode="auto">
              <a:xfrm flipV="1">
                <a:off x="360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" name="Line 66"/>
              <p:cNvSpPr>
                <a:spLocks noChangeShapeType="1"/>
              </p:cNvSpPr>
              <p:nvPr/>
            </p:nvSpPr>
            <p:spPr bwMode="auto">
              <a:xfrm>
                <a:off x="372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" name="Line 67"/>
              <p:cNvSpPr>
                <a:spLocks noChangeShapeType="1"/>
              </p:cNvSpPr>
              <p:nvPr/>
            </p:nvSpPr>
            <p:spPr bwMode="auto">
              <a:xfrm flipV="1">
                <a:off x="372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" name="Line 68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" name="Line 69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" name="Line 70"/>
              <p:cNvSpPr>
                <a:spLocks noChangeShapeType="1"/>
              </p:cNvSpPr>
              <p:nvPr/>
            </p:nvSpPr>
            <p:spPr bwMode="auto">
              <a:xfrm>
                <a:off x="396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" name="Line 71"/>
              <p:cNvSpPr>
                <a:spLocks noChangeShapeType="1"/>
              </p:cNvSpPr>
              <p:nvPr/>
            </p:nvSpPr>
            <p:spPr bwMode="auto">
              <a:xfrm flipV="1">
                <a:off x="396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" name="Line 72"/>
              <p:cNvSpPr>
                <a:spLocks noChangeShapeType="1"/>
              </p:cNvSpPr>
              <p:nvPr/>
            </p:nvSpPr>
            <p:spPr bwMode="auto">
              <a:xfrm>
                <a:off x="408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" name="Line 73"/>
              <p:cNvSpPr>
                <a:spLocks noChangeShapeType="1"/>
              </p:cNvSpPr>
              <p:nvPr/>
            </p:nvSpPr>
            <p:spPr bwMode="auto">
              <a:xfrm flipV="1">
                <a:off x="408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" name="Line 74"/>
              <p:cNvSpPr>
                <a:spLocks noChangeShapeType="1"/>
              </p:cNvSpPr>
              <p:nvPr/>
            </p:nvSpPr>
            <p:spPr bwMode="auto">
              <a:xfrm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4" name="Line 75"/>
              <p:cNvSpPr>
                <a:spLocks noChangeShapeType="1"/>
              </p:cNvSpPr>
              <p:nvPr/>
            </p:nvSpPr>
            <p:spPr bwMode="auto">
              <a:xfrm flipV="1"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5" name="Line 76"/>
              <p:cNvSpPr>
                <a:spLocks noChangeShapeType="1"/>
              </p:cNvSpPr>
              <p:nvPr/>
            </p:nvSpPr>
            <p:spPr bwMode="auto">
              <a:xfrm>
                <a:off x="431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6" name="Line 77"/>
              <p:cNvSpPr>
                <a:spLocks noChangeShapeType="1"/>
              </p:cNvSpPr>
              <p:nvPr/>
            </p:nvSpPr>
            <p:spPr bwMode="auto">
              <a:xfrm flipV="1">
                <a:off x="431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7" name="Line 78"/>
              <p:cNvSpPr>
                <a:spLocks noChangeShapeType="1"/>
              </p:cNvSpPr>
              <p:nvPr/>
            </p:nvSpPr>
            <p:spPr bwMode="auto">
              <a:xfrm>
                <a:off x="443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8" name="Line 79"/>
              <p:cNvSpPr>
                <a:spLocks noChangeShapeType="1"/>
              </p:cNvSpPr>
              <p:nvPr/>
            </p:nvSpPr>
            <p:spPr bwMode="auto">
              <a:xfrm flipV="1">
                <a:off x="4436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9" name="Line 80"/>
              <p:cNvSpPr>
                <a:spLocks noChangeShapeType="1"/>
              </p:cNvSpPr>
              <p:nvPr/>
            </p:nvSpPr>
            <p:spPr bwMode="auto">
              <a:xfrm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0" name="Line 81"/>
              <p:cNvSpPr>
                <a:spLocks noChangeShapeType="1"/>
              </p:cNvSpPr>
              <p:nvPr/>
            </p:nvSpPr>
            <p:spPr bwMode="auto">
              <a:xfrm flipV="1"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1" name="Line 82"/>
              <p:cNvSpPr>
                <a:spLocks noChangeShapeType="1"/>
              </p:cNvSpPr>
              <p:nvPr/>
            </p:nvSpPr>
            <p:spPr bwMode="auto">
              <a:xfrm>
                <a:off x="467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2" name="Line 83"/>
              <p:cNvSpPr>
                <a:spLocks noChangeShapeType="1"/>
              </p:cNvSpPr>
              <p:nvPr/>
            </p:nvSpPr>
            <p:spPr bwMode="auto">
              <a:xfrm flipV="1">
                <a:off x="4670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3" name="Line 84"/>
              <p:cNvSpPr>
                <a:spLocks noChangeShapeType="1"/>
              </p:cNvSpPr>
              <p:nvPr/>
            </p:nvSpPr>
            <p:spPr bwMode="auto">
              <a:xfrm>
                <a:off x="479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4" name="Line 85"/>
              <p:cNvSpPr>
                <a:spLocks noChangeShapeType="1"/>
              </p:cNvSpPr>
              <p:nvPr/>
            </p:nvSpPr>
            <p:spPr bwMode="auto">
              <a:xfrm flipV="1">
                <a:off x="4791" y="1450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5" name="Line 86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6" name="Line 87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7" name="Line 88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8" name="Line 89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9" name="Line 90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0" name="Line 91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1" name="Line 92"/>
              <p:cNvSpPr>
                <a:spLocks noChangeShapeType="1"/>
              </p:cNvSpPr>
              <p:nvPr/>
            </p:nvSpPr>
            <p:spPr bwMode="auto">
              <a:xfrm>
                <a:off x="2710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2" name="Line 93"/>
              <p:cNvSpPr>
                <a:spLocks noChangeShapeType="1"/>
              </p:cNvSpPr>
              <p:nvPr/>
            </p:nvSpPr>
            <p:spPr bwMode="auto">
              <a:xfrm flipH="1">
                <a:off x="2710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3" name="Line 94"/>
              <p:cNvSpPr>
                <a:spLocks noChangeShapeType="1"/>
              </p:cNvSpPr>
              <p:nvPr/>
            </p:nvSpPr>
            <p:spPr bwMode="auto">
              <a:xfrm>
                <a:off x="2710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4" name="Line 95"/>
              <p:cNvSpPr>
                <a:spLocks noChangeShapeType="1"/>
              </p:cNvSpPr>
              <p:nvPr/>
            </p:nvSpPr>
            <p:spPr bwMode="auto">
              <a:xfrm flipH="1">
                <a:off x="2710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5" name="Line 96"/>
              <p:cNvSpPr>
                <a:spLocks noChangeShapeType="1"/>
              </p:cNvSpPr>
              <p:nvPr/>
            </p:nvSpPr>
            <p:spPr bwMode="auto">
              <a:xfrm>
                <a:off x="2710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6" name="Line 97"/>
              <p:cNvSpPr>
                <a:spLocks noChangeShapeType="1"/>
              </p:cNvSpPr>
              <p:nvPr/>
            </p:nvSpPr>
            <p:spPr bwMode="auto">
              <a:xfrm flipH="1">
                <a:off x="2710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" name="Line 98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" name="Line 99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" name="Line 100"/>
              <p:cNvSpPr>
                <a:spLocks noChangeShapeType="1"/>
              </p:cNvSpPr>
              <p:nvPr/>
            </p:nvSpPr>
            <p:spPr bwMode="auto">
              <a:xfrm>
                <a:off x="2710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" name="Line 101"/>
              <p:cNvSpPr>
                <a:spLocks noChangeShapeType="1"/>
              </p:cNvSpPr>
              <p:nvPr/>
            </p:nvSpPr>
            <p:spPr bwMode="auto">
              <a:xfrm flipH="1">
                <a:off x="2710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" name="Line 102"/>
              <p:cNvSpPr>
                <a:spLocks noChangeShapeType="1"/>
              </p:cNvSpPr>
              <p:nvPr/>
            </p:nvSpPr>
            <p:spPr bwMode="auto">
              <a:xfrm>
                <a:off x="2710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" name="Line 103"/>
              <p:cNvSpPr>
                <a:spLocks noChangeShapeType="1"/>
              </p:cNvSpPr>
              <p:nvPr/>
            </p:nvSpPr>
            <p:spPr bwMode="auto">
              <a:xfrm flipH="1">
                <a:off x="2710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" name="Line 104"/>
              <p:cNvSpPr>
                <a:spLocks noChangeShapeType="1"/>
              </p:cNvSpPr>
              <p:nvPr/>
            </p:nvSpPr>
            <p:spPr bwMode="auto">
              <a:xfrm>
                <a:off x="2710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" name="Line 105"/>
              <p:cNvSpPr>
                <a:spLocks noChangeShapeType="1"/>
              </p:cNvSpPr>
              <p:nvPr/>
            </p:nvSpPr>
            <p:spPr bwMode="auto">
              <a:xfrm flipH="1">
                <a:off x="2710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" name="Line 106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" name="Line 107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" name="Line 108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" name="Line 109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" name="Line 110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" name="Line 111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" name="Line 112"/>
              <p:cNvSpPr>
                <a:spLocks noChangeShapeType="1"/>
              </p:cNvSpPr>
              <p:nvPr/>
            </p:nvSpPr>
            <p:spPr bwMode="auto">
              <a:xfrm flipH="1">
                <a:off x="4929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" name="Line 113"/>
              <p:cNvSpPr>
                <a:spLocks noChangeShapeType="1"/>
              </p:cNvSpPr>
              <p:nvPr/>
            </p:nvSpPr>
            <p:spPr bwMode="auto">
              <a:xfrm>
                <a:off x="4929" y="266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" name="Line 114"/>
              <p:cNvSpPr>
                <a:spLocks noChangeShapeType="1"/>
              </p:cNvSpPr>
              <p:nvPr/>
            </p:nvSpPr>
            <p:spPr bwMode="auto">
              <a:xfrm flipH="1">
                <a:off x="4929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" name="Line 115"/>
              <p:cNvSpPr>
                <a:spLocks noChangeShapeType="1"/>
              </p:cNvSpPr>
              <p:nvPr/>
            </p:nvSpPr>
            <p:spPr bwMode="auto">
              <a:xfrm>
                <a:off x="4929" y="251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" name="Line 116"/>
              <p:cNvSpPr>
                <a:spLocks noChangeShapeType="1"/>
              </p:cNvSpPr>
              <p:nvPr/>
            </p:nvSpPr>
            <p:spPr bwMode="auto">
              <a:xfrm flipH="1">
                <a:off x="4929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" name="Line 117"/>
              <p:cNvSpPr>
                <a:spLocks noChangeShapeType="1"/>
              </p:cNvSpPr>
              <p:nvPr/>
            </p:nvSpPr>
            <p:spPr bwMode="auto">
              <a:xfrm>
                <a:off x="4929" y="234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7" name="Line 118"/>
              <p:cNvSpPr>
                <a:spLocks noChangeShapeType="1"/>
              </p:cNvSpPr>
              <p:nvPr/>
            </p:nvSpPr>
            <p:spPr bwMode="auto">
              <a:xfrm flipH="1"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8" name="Line 119"/>
              <p:cNvSpPr>
                <a:spLocks noChangeShapeType="1"/>
              </p:cNvSpPr>
              <p:nvPr/>
            </p:nvSpPr>
            <p:spPr bwMode="auto">
              <a:xfrm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9" name="Line 120"/>
              <p:cNvSpPr>
                <a:spLocks noChangeShapeType="1"/>
              </p:cNvSpPr>
              <p:nvPr/>
            </p:nvSpPr>
            <p:spPr bwMode="auto">
              <a:xfrm flipH="1">
                <a:off x="4929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0" name="Line 121"/>
              <p:cNvSpPr>
                <a:spLocks noChangeShapeType="1"/>
              </p:cNvSpPr>
              <p:nvPr/>
            </p:nvSpPr>
            <p:spPr bwMode="auto">
              <a:xfrm>
                <a:off x="4929" y="197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1" name="Line 122"/>
              <p:cNvSpPr>
                <a:spLocks noChangeShapeType="1"/>
              </p:cNvSpPr>
              <p:nvPr/>
            </p:nvSpPr>
            <p:spPr bwMode="auto">
              <a:xfrm flipH="1">
                <a:off x="4929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2" name="Line 123"/>
              <p:cNvSpPr>
                <a:spLocks noChangeShapeType="1"/>
              </p:cNvSpPr>
              <p:nvPr/>
            </p:nvSpPr>
            <p:spPr bwMode="auto">
              <a:xfrm>
                <a:off x="4929" y="180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3" name="Line 124"/>
              <p:cNvSpPr>
                <a:spLocks noChangeShapeType="1"/>
              </p:cNvSpPr>
              <p:nvPr/>
            </p:nvSpPr>
            <p:spPr bwMode="auto">
              <a:xfrm flipH="1">
                <a:off x="4929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4" name="Line 125"/>
              <p:cNvSpPr>
                <a:spLocks noChangeShapeType="1"/>
              </p:cNvSpPr>
              <p:nvPr/>
            </p:nvSpPr>
            <p:spPr bwMode="auto">
              <a:xfrm>
                <a:off x="4929" y="1654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5" name="Line 126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6" name="Line 127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7" name="Rectangle 128"/>
              <p:cNvSpPr>
                <a:spLocks noChangeArrowheads="1"/>
              </p:cNvSpPr>
              <p:nvPr/>
            </p:nvSpPr>
            <p:spPr bwMode="auto">
              <a:xfrm>
                <a:off x="2758" y="28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8" name="Rectangle 129"/>
              <p:cNvSpPr>
                <a:spLocks noChangeArrowheads="1"/>
              </p:cNvSpPr>
              <p:nvPr/>
            </p:nvSpPr>
            <p:spPr bwMode="auto">
              <a:xfrm>
                <a:off x="2987" y="27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9" name="Rectangle 130"/>
              <p:cNvSpPr>
                <a:spLocks noChangeArrowheads="1"/>
              </p:cNvSpPr>
              <p:nvPr/>
            </p:nvSpPr>
            <p:spPr bwMode="auto">
              <a:xfrm>
                <a:off x="2987" y="27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0" name="Rectangle 131"/>
              <p:cNvSpPr>
                <a:spLocks noChangeArrowheads="1"/>
              </p:cNvSpPr>
              <p:nvPr/>
            </p:nvSpPr>
            <p:spPr bwMode="auto">
              <a:xfrm>
                <a:off x="3017" y="2676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1" name="Rectangle 132"/>
              <p:cNvSpPr>
                <a:spLocks noChangeArrowheads="1"/>
              </p:cNvSpPr>
              <p:nvPr/>
            </p:nvSpPr>
            <p:spPr bwMode="auto">
              <a:xfrm>
                <a:off x="3017" y="26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2" name="Rectangle 133"/>
              <p:cNvSpPr>
                <a:spLocks noChangeArrowheads="1"/>
              </p:cNvSpPr>
              <p:nvPr/>
            </p:nvSpPr>
            <p:spPr bwMode="auto">
              <a:xfrm>
                <a:off x="3017" y="26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3" name="Rectangle 134"/>
              <p:cNvSpPr>
                <a:spLocks noChangeArrowheads="1"/>
              </p:cNvSpPr>
              <p:nvPr/>
            </p:nvSpPr>
            <p:spPr bwMode="auto">
              <a:xfrm>
                <a:off x="3041" y="26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4" name="Rectangle 135"/>
              <p:cNvSpPr>
                <a:spLocks noChangeArrowheads="1"/>
              </p:cNvSpPr>
              <p:nvPr/>
            </p:nvSpPr>
            <p:spPr bwMode="auto">
              <a:xfrm>
                <a:off x="3041" y="26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5" name="Rectangle 136"/>
              <p:cNvSpPr>
                <a:spLocks noChangeArrowheads="1"/>
              </p:cNvSpPr>
              <p:nvPr/>
            </p:nvSpPr>
            <p:spPr bwMode="auto">
              <a:xfrm>
                <a:off x="3125" y="26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6" name="Rectangle 137"/>
              <p:cNvSpPr>
                <a:spLocks noChangeArrowheads="1"/>
              </p:cNvSpPr>
              <p:nvPr/>
            </p:nvSpPr>
            <p:spPr bwMode="auto">
              <a:xfrm>
                <a:off x="3131" y="25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7" name="Rectangle 138"/>
              <p:cNvSpPr>
                <a:spLocks noChangeArrowheads="1"/>
              </p:cNvSpPr>
              <p:nvPr/>
            </p:nvSpPr>
            <p:spPr bwMode="auto">
              <a:xfrm>
                <a:off x="3131" y="25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8" name="Rectangle 139"/>
              <p:cNvSpPr>
                <a:spLocks noChangeArrowheads="1"/>
              </p:cNvSpPr>
              <p:nvPr/>
            </p:nvSpPr>
            <p:spPr bwMode="auto">
              <a:xfrm>
                <a:off x="3131" y="25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9" name="Rectangle 140"/>
              <p:cNvSpPr>
                <a:spLocks noChangeArrowheads="1"/>
              </p:cNvSpPr>
              <p:nvPr/>
            </p:nvSpPr>
            <p:spPr bwMode="auto">
              <a:xfrm>
                <a:off x="3137" y="25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0" name="Rectangle 141"/>
              <p:cNvSpPr>
                <a:spLocks noChangeArrowheads="1"/>
              </p:cNvSpPr>
              <p:nvPr/>
            </p:nvSpPr>
            <p:spPr bwMode="auto">
              <a:xfrm>
                <a:off x="3137" y="25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1" name="Rectangle 142"/>
              <p:cNvSpPr>
                <a:spLocks noChangeArrowheads="1"/>
              </p:cNvSpPr>
              <p:nvPr/>
            </p:nvSpPr>
            <p:spPr bwMode="auto">
              <a:xfrm>
                <a:off x="3137" y="25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2" name="Rectangle 143"/>
              <p:cNvSpPr>
                <a:spLocks noChangeArrowheads="1"/>
              </p:cNvSpPr>
              <p:nvPr/>
            </p:nvSpPr>
            <p:spPr bwMode="auto">
              <a:xfrm>
                <a:off x="3155" y="25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3" name="Rectangle 144"/>
              <p:cNvSpPr>
                <a:spLocks noChangeArrowheads="1"/>
              </p:cNvSpPr>
              <p:nvPr/>
            </p:nvSpPr>
            <p:spPr bwMode="auto">
              <a:xfrm>
                <a:off x="3167" y="25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4" name="Rectangle 145"/>
              <p:cNvSpPr>
                <a:spLocks noChangeArrowheads="1"/>
              </p:cNvSpPr>
              <p:nvPr/>
            </p:nvSpPr>
            <p:spPr bwMode="auto">
              <a:xfrm>
                <a:off x="3167" y="25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5" name="Rectangle 146"/>
              <p:cNvSpPr>
                <a:spLocks noChangeArrowheads="1"/>
              </p:cNvSpPr>
              <p:nvPr/>
            </p:nvSpPr>
            <p:spPr bwMode="auto">
              <a:xfrm>
                <a:off x="3167" y="25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6" name="Rectangle 147"/>
              <p:cNvSpPr>
                <a:spLocks noChangeArrowheads="1"/>
              </p:cNvSpPr>
              <p:nvPr/>
            </p:nvSpPr>
            <p:spPr bwMode="auto">
              <a:xfrm>
                <a:off x="3167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7" name="Rectangle 148"/>
              <p:cNvSpPr>
                <a:spLocks noChangeArrowheads="1"/>
              </p:cNvSpPr>
              <p:nvPr/>
            </p:nvSpPr>
            <p:spPr bwMode="auto">
              <a:xfrm>
                <a:off x="3191" y="25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8" name="Rectangle 149"/>
              <p:cNvSpPr>
                <a:spLocks noChangeArrowheads="1"/>
              </p:cNvSpPr>
              <p:nvPr/>
            </p:nvSpPr>
            <p:spPr bwMode="auto">
              <a:xfrm>
                <a:off x="3191" y="25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9" name="Rectangle 150"/>
              <p:cNvSpPr>
                <a:spLocks noChangeArrowheads="1"/>
              </p:cNvSpPr>
              <p:nvPr/>
            </p:nvSpPr>
            <p:spPr bwMode="auto">
              <a:xfrm>
                <a:off x="3191" y="25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0" name="Rectangle 151"/>
              <p:cNvSpPr>
                <a:spLocks noChangeArrowheads="1"/>
              </p:cNvSpPr>
              <p:nvPr/>
            </p:nvSpPr>
            <p:spPr bwMode="auto">
              <a:xfrm>
                <a:off x="3191" y="25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1" name="Rectangle 152"/>
              <p:cNvSpPr>
                <a:spLocks noChangeArrowheads="1"/>
              </p:cNvSpPr>
              <p:nvPr/>
            </p:nvSpPr>
            <p:spPr bwMode="auto">
              <a:xfrm>
                <a:off x="3191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2" name="Rectangle 153"/>
              <p:cNvSpPr>
                <a:spLocks noChangeArrowheads="1"/>
              </p:cNvSpPr>
              <p:nvPr/>
            </p:nvSpPr>
            <p:spPr bwMode="auto">
              <a:xfrm>
                <a:off x="3227" y="25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3" name="Rectangle 154"/>
              <p:cNvSpPr>
                <a:spLocks noChangeArrowheads="1"/>
              </p:cNvSpPr>
              <p:nvPr/>
            </p:nvSpPr>
            <p:spPr bwMode="auto">
              <a:xfrm>
                <a:off x="3227" y="24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4" name="Rectangle 155"/>
              <p:cNvSpPr>
                <a:spLocks noChangeArrowheads="1"/>
              </p:cNvSpPr>
              <p:nvPr/>
            </p:nvSpPr>
            <p:spPr bwMode="auto">
              <a:xfrm>
                <a:off x="3227" y="249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5" name="Rectangle 156"/>
              <p:cNvSpPr>
                <a:spLocks noChangeArrowheads="1"/>
              </p:cNvSpPr>
              <p:nvPr/>
            </p:nvSpPr>
            <p:spPr bwMode="auto">
              <a:xfrm>
                <a:off x="3251" y="249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6" name="Rectangle 157"/>
              <p:cNvSpPr>
                <a:spLocks noChangeArrowheads="1"/>
              </p:cNvSpPr>
              <p:nvPr/>
            </p:nvSpPr>
            <p:spPr bwMode="auto">
              <a:xfrm>
                <a:off x="3251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7" name="Rectangle 158"/>
              <p:cNvSpPr>
                <a:spLocks noChangeArrowheads="1"/>
              </p:cNvSpPr>
              <p:nvPr/>
            </p:nvSpPr>
            <p:spPr bwMode="auto">
              <a:xfrm>
                <a:off x="3251" y="247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8" name="Rectangle 159"/>
              <p:cNvSpPr>
                <a:spLocks noChangeArrowheads="1"/>
              </p:cNvSpPr>
              <p:nvPr/>
            </p:nvSpPr>
            <p:spPr bwMode="auto">
              <a:xfrm>
                <a:off x="3251" y="247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9" name="Rectangle 160"/>
              <p:cNvSpPr>
                <a:spLocks noChangeArrowheads="1"/>
              </p:cNvSpPr>
              <p:nvPr/>
            </p:nvSpPr>
            <p:spPr bwMode="auto">
              <a:xfrm>
                <a:off x="3275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0" name="Rectangle 161"/>
              <p:cNvSpPr>
                <a:spLocks noChangeArrowheads="1"/>
              </p:cNvSpPr>
              <p:nvPr/>
            </p:nvSpPr>
            <p:spPr bwMode="auto">
              <a:xfrm>
                <a:off x="3275" y="247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1" name="Rectangle 162"/>
              <p:cNvSpPr>
                <a:spLocks noChangeArrowheads="1"/>
              </p:cNvSpPr>
              <p:nvPr/>
            </p:nvSpPr>
            <p:spPr bwMode="auto">
              <a:xfrm>
                <a:off x="3275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2" name="Rectangle 163"/>
              <p:cNvSpPr>
                <a:spLocks noChangeArrowheads="1"/>
              </p:cNvSpPr>
              <p:nvPr/>
            </p:nvSpPr>
            <p:spPr bwMode="auto">
              <a:xfrm>
                <a:off x="3281" y="24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3" name="Rectangle 164"/>
              <p:cNvSpPr>
                <a:spLocks noChangeArrowheads="1"/>
              </p:cNvSpPr>
              <p:nvPr/>
            </p:nvSpPr>
            <p:spPr bwMode="auto">
              <a:xfrm>
                <a:off x="3281" y="246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4" name="Rectangle 165"/>
              <p:cNvSpPr>
                <a:spLocks noChangeArrowheads="1"/>
              </p:cNvSpPr>
              <p:nvPr/>
            </p:nvSpPr>
            <p:spPr bwMode="auto">
              <a:xfrm>
                <a:off x="3287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5" name="Rectangle 166"/>
              <p:cNvSpPr>
                <a:spLocks noChangeArrowheads="1"/>
              </p:cNvSpPr>
              <p:nvPr/>
            </p:nvSpPr>
            <p:spPr bwMode="auto">
              <a:xfrm>
                <a:off x="3287" y="24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6" name="Rectangle 167"/>
              <p:cNvSpPr>
                <a:spLocks noChangeArrowheads="1"/>
              </p:cNvSpPr>
              <p:nvPr/>
            </p:nvSpPr>
            <p:spPr bwMode="auto">
              <a:xfrm>
                <a:off x="3305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7" name="Rectangle 168"/>
              <p:cNvSpPr>
                <a:spLocks noChangeArrowheads="1"/>
              </p:cNvSpPr>
              <p:nvPr/>
            </p:nvSpPr>
            <p:spPr bwMode="auto">
              <a:xfrm>
                <a:off x="3323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8" name="Rectangle 169"/>
              <p:cNvSpPr>
                <a:spLocks noChangeArrowheads="1"/>
              </p:cNvSpPr>
              <p:nvPr/>
            </p:nvSpPr>
            <p:spPr bwMode="auto">
              <a:xfrm>
                <a:off x="3335" y="244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9" name="Rectangle 170"/>
              <p:cNvSpPr>
                <a:spLocks noChangeArrowheads="1"/>
              </p:cNvSpPr>
              <p:nvPr/>
            </p:nvSpPr>
            <p:spPr bwMode="auto">
              <a:xfrm>
                <a:off x="3347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0" name="Rectangle 171"/>
              <p:cNvSpPr>
                <a:spLocks noChangeArrowheads="1"/>
              </p:cNvSpPr>
              <p:nvPr/>
            </p:nvSpPr>
            <p:spPr bwMode="auto">
              <a:xfrm>
                <a:off x="3347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1" name="Rectangle 172"/>
              <p:cNvSpPr>
                <a:spLocks noChangeArrowheads="1"/>
              </p:cNvSpPr>
              <p:nvPr/>
            </p:nvSpPr>
            <p:spPr bwMode="auto">
              <a:xfrm>
                <a:off x="3347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2" name="Rectangle 173"/>
              <p:cNvSpPr>
                <a:spLocks noChangeArrowheads="1"/>
              </p:cNvSpPr>
              <p:nvPr/>
            </p:nvSpPr>
            <p:spPr bwMode="auto">
              <a:xfrm>
                <a:off x="3371" y="24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3" name="Rectangle 174"/>
              <p:cNvSpPr>
                <a:spLocks noChangeArrowheads="1"/>
              </p:cNvSpPr>
              <p:nvPr/>
            </p:nvSpPr>
            <p:spPr bwMode="auto">
              <a:xfrm>
                <a:off x="3371" y="243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4" name="Rectangle 175"/>
              <p:cNvSpPr>
                <a:spLocks noChangeArrowheads="1"/>
              </p:cNvSpPr>
              <p:nvPr/>
            </p:nvSpPr>
            <p:spPr bwMode="auto">
              <a:xfrm>
                <a:off x="3383" y="2430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5" name="Rectangle 176"/>
              <p:cNvSpPr>
                <a:spLocks noChangeArrowheads="1"/>
              </p:cNvSpPr>
              <p:nvPr/>
            </p:nvSpPr>
            <p:spPr bwMode="auto">
              <a:xfrm>
                <a:off x="3383" y="242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6" name="Rectangle 177"/>
              <p:cNvSpPr>
                <a:spLocks noChangeArrowheads="1"/>
              </p:cNvSpPr>
              <p:nvPr/>
            </p:nvSpPr>
            <p:spPr bwMode="auto">
              <a:xfrm>
                <a:off x="3383" y="242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7" name="Rectangle 178"/>
              <p:cNvSpPr>
                <a:spLocks noChangeArrowheads="1"/>
              </p:cNvSpPr>
              <p:nvPr/>
            </p:nvSpPr>
            <p:spPr bwMode="auto">
              <a:xfrm>
                <a:off x="3383" y="2424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8" name="Rectangle 179"/>
              <p:cNvSpPr>
                <a:spLocks noChangeArrowheads="1"/>
              </p:cNvSpPr>
              <p:nvPr/>
            </p:nvSpPr>
            <p:spPr bwMode="auto">
              <a:xfrm>
                <a:off x="3383" y="241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9" name="Rectangle 180"/>
              <p:cNvSpPr>
                <a:spLocks noChangeArrowheads="1"/>
              </p:cNvSpPr>
              <p:nvPr/>
            </p:nvSpPr>
            <p:spPr bwMode="auto">
              <a:xfrm>
                <a:off x="3383" y="241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0" name="Rectangle 181"/>
              <p:cNvSpPr>
                <a:spLocks noChangeArrowheads="1"/>
              </p:cNvSpPr>
              <p:nvPr/>
            </p:nvSpPr>
            <p:spPr bwMode="auto">
              <a:xfrm>
                <a:off x="3402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1" name="Rectangle 182"/>
              <p:cNvSpPr>
                <a:spLocks noChangeArrowheads="1"/>
              </p:cNvSpPr>
              <p:nvPr/>
            </p:nvSpPr>
            <p:spPr bwMode="auto">
              <a:xfrm>
                <a:off x="3402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2" name="Rectangle 183"/>
              <p:cNvSpPr>
                <a:spLocks noChangeArrowheads="1"/>
              </p:cNvSpPr>
              <p:nvPr/>
            </p:nvSpPr>
            <p:spPr bwMode="auto">
              <a:xfrm>
                <a:off x="3402" y="241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3" name="Rectangle 184"/>
              <p:cNvSpPr>
                <a:spLocks noChangeArrowheads="1"/>
              </p:cNvSpPr>
              <p:nvPr/>
            </p:nvSpPr>
            <p:spPr bwMode="auto">
              <a:xfrm>
                <a:off x="3402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4" name="Rectangle 185"/>
              <p:cNvSpPr>
                <a:spLocks noChangeArrowheads="1"/>
              </p:cNvSpPr>
              <p:nvPr/>
            </p:nvSpPr>
            <p:spPr bwMode="auto">
              <a:xfrm>
                <a:off x="3402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5" name="Rectangle 186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6" name="Rectangle 187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7" name="Rectangle 188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8" name="Rectangle 189"/>
              <p:cNvSpPr>
                <a:spLocks noChangeArrowheads="1"/>
              </p:cNvSpPr>
              <p:nvPr/>
            </p:nvSpPr>
            <p:spPr bwMode="auto">
              <a:xfrm>
                <a:off x="3420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9" name="Rectangle 190"/>
              <p:cNvSpPr>
                <a:spLocks noChangeArrowheads="1"/>
              </p:cNvSpPr>
              <p:nvPr/>
            </p:nvSpPr>
            <p:spPr bwMode="auto">
              <a:xfrm>
                <a:off x="3420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0" name="Rectangle 191"/>
              <p:cNvSpPr>
                <a:spLocks noChangeArrowheads="1"/>
              </p:cNvSpPr>
              <p:nvPr/>
            </p:nvSpPr>
            <p:spPr bwMode="auto">
              <a:xfrm>
                <a:off x="3420" y="23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1" name="Rectangle 192"/>
              <p:cNvSpPr>
                <a:spLocks noChangeArrowheads="1"/>
              </p:cNvSpPr>
              <p:nvPr/>
            </p:nvSpPr>
            <p:spPr bwMode="auto">
              <a:xfrm>
                <a:off x="3432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2" name="Rectangle 193"/>
              <p:cNvSpPr>
                <a:spLocks noChangeArrowheads="1"/>
              </p:cNvSpPr>
              <p:nvPr/>
            </p:nvSpPr>
            <p:spPr bwMode="auto">
              <a:xfrm>
                <a:off x="3432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3" name="Rectangle 194"/>
              <p:cNvSpPr>
                <a:spLocks noChangeArrowheads="1"/>
              </p:cNvSpPr>
              <p:nvPr/>
            </p:nvSpPr>
            <p:spPr bwMode="auto">
              <a:xfrm>
                <a:off x="3432" y="238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4" name="Rectangle 195"/>
              <p:cNvSpPr>
                <a:spLocks noChangeArrowheads="1"/>
              </p:cNvSpPr>
              <p:nvPr/>
            </p:nvSpPr>
            <p:spPr bwMode="auto">
              <a:xfrm>
                <a:off x="3432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5" name="Rectangle 196"/>
              <p:cNvSpPr>
                <a:spLocks noChangeArrowheads="1"/>
              </p:cNvSpPr>
              <p:nvPr/>
            </p:nvSpPr>
            <p:spPr bwMode="auto">
              <a:xfrm>
                <a:off x="3432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6" name="Rectangle 197"/>
              <p:cNvSpPr>
                <a:spLocks noChangeArrowheads="1"/>
              </p:cNvSpPr>
              <p:nvPr/>
            </p:nvSpPr>
            <p:spPr bwMode="auto">
              <a:xfrm>
                <a:off x="3432" y="238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7" name="Rectangle 198"/>
              <p:cNvSpPr>
                <a:spLocks noChangeArrowheads="1"/>
              </p:cNvSpPr>
              <p:nvPr/>
            </p:nvSpPr>
            <p:spPr bwMode="auto">
              <a:xfrm>
                <a:off x="3438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8" name="Rectangle 199"/>
              <p:cNvSpPr>
                <a:spLocks noChangeArrowheads="1"/>
              </p:cNvSpPr>
              <p:nvPr/>
            </p:nvSpPr>
            <p:spPr bwMode="auto">
              <a:xfrm>
                <a:off x="3438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9" name="Rectangle 200"/>
              <p:cNvSpPr>
                <a:spLocks noChangeArrowheads="1"/>
              </p:cNvSpPr>
              <p:nvPr/>
            </p:nvSpPr>
            <p:spPr bwMode="auto">
              <a:xfrm>
                <a:off x="3456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0" name="Rectangle 201"/>
              <p:cNvSpPr>
                <a:spLocks noChangeArrowheads="1"/>
              </p:cNvSpPr>
              <p:nvPr/>
            </p:nvSpPr>
            <p:spPr bwMode="auto">
              <a:xfrm>
                <a:off x="3456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1" name="Rectangle 202"/>
              <p:cNvSpPr>
                <a:spLocks noChangeArrowheads="1"/>
              </p:cNvSpPr>
              <p:nvPr/>
            </p:nvSpPr>
            <p:spPr bwMode="auto">
              <a:xfrm>
                <a:off x="3456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2" name="Rectangle 203"/>
              <p:cNvSpPr>
                <a:spLocks noChangeArrowheads="1"/>
              </p:cNvSpPr>
              <p:nvPr/>
            </p:nvSpPr>
            <p:spPr bwMode="auto">
              <a:xfrm>
                <a:off x="3462" y="237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3" name="Rectangle 204"/>
              <p:cNvSpPr>
                <a:spLocks noChangeArrowheads="1"/>
              </p:cNvSpPr>
              <p:nvPr/>
            </p:nvSpPr>
            <p:spPr bwMode="auto">
              <a:xfrm>
                <a:off x="3462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1" name="Group 406"/>
            <p:cNvGrpSpPr>
              <a:grpSpLocks/>
            </p:cNvGrpSpPr>
            <p:nvPr/>
          </p:nvGrpSpPr>
          <p:grpSpPr bwMode="auto">
            <a:xfrm>
              <a:off x="3462" y="2117"/>
              <a:ext cx="463" cy="271"/>
              <a:chOff x="3462" y="2117"/>
              <a:chExt cx="463" cy="271"/>
            </a:xfrm>
          </p:grpSpPr>
          <p:sp>
            <p:nvSpPr>
              <p:cNvPr id="424" name="Rectangle 206"/>
              <p:cNvSpPr>
                <a:spLocks noChangeArrowheads="1"/>
              </p:cNvSpPr>
              <p:nvPr/>
            </p:nvSpPr>
            <p:spPr bwMode="auto">
              <a:xfrm>
                <a:off x="3462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Rectangle 207"/>
              <p:cNvSpPr>
                <a:spLocks noChangeArrowheads="1"/>
              </p:cNvSpPr>
              <p:nvPr/>
            </p:nvSpPr>
            <p:spPr bwMode="auto">
              <a:xfrm>
                <a:off x="3468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Rectangle 208"/>
              <p:cNvSpPr>
                <a:spLocks noChangeArrowheads="1"/>
              </p:cNvSpPr>
              <p:nvPr/>
            </p:nvSpPr>
            <p:spPr bwMode="auto">
              <a:xfrm>
                <a:off x="3480" y="236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Rectangle 209"/>
              <p:cNvSpPr>
                <a:spLocks noChangeArrowheads="1"/>
              </p:cNvSpPr>
              <p:nvPr/>
            </p:nvSpPr>
            <p:spPr bwMode="auto">
              <a:xfrm>
                <a:off x="3480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Rectangle 210"/>
              <p:cNvSpPr>
                <a:spLocks noChangeArrowheads="1"/>
              </p:cNvSpPr>
              <p:nvPr/>
            </p:nvSpPr>
            <p:spPr bwMode="auto">
              <a:xfrm>
                <a:off x="3480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Rectangle 211"/>
              <p:cNvSpPr>
                <a:spLocks noChangeArrowheads="1"/>
              </p:cNvSpPr>
              <p:nvPr/>
            </p:nvSpPr>
            <p:spPr bwMode="auto">
              <a:xfrm>
                <a:off x="3486" y="235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Rectangle 212"/>
              <p:cNvSpPr>
                <a:spLocks noChangeArrowheads="1"/>
              </p:cNvSpPr>
              <p:nvPr/>
            </p:nvSpPr>
            <p:spPr bwMode="auto">
              <a:xfrm>
                <a:off x="3486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Rectangle 213"/>
              <p:cNvSpPr>
                <a:spLocks noChangeArrowheads="1"/>
              </p:cNvSpPr>
              <p:nvPr/>
            </p:nvSpPr>
            <p:spPr bwMode="auto">
              <a:xfrm>
                <a:off x="3486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Rectangle 214"/>
              <p:cNvSpPr>
                <a:spLocks noChangeArrowheads="1"/>
              </p:cNvSpPr>
              <p:nvPr/>
            </p:nvSpPr>
            <p:spPr bwMode="auto">
              <a:xfrm>
                <a:off x="3486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Rectangle 215"/>
              <p:cNvSpPr>
                <a:spLocks noChangeArrowheads="1"/>
              </p:cNvSpPr>
              <p:nvPr/>
            </p:nvSpPr>
            <p:spPr bwMode="auto">
              <a:xfrm>
                <a:off x="3486" y="235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Rectangle 216"/>
              <p:cNvSpPr>
                <a:spLocks noChangeArrowheads="1"/>
              </p:cNvSpPr>
              <p:nvPr/>
            </p:nvSpPr>
            <p:spPr bwMode="auto">
              <a:xfrm>
                <a:off x="3486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Rectangle 217"/>
              <p:cNvSpPr>
                <a:spLocks noChangeArrowheads="1"/>
              </p:cNvSpPr>
              <p:nvPr/>
            </p:nvSpPr>
            <p:spPr bwMode="auto">
              <a:xfrm>
                <a:off x="3492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Rectangle 218"/>
              <p:cNvSpPr>
                <a:spLocks noChangeArrowheads="1"/>
              </p:cNvSpPr>
              <p:nvPr/>
            </p:nvSpPr>
            <p:spPr bwMode="auto">
              <a:xfrm>
                <a:off x="3492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Rectangle 219"/>
              <p:cNvSpPr>
                <a:spLocks noChangeArrowheads="1"/>
              </p:cNvSpPr>
              <p:nvPr/>
            </p:nvSpPr>
            <p:spPr bwMode="auto">
              <a:xfrm>
                <a:off x="3492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Rectangle 220"/>
              <p:cNvSpPr>
                <a:spLocks noChangeArrowheads="1"/>
              </p:cNvSpPr>
              <p:nvPr/>
            </p:nvSpPr>
            <p:spPr bwMode="auto">
              <a:xfrm>
                <a:off x="3498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Rectangle 221"/>
              <p:cNvSpPr>
                <a:spLocks noChangeArrowheads="1"/>
              </p:cNvSpPr>
              <p:nvPr/>
            </p:nvSpPr>
            <p:spPr bwMode="auto">
              <a:xfrm>
                <a:off x="3498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Rectangle 222"/>
              <p:cNvSpPr>
                <a:spLocks noChangeArrowheads="1"/>
              </p:cNvSpPr>
              <p:nvPr/>
            </p:nvSpPr>
            <p:spPr bwMode="auto">
              <a:xfrm>
                <a:off x="3504" y="234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Rectangle 223"/>
              <p:cNvSpPr>
                <a:spLocks noChangeArrowheads="1"/>
              </p:cNvSpPr>
              <p:nvPr/>
            </p:nvSpPr>
            <p:spPr bwMode="auto">
              <a:xfrm>
                <a:off x="3504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Rectangle 224"/>
              <p:cNvSpPr>
                <a:spLocks noChangeArrowheads="1"/>
              </p:cNvSpPr>
              <p:nvPr/>
            </p:nvSpPr>
            <p:spPr bwMode="auto">
              <a:xfrm>
                <a:off x="3504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Rectangle 225"/>
              <p:cNvSpPr>
                <a:spLocks noChangeArrowheads="1"/>
              </p:cNvSpPr>
              <p:nvPr/>
            </p:nvSpPr>
            <p:spPr bwMode="auto">
              <a:xfrm>
                <a:off x="3504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Rectangle 226"/>
              <p:cNvSpPr>
                <a:spLocks noChangeArrowheads="1"/>
              </p:cNvSpPr>
              <p:nvPr/>
            </p:nvSpPr>
            <p:spPr bwMode="auto">
              <a:xfrm>
                <a:off x="3504" y="233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Rectangle 227"/>
              <p:cNvSpPr>
                <a:spLocks noChangeArrowheads="1"/>
              </p:cNvSpPr>
              <p:nvPr/>
            </p:nvSpPr>
            <p:spPr bwMode="auto">
              <a:xfrm>
                <a:off x="3504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Rectangle 228"/>
              <p:cNvSpPr>
                <a:spLocks noChangeArrowheads="1"/>
              </p:cNvSpPr>
              <p:nvPr/>
            </p:nvSpPr>
            <p:spPr bwMode="auto">
              <a:xfrm>
                <a:off x="3522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Rectangle 229"/>
              <p:cNvSpPr>
                <a:spLocks noChangeArrowheads="1"/>
              </p:cNvSpPr>
              <p:nvPr/>
            </p:nvSpPr>
            <p:spPr bwMode="auto">
              <a:xfrm>
                <a:off x="3522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Rectangle 230"/>
              <p:cNvSpPr>
                <a:spLocks noChangeArrowheads="1"/>
              </p:cNvSpPr>
              <p:nvPr/>
            </p:nvSpPr>
            <p:spPr bwMode="auto">
              <a:xfrm>
                <a:off x="3522" y="232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Rectangle 231"/>
              <p:cNvSpPr>
                <a:spLocks noChangeArrowheads="1"/>
              </p:cNvSpPr>
              <p:nvPr/>
            </p:nvSpPr>
            <p:spPr bwMode="auto">
              <a:xfrm>
                <a:off x="352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Rectangle 232"/>
              <p:cNvSpPr>
                <a:spLocks noChangeArrowheads="1"/>
              </p:cNvSpPr>
              <p:nvPr/>
            </p:nvSpPr>
            <p:spPr bwMode="auto">
              <a:xfrm>
                <a:off x="352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Rectangle 233"/>
              <p:cNvSpPr>
                <a:spLocks noChangeArrowheads="1"/>
              </p:cNvSpPr>
              <p:nvPr/>
            </p:nvSpPr>
            <p:spPr bwMode="auto">
              <a:xfrm>
                <a:off x="3528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Rectangle 234"/>
              <p:cNvSpPr>
                <a:spLocks noChangeArrowheads="1"/>
              </p:cNvSpPr>
              <p:nvPr/>
            </p:nvSpPr>
            <p:spPr bwMode="auto">
              <a:xfrm>
                <a:off x="3540" y="232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Rectangle 235"/>
              <p:cNvSpPr>
                <a:spLocks noChangeArrowheads="1"/>
              </p:cNvSpPr>
              <p:nvPr/>
            </p:nvSpPr>
            <p:spPr bwMode="auto">
              <a:xfrm>
                <a:off x="3540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Rectangle 236"/>
              <p:cNvSpPr>
                <a:spLocks noChangeArrowheads="1"/>
              </p:cNvSpPr>
              <p:nvPr/>
            </p:nvSpPr>
            <p:spPr bwMode="auto">
              <a:xfrm>
                <a:off x="3540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Rectangle 237"/>
              <p:cNvSpPr>
                <a:spLocks noChangeArrowheads="1"/>
              </p:cNvSpPr>
              <p:nvPr/>
            </p:nvSpPr>
            <p:spPr bwMode="auto">
              <a:xfrm>
                <a:off x="3540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Rectangle 238"/>
              <p:cNvSpPr>
                <a:spLocks noChangeArrowheads="1"/>
              </p:cNvSpPr>
              <p:nvPr/>
            </p:nvSpPr>
            <p:spPr bwMode="auto">
              <a:xfrm>
                <a:off x="3546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Rectangle 239"/>
              <p:cNvSpPr>
                <a:spLocks noChangeArrowheads="1"/>
              </p:cNvSpPr>
              <p:nvPr/>
            </p:nvSpPr>
            <p:spPr bwMode="auto">
              <a:xfrm>
                <a:off x="3552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Rectangle 240"/>
              <p:cNvSpPr>
                <a:spLocks noChangeArrowheads="1"/>
              </p:cNvSpPr>
              <p:nvPr/>
            </p:nvSpPr>
            <p:spPr bwMode="auto">
              <a:xfrm>
                <a:off x="3558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Rectangle 241"/>
              <p:cNvSpPr>
                <a:spLocks noChangeArrowheads="1"/>
              </p:cNvSpPr>
              <p:nvPr/>
            </p:nvSpPr>
            <p:spPr bwMode="auto">
              <a:xfrm>
                <a:off x="3558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Rectangle 242"/>
              <p:cNvSpPr>
                <a:spLocks noChangeArrowheads="1"/>
              </p:cNvSpPr>
              <p:nvPr/>
            </p:nvSpPr>
            <p:spPr bwMode="auto">
              <a:xfrm>
                <a:off x="3558" y="231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Rectangle 243"/>
              <p:cNvSpPr>
                <a:spLocks noChangeArrowheads="1"/>
              </p:cNvSpPr>
              <p:nvPr/>
            </p:nvSpPr>
            <p:spPr bwMode="auto">
              <a:xfrm>
                <a:off x="3558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Rectangle 244"/>
              <p:cNvSpPr>
                <a:spLocks noChangeArrowheads="1"/>
              </p:cNvSpPr>
              <p:nvPr/>
            </p:nvSpPr>
            <p:spPr bwMode="auto">
              <a:xfrm>
                <a:off x="3558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Rectangle 245"/>
              <p:cNvSpPr>
                <a:spLocks noChangeArrowheads="1"/>
              </p:cNvSpPr>
              <p:nvPr/>
            </p:nvSpPr>
            <p:spPr bwMode="auto">
              <a:xfrm>
                <a:off x="3558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Rectangle 246"/>
              <p:cNvSpPr>
                <a:spLocks noChangeArrowheads="1"/>
              </p:cNvSpPr>
              <p:nvPr/>
            </p:nvSpPr>
            <p:spPr bwMode="auto">
              <a:xfrm>
                <a:off x="3558" y="230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Rectangle 247"/>
              <p:cNvSpPr>
                <a:spLocks noChangeArrowheads="1"/>
              </p:cNvSpPr>
              <p:nvPr/>
            </p:nvSpPr>
            <p:spPr bwMode="auto">
              <a:xfrm>
                <a:off x="3558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Rectangle 248"/>
              <p:cNvSpPr>
                <a:spLocks noChangeArrowheads="1"/>
              </p:cNvSpPr>
              <p:nvPr/>
            </p:nvSpPr>
            <p:spPr bwMode="auto">
              <a:xfrm>
                <a:off x="3558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Rectangle 249"/>
              <p:cNvSpPr>
                <a:spLocks noChangeArrowheads="1"/>
              </p:cNvSpPr>
              <p:nvPr/>
            </p:nvSpPr>
            <p:spPr bwMode="auto">
              <a:xfrm>
                <a:off x="3558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Rectangle 250"/>
              <p:cNvSpPr>
                <a:spLocks noChangeArrowheads="1"/>
              </p:cNvSpPr>
              <p:nvPr/>
            </p:nvSpPr>
            <p:spPr bwMode="auto">
              <a:xfrm>
                <a:off x="3570" y="229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Rectangle 251"/>
              <p:cNvSpPr>
                <a:spLocks noChangeArrowheads="1"/>
              </p:cNvSpPr>
              <p:nvPr/>
            </p:nvSpPr>
            <p:spPr bwMode="auto">
              <a:xfrm>
                <a:off x="3570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Rectangle 252"/>
              <p:cNvSpPr>
                <a:spLocks noChangeArrowheads="1"/>
              </p:cNvSpPr>
              <p:nvPr/>
            </p:nvSpPr>
            <p:spPr bwMode="auto">
              <a:xfrm>
                <a:off x="3570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Rectangle 253"/>
              <p:cNvSpPr>
                <a:spLocks noChangeArrowheads="1"/>
              </p:cNvSpPr>
              <p:nvPr/>
            </p:nvSpPr>
            <p:spPr bwMode="auto">
              <a:xfrm>
                <a:off x="3570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Rectangle 254"/>
              <p:cNvSpPr>
                <a:spLocks noChangeArrowheads="1"/>
              </p:cNvSpPr>
              <p:nvPr/>
            </p:nvSpPr>
            <p:spPr bwMode="auto">
              <a:xfrm>
                <a:off x="3570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Rectangle 255"/>
              <p:cNvSpPr>
                <a:spLocks noChangeArrowheads="1"/>
              </p:cNvSpPr>
              <p:nvPr/>
            </p:nvSpPr>
            <p:spPr bwMode="auto">
              <a:xfrm>
                <a:off x="3570" y="22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Rectangle 256"/>
              <p:cNvSpPr>
                <a:spLocks noChangeArrowheads="1"/>
              </p:cNvSpPr>
              <p:nvPr/>
            </p:nvSpPr>
            <p:spPr bwMode="auto">
              <a:xfrm>
                <a:off x="3570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Rectangle 257"/>
              <p:cNvSpPr>
                <a:spLocks noChangeArrowheads="1"/>
              </p:cNvSpPr>
              <p:nvPr/>
            </p:nvSpPr>
            <p:spPr bwMode="auto">
              <a:xfrm>
                <a:off x="3570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Rectangle 258"/>
              <p:cNvSpPr>
                <a:spLocks noChangeArrowheads="1"/>
              </p:cNvSpPr>
              <p:nvPr/>
            </p:nvSpPr>
            <p:spPr bwMode="auto">
              <a:xfrm>
                <a:off x="3570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Rectangle 259"/>
              <p:cNvSpPr>
                <a:spLocks noChangeArrowheads="1"/>
              </p:cNvSpPr>
              <p:nvPr/>
            </p:nvSpPr>
            <p:spPr bwMode="auto">
              <a:xfrm>
                <a:off x="3570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Rectangle 260"/>
              <p:cNvSpPr>
                <a:spLocks noChangeArrowheads="1"/>
              </p:cNvSpPr>
              <p:nvPr/>
            </p:nvSpPr>
            <p:spPr bwMode="auto">
              <a:xfrm>
                <a:off x="3570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Rectangle 261"/>
              <p:cNvSpPr>
                <a:spLocks noChangeArrowheads="1"/>
              </p:cNvSpPr>
              <p:nvPr/>
            </p:nvSpPr>
            <p:spPr bwMode="auto">
              <a:xfrm>
                <a:off x="3576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Rectangle 262"/>
              <p:cNvSpPr>
                <a:spLocks noChangeArrowheads="1"/>
              </p:cNvSpPr>
              <p:nvPr/>
            </p:nvSpPr>
            <p:spPr bwMode="auto">
              <a:xfrm>
                <a:off x="3594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Rectangle 263"/>
              <p:cNvSpPr>
                <a:spLocks noChangeArrowheads="1"/>
              </p:cNvSpPr>
              <p:nvPr/>
            </p:nvSpPr>
            <p:spPr bwMode="auto">
              <a:xfrm>
                <a:off x="3594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Rectangle 264"/>
              <p:cNvSpPr>
                <a:spLocks noChangeArrowheads="1"/>
              </p:cNvSpPr>
              <p:nvPr/>
            </p:nvSpPr>
            <p:spPr bwMode="auto">
              <a:xfrm>
                <a:off x="3594" y="22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Rectangle 265"/>
              <p:cNvSpPr>
                <a:spLocks noChangeArrowheads="1"/>
              </p:cNvSpPr>
              <p:nvPr/>
            </p:nvSpPr>
            <p:spPr bwMode="auto">
              <a:xfrm>
                <a:off x="3594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Rectangle 266"/>
              <p:cNvSpPr>
                <a:spLocks noChangeArrowheads="1"/>
              </p:cNvSpPr>
              <p:nvPr/>
            </p:nvSpPr>
            <p:spPr bwMode="auto">
              <a:xfrm>
                <a:off x="3600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Rectangle 267"/>
              <p:cNvSpPr>
                <a:spLocks noChangeArrowheads="1"/>
              </p:cNvSpPr>
              <p:nvPr/>
            </p:nvSpPr>
            <p:spPr bwMode="auto">
              <a:xfrm>
                <a:off x="3600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Rectangle 268"/>
              <p:cNvSpPr>
                <a:spLocks noChangeArrowheads="1"/>
              </p:cNvSpPr>
              <p:nvPr/>
            </p:nvSpPr>
            <p:spPr bwMode="auto">
              <a:xfrm>
                <a:off x="3600" y="227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Rectangle 269"/>
              <p:cNvSpPr>
                <a:spLocks noChangeArrowheads="1"/>
              </p:cNvSpPr>
              <p:nvPr/>
            </p:nvSpPr>
            <p:spPr bwMode="auto">
              <a:xfrm>
                <a:off x="3600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Rectangle 270"/>
              <p:cNvSpPr>
                <a:spLocks noChangeArrowheads="1"/>
              </p:cNvSpPr>
              <p:nvPr/>
            </p:nvSpPr>
            <p:spPr bwMode="auto">
              <a:xfrm>
                <a:off x="3600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Rectangle 271"/>
              <p:cNvSpPr>
                <a:spLocks noChangeArrowheads="1"/>
              </p:cNvSpPr>
              <p:nvPr/>
            </p:nvSpPr>
            <p:spPr bwMode="auto">
              <a:xfrm>
                <a:off x="3606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Rectangle 272"/>
              <p:cNvSpPr>
                <a:spLocks noChangeArrowheads="1"/>
              </p:cNvSpPr>
              <p:nvPr/>
            </p:nvSpPr>
            <p:spPr bwMode="auto">
              <a:xfrm>
                <a:off x="3618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Rectangle 273"/>
              <p:cNvSpPr>
                <a:spLocks noChangeArrowheads="1"/>
              </p:cNvSpPr>
              <p:nvPr/>
            </p:nvSpPr>
            <p:spPr bwMode="auto">
              <a:xfrm>
                <a:off x="3624" y="226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Rectangle 274"/>
              <p:cNvSpPr>
                <a:spLocks noChangeArrowheads="1"/>
              </p:cNvSpPr>
              <p:nvPr/>
            </p:nvSpPr>
            <p:spPr bwMode="auto">
              <a:xfrm>
                <a:off x="362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Rectangle 275"/>
              <p:cNvSpPr>
                <a:spLocks noChangeArrowheads="1"/>
              </p:cNvSpPr>
              <p:nvPr/>
            </p:nvSpPr>
            <p:spPr bwMode="auto">
              <a:xfrm>
                <a:off x="362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Rectangle 276"/>
              <p:cNvSpPr>
                <a:spLocks noChangeArrowheads="1"/>
              </p:cNvSpPr>
              <p:nvPr/>
            </p:nvSpPr>
            <p:spPr bwMode="auto">
              <a:xfrm>
                <a:off x="362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Rectangle 277"/>
              <p:cNvSpPr>
                <a:spLocks noChangeArrowheads="1"/>
              </p:cNvSpPr>
              <p:nvPr/>
            </p:nvSpPr>
            <p:spPr bwMode="auto">
              <a:xfrm>
                <a:off x="362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Rectangle 278"/>
              <p:cNvSpPr>
                <a:spLocks noChangeArrowheads="1"/>
              </p:cNvSpPr>
              <p:nvPr/>
            </p:nvSpPr>
            <p:spPr bwMode="auto">
              <a:xfrm>
                <a:off x="3624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Rectangle 279"/>
              <p:cNvSpPr>
                <a:spLocks noChangeArrowheads="1"/>
              </p:cNvSpPr>
              <p:nvPr/>
            </p:nvSpPr>
            <p:spPr bwMode="auto">
              <a:xfrm>
                <a:off x="362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Rectangle 280"/>
              <p:cNvSpPr>
                <a:spLocks noChangeArrowheads="1"/>
              </p:cNvSpPr>
              <p:nvPr/>
            </p:nvSpPr>
            <p:spPr bwMode="auto">
              <a:xfrm>
                <a:off x="362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Rectangle 281"/>
              <p:cNvSpPr>
                <a:spLocks noChangeArrowheads="1"/>
              </p:cNvSpPr>
              <p:nvPr/>
            </p:nvSpPr>
            <p:spPr bwMode="auto">
              <a:xfrm>
                <a:off x="362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Rectangle 282"/>
              <p:cNvSpPr>
                <a:spLocks noChangeArrowheads="1"/>
              </p:cNvSpPr>
              <p:nvPr/>
            </p:nvSpPr>
            <p:spPr bwMode="auto">
              <a:xfrm>
                <a:off x="3624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Rectangle 283"/>
              <p:cNvSpPr>
                <a:spLocks noChangeArrowheads="1"/>
              </p:cNvSpPr>
              <p:nvPr/>
            </p:nvSpPr>
            <p:spPr bwMode="auto">
              <a:xfrm>
                <a:off x="3630" y="225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Rectangle 284"/>
              <p:cNvSpPr>
                <a:spLocks noChangeArrowheads="1"/>
              </p:cNvSpPr>
              <p:nvPr/>
            </p:nvSpPr>
            <p:spPr bwMode="auto">
              <a:xfrm>
                <a:off x="363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Rectangle 285"/>
              <p:cNvSpPr>
                <a:spLocks noChangeArrowheads="1"/>
              </p:cNvSpPr>
              <p:nvPr/>
            </p:nvSpPr>
            <p:spPr bwMode="auto">
              <a:xfrm>
                <a:off x="363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Rectangle 286"/>
              <p:cNvSpPr>
                <a:spLocks noChangeArrowheads="1"/>
              </p:cNvSpPr>
              <p:nvPr/>
            </p:nvSpPr>
            <p:spPr bwMode="auto">
              <a:xfrm>
                <a:off x="363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Rectangle 287"/>
              <p:cNvSpPr>
                <a:spLocks noChangeArrowheads="1"/>
              </p:cNvSpPr>
              <p:nvPr/>
            </p:nvSpPr>
            <p:spPr bwMode="auto">
              <a:xfrm>
                <a:off x="363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Rectangle 288"/>
              <p:cNvSpPr>
                <a:spLocks noChangeArrowheads="1"/>
              </p:cNvSpPr>
              <p:nvPr/>
            </p:nvSpPr>
            <p:spPr bwMode="auto">
              <a:xfrm>
                <a:off x="3630" y="225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Rectangle 289"/>
              <p:cNvSpPr>
                <a:spLocks noChangeArrowheads="1"/>
              </p:cNvSpPr>
              <p:nvPr/>
            </p:nvSpPr>
            <p:spPr bwMode="auto">
              <a:xfrm>
                <a:off x="3630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Rectangle 290"/>
              <p:cNvSpPr>
                <a:spLocks noChangeArrowheads="1"/>
              </p:cNvSpPr>
              <p:nvPr/>
            </p:nvSpPr>
            <p:spPr bwMode="auto">
              <a:xfrm>
                <a:off x="3648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Rectangle 291"/>
              <p:cNvSpPr>
                <a:spLocks noChangeArrowheads="1"/>
              </p:cNvSpPr>
              <p:nvPr/>
            </p:nvSpPr>
            <p:spPr bwMode="auto">
              <a:xfrm>
                <a:off x="3648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Rectangle 292"/>
              <p:cNvSpPr>
                <a:spLocks noChangeArrowheads="1"/>
              </p:cNvSpPr>
              <p:nvPr/>
            </p:nvSpPr>
            <p:spPr bwMode="auto">
              <a:xfrm>
                <a:off x="3654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Rectangle 293"/>
              <p:cNvSpPr>
                <a:spLocks noChangeArrowheads="1"/>
              </p:cNvSpPr>
              <p:nvPr/>
            </p:nvSpPr>
            <p:spPr bwMode="auto">
              <a:xfrm>
                <a:off x="3654" y="224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Rectangle 294"/>
              <p:cNvSpPr>
                <a:spLocks noChangeArrowheads="1"/>
              </p:cNvSpPr>
              <p:nvPr/>
            </p:nvSpPr>
            <p:spPr bwMode="auto">
              <a:xfrm>
                <a:off x="3654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Rectangle 295"/>
              <p:cNvSpPr>
                <a:spLocks noChangeArrowheads="1"/>
              </p:cNvSpPr>
              <p:nvPr/>
            </p:nvSpPr>
            <p:spPr bwMode="auto">
              <a:xfrm>
                <a:off x="3654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Rectangle 296"/>
              <p:cNvSpPr>
                <a:spLocks noChangeArrowheads="1"/>
              </p:cNvSpPr>
              <p:nvPr/>
            </p:nvSpPr>
            <p:spPr bwMode="auto">
              <a:xfrm>
                <a:off x="3660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Rectangle 297"/>
              <p:cNvSpPr>
                <a:spLocks noChangeArrowheads="1"/>
              </p:cNvSpPr>
              <p:nvPr/>
            </p:nvSpPr>
            <p:spPr bwMode="auto">
              <a:xfrm>
                <a:off x="3660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Rectangle 298"/>
              <p:cNvSpPr>
                <a:spLocks noChangeArrowheads="1"/>
              </p:cNvSpPr>
              <p:nvPr/>
            </p:nvSpPr>
            <p:spPr bwMode="auto">
              <a:xfrm>
                <a:off x="3660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Rectangle 299"/>
              <p:cNvSpPr>
                <a:spLocks noChangeArrowheads="1"/>
              </p:cNvSpPr>
              <p:nvPr/>
            </p:nvSpPr>
            <p:spPr bwMode="auto">
              <a:xfrm>
                <a:off x="3660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Rectangle 300"/>
              <p:cNvSpPr>
                <a:spLocks noChangeArrowheads="1"/>
              </p:cNvSpPr>
              <p:nvPr/>
            </p:nvSpPr>
            <p:spPr bwMode="auto">
              <a:xfrm>
                <a:off x="3660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Rectangle 301"/>
              <p:cNvSpPr>
                <a:spLocks noChangeArrowheads="1"/>
              </p:cNvSpPr>
              <p:nvPr/>
            </p:nvSpPr>
            <p:spPr bwMode="auto">
              <a:xfrm>
                <a:off x="3672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Rectangle 302"/>
              <p:cNvSpPr>
                <a:spLocks noChangeArrowheads="1"/>
              </p:cNvSpPr>
              <p:nvPr/>
            </p:nvSpPr>
            <p:spPr bwMode="auto">
              <a:xfrm>
                <a:off x="3672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Rectangle 303"/>
              <p:cNvSpPr>
                <a:spLocks noChangeArrowheads="1"/>
              </p:cNvSpPr>
              <p:nvPr/>
            </p:nvSpPr>
            <p:spPr bwMode="auto">
              <a:xfrm>
                <a:off x="3678" y="223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Rectangle 304"/>
              <p:cNvSpPr>
                <a:spLocks noChangeArrowheads="1"/>
              </p:cNvSpPr>
              <p:nvPr/>
            </p:nvSpPr>
            <p:spPr bwMode="auto">
              <a:xfrm>
                <a:off x="3678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Rectangle 305"/>
              <p:cNvSpPr>
                <a:spLocks noChangeArrowheads="1"/>
              </p:cNvSpPr>
              <p:nvPr/>
            </p:nvSpPr>
            <p:spPr bwMode="auto">
              <a:xfrm>
                <a:off x="3678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Rectangle 306"/>
              <p:cNvSpPr>
                <a:spLocks noChangeArrowheads="1"/>
              </p:cNvSpPr>
              <p:nvPr/>
            </p:nvSpPr>
            <p:spPr bwMode="auto">
              <a:xfrm>
                <a:off x="3684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Rectangle 307"/>
              <p:cNvSpPr>
                <a:spLocks noChangeArrowheads="1"/>
              </p:cNvSpPr>
              <p:nvPr/>
            </p:nvSpPr>
            <p:spPr bwMode="auto">
              <a:xfrm>
                <a:off x="3684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Rectangle 308"/>
              <p:cNvSpPr>
                <a:spLocks noChangeArrowheads="1"/>
              </p:cNvSpPr>
              <p:nvPr/>
            </p:nvSpPr>
            <p:spPr bwMode="auto">
              <a:xfrm>
                <a:off x="3684" y="22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" name="Rectangle 309"/>
              <p:cNvSpPr>
                <a:spLocks noChangeArrowheads="1"/>
              </p:cNvSpPr>
              <p:nvPr/>
            </p:nvSpPr>
            <p:spPr bwMode="auto">
              <a:xfrm>
                <a:off x="3684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" name="Rectangle 310"/>
              <p:cNvSpPr>
                <a:spLocks noChangeArrowheads="1"/>
              </p:cNvSpPr>
              <p:nvPr/>
            </p:nvSpPr>
            <p:spPr bwMode="auto">
              <a:xfrm>
                <a:off x="3684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" name="Rectangle 311"/>
              <p:cNvSpPr>
                <a:spLocks noChangeArrowheads="1"/>
              </p:cNvSpPr>
              <p:nvPr/>
            </p:nvSpPr>
            <p:spPr bwMode="auto">
              <a:xfrm>
                <a:off x="3684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" name="Rectangle 312"/>
              <p:cNvSpPr>
                <a:spLocks noChangeArrowheads="1"/>
              </p:cNvSpPr>
              <p:nvPr/>
            </p:nvSpPr>
            <p:spPr bwMode="auto">
              <a:xfrm>
                <a:off x="3684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" name="Rectangle 313"/>
              <p:cNvSpPr>
                <a:spLocks noChangeArrowheads="1"/>
              </p:cNvSpPr>
              <p:nvPr/>
            </p:nvSpPr>
            <p:spPr bwMode="auto">
              <a:xfrm>
                <a:off x="3684" y="222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" name="Rectangle 314"/>
              <p:cNvSpPr>
                <a:spLocks noChangeArrowheads="1"/>
              </p:cNvSpPr>
              <p:nvPr/>
            </p:nvSpPr>
            <p:spPr bwMode="auto">
              <a:xfrm>
                <a:off x="3684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" name="Rectangle 315"/>
              <p:cNvSpPr>
                <a:spLocks noChangeArrowheads="1"/>
              </p:cNvSpPr>
              <p:nvPr/>
            </p:nvSpPr>
            <p:spPr bwMode="auto">
              <a:xfrm>
                <a:off x="3684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" name="Rectangle 316"/>
              <p:cNvSpPr>
                <a:spLocks noChangeArrowheads="1"/>
              </p:cNvSpPr>
              <p:nvPr/>
            </p:nvSpPr>
            <p:spPr bwMode="auto">
              <a:xfrm>
                <a:off x="3684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" name="Rectangle 317"/>
              <p:cNvSpPr>
                <a:spLocks noChangeArrowheads="1"/>
              </p:cNvSpPr>
              <p:nvPr/>
            </p:nvSpPr>
            <p:spPr bwMode="auto">
              <a:xfrm>
                <a:off x="3708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" name="Rectangle 318"/>
              <p:cNvSpPr>
                <a:spLocks noChangeArrowheads="1"/>
              </p:cNvSpPr>
              <p:nvPr/>
            </p:nvSpPr>
            <p:spPr bwMode="auto">
              <a:xfrm>
                <a:off x="3708" y="221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" name="Rectangle 319"/>
              <p:cNvSpPr>
                <a:spLocks noChangeArrowheads="1"/>
              </p:cNvSpPr>
              <p:nvPr/>
            </p:nvSpPr>
            <p:spPr bwMode="auto">
              <a:xfrm>
                <a:off x="3708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" name="Rectangle 320"/>
              <p:cNvSpPr>
                <a:spLocks noChangeArrowheads="1"/>
              </p:cNvSpPr>
              <p:nvPr/>
            </p:nvSpPr>
            <p:spPr bwMode="auto">
              <a:xfrm>
                <a:off x="3708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" name="Rectangle 321"/>
              <p:cNvSpPr>
                <a:spLocks noChangeArrowheads="1"/>
              </p:cNvSpPr>
              <p:nvPr/>
            </p:nvSpPr>
            <p:spPr bwMode="auto">
              <a:xfrm>
                <a:off x="3714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0" name="Rectangle 322"/>
              <p:cNvSpPr>
                <a:spLocks noChangeArrowheads="1"/>
              </p:cNvSpPr>
              <p:nvPr/>
            </p:nvSpPr>
            <p:spPr bwMode="auto">
              <a:xfrm>
                <a:off x="3714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1" name="Rectangle 323"/>
              <p:cNvSpPr>
                <a:spLocks noChangeArrowheads="1"/>
              </p:cNvSpPr>
              <p:nvPr/>
            </p:nvSpPr>
            <p:spPr bwMode="auto">
              <a:xfrm>
                <a:off x="3714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2" name="Rectangle 324"/>
              <p:cNvSpPr>
                <a:spLocks noChangeArrowheads="1"/>
              </p:cNvSpPr>
              <p:nvPr/>
            </p:nvSpPr>
            <p:spPr bwMode="auto">
              <a:xfrm>
                <a:off x="3714" y="220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3" name="Rectangle 325"/>
              <p:cNvSpPr>
                <a:spLocks noChangeArrowheads="1"/>
              </p:cNvSpPr>
              <p:nvPr/>
            </p:nvSpPr>
            <p:spPr bwMode="auto">
              <a:xfrm>
                <a:off x="3714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4" name="Rectangle 326"/>
              <p:cNvSpPr>
                <a:spLocks noChangeArrowheads="1"/>
              </p:cNvSpPr>
              <p:nvPr/>
            </p:nvSpPr>
            <p:spPr bwMode="auto">
              <a:xfrm>
                <a:off x="3720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5" name="Rectangle 327"/>
              <p:cNvSpPr>
                <a:spLocks noChangeArrowheads="1"/>
              </p:cNvSpPr>
              <p:nvPr/>
            </p:nvSpPr>
            <p:spPr bwMode="auto">
              <a:xfrm>
                <a:off x="3720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6" name="Rectangle 328"/>
              <p:cNvSpPr>
                <a:spLocks noChangeArrowheads="1"/>
              </p:cNvSpPr>
              <p:nvPr/>
            </p:nvSpPr>
            <p:spPr bwMode="auto">
              <a:xfrm>
                <a:off x="3720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7" name="Rectangle 329"/>
              <p:cNvSpPr>
                <a:spLocks noChangeArrowheads="1"/>
              </p:cNvSpPr>
              <p:nvPr/>
            </p:nvSpPr>
            <p:spPr bwMode="auto">
              <a:xfrm>
                <a:off x="3720" y="220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8" name="Rectangle 330"/>
              <p:cNvSpPr>
                <a:spLocks noChangeArrowheads="1"/>
              </p:cNvSpPr>
              <p:nvPr/>
            </p:nvSpPr>
            <p:spPr bwMode="auto">
              <a:xfrm>
                <a:off x="3720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9" name="Rectangle 331"/>
              <p:cNvSpPr>
                <a:spLocks noChangeArrowheads="1"/>
              </p:cNvSpPr>
              <p:nvPr/>
            </p:nvSpPr>
            <p:spPr bwMode="auto">
              <a:xfrm>
                <a:off x="3726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0" name="Rectangle 332"/>
              <p:cNvSpPr>
                <a:spLocks noChangeArrowheads="1"/>
              </p:cNvSpPr>
              <p:nvPr/>
            </p:nvSpPr>
            <p:spPr bwMode="auto">
              <a:xfrm>
                <a:off x="3726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1" name="Rectangle 333"/>
              <p:cNvSpPr>
                <a:spLocks noChangeArrowheads="1"/>
              </p:cNvSpPr>
              <p:nvPr/>
            </p:nvSpPr>
            <p:spPr bwMode="auto">
              <a:xfrm>
                <a:off x="3738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2" name="Rectangle 334"/>
              <p:cNvSpPr>
                <a:spLocks noChangeArrowheads="1"/>
              </p:cNvSpPr>
              <p:nvPr/>
            </p:nvSpPr>
            <p:spPr bwMode="auto">
              <a:xfrm>
                <a:off x="3738" y="219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3" name="Rectangle 335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4" name="Rectangle 336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5" name="Rectangle 337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6" name="Rectangle 338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7" name="Rectangle 339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8" name="Rectangle 340"/>
              <p:cNvSpPr>
                <a:spLocks noChangeArrowheads="1"/>
              </p:cNvSpPr>
              <p:nvPr/>
            </p:nvSpPr>
            <p:spPr bwMode="auto">
              <a:xfrm>
                <a:off x="3738" y="2189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9" name="Rectangle 341"/>
              <p:cNvSpPr>
                <a:spLocks noChangeArrowheads="1"/>
              </p:cNvSpPr>
              <p:nvPr/>
            </p:nvSpPr>
            <p:spPr bwMode="auto">
              <a:xfrm>
                <a:off x="3738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0" name="Rectangle 342"/>
              <p:cNvSpPr>
                <a:spLocks noChangeArrowheads="1"/>
              </p:cNvSpPr>
              <p:nvPr/>
            </p:nvSpPr>
            <p:spPr bwMode="auto">
              <a:xfrm>
                <a:off x="3738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1" name="Rectangle 343"/>
              <p:cNvSpPr>
                <a:spLocks noChangeArrowheads="1"/>
              </p:cNvSpPr>
              <p:nvPr/>
            </p:nvSpPr>
            <p:spPr bwMode="auto">
              <a:xfrm>
                <a:off x="3738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2" name="Rectangle 344"/>
              <p:cNvSpPr>
                <a:spLocks noChangeArrowheads="1"/>
              </p:cNvSpPr>
              <p:nvPr/>
            </p:nvSpPr>
            <p:spPr bwMode="auto">
              <a:xfrm>
                <a:off x="3738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3" name="Rectangle 345"/>
              <p:cNvSpPr>
                <a:spLocks noChangeArrowheads="1"/>
              </p:cNvSpPr>
              <p:nvPr/>
            </p:nvSpPr>
            <p:spPr bwMode="auto">
              <a:xfrm>
                <a:off x="3750" y="2183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4" name="Rectangle 346"/>
              <p:cNvSpPr>
                <a:spLocks noChangeArrowheads="1"/>
              </p:cNvSpPr>
              <p:nvPr/>
            </p:nvSpPr>
            <p:spPr bwMode="auto">
              <a:xfrm>
                <a:off x="3750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5" name="Rectangle 347"/>
              <p:cNvSpPr>
                <a:spLocks noChangeArrowheads="1"/>
              </p:cNvSpPr>
              <p:nvPr/>
            </p:nvSpPr>
            <p:spPr bwMode="auto">
              <a:xfrm>
                <a:off x="3768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6" name="Rectangle 348"/>
              <p:cNvSpPr>
                <a:spLocks noChangeArrowheads="1"/>
              </p:cNvSpPr>
              <p:nvPr/>
            </p:nvSpPr>
            <p:spPr bwMode="auto">
              <a:xfrm>
                <a:off x="3768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7" name="Rectangle 349"/>
              <p:cNvSpPr>
                <a:spLocks noChangeArrowheads="1"/>
              </p:cNvSpPr>
              <p:nvPr/>
            </p:nvSpPr>
            <p:spPr bwMode="auto">
              <a:xfrm>
                <a:off x="3774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8" name="Rectangle 350"/>
              <p:cNvSpPr>
                <a:spLocks noChangeArrowheads="1"/>
              </p:cNvSpPr>
              <p:nvPr/>
            </p:nvSpPr>
            <p:spPr bwMode="auto">
              <a:xfrm>
                <a:off x="3774" y="2177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9" name="Rectangle 351"/>
              <p:cNvSpPr>
                <a:spLocks noChangeArrowheads="1"/>
              </p:cNvSpPr>
              <p:nvPr/>
            </p:nvSpPr>
            <p:spPr bwMode="auto">
              <a:xfrm>
                <a:off x="3774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0" name="Rectangle 352"/>
              <p:cNvSpPr>
                <a:spLocks noChangeArrowheads="1"/>
              </p:cNvSpPr>
              <p:nvPr/>
            </p:nvSpPr>
            <p:spPr bwMode="auto">
              <a:xfrm>
                <a:off x="3780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1" name="Rectangle 353"/>
              <p:cNvSpPr>
                <a:spLocks noChangeArrowheads="1"/>
              </p:cNvSpPr>
              <p:nvPr/>
            </p:nvSpPr>
            <p:spPr bwMode="auto">
              <a:xfrm>
                <a:off x="3780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2" name="Rectangle 354"/>
              <p:cNvSpPr>
                <a:spLocks noChangeArrowheads="1"/>
              </p:cNvSpPr>
              <p:nvPr/>
            </p:nvSpPr>
            <p:spPr bwMode="auto">
              <a:xfrm>
                <a:off x="3780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3" name="Rectangle 355"/>
              <p:cNvSpPr>
                <a:spLocks noChangeArrowheads="1"/>
              </p:cNvSpPr>
              <p:nvPr/>
            </p:nvSpPr>
            <p:spPr bwMode="auto">
              <a:xfrm>
                <a:off x="3780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4" name="Rectangle 356"/>
              <p:cNvSpPr>
                <a:spLocks noChangeArrowheads="1"/>
              </p:cNvSpPr>
              <p:nvPr/>
            </p:nvSpPr>
            <p:spPr bwMode="auto">
              <a:xfrm>
                <a:off x="3780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5" name="Rectangle 357"/>
              <p:cNvSpPr>
                <a:spLocks noChangeArrowheads="1"/>
              </p:cNvSpPr>
              <p:nvPr/>
            </p:nvSpPr>
            <p:spPr bwMode="auto">
              <a:xfrm>
                <a:off x="3780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6" name="Rectangle 358"/>
              <p:cNvSpPr>
                <a:spLocks noChangeArrowheads="1"/>
              </p:cNvSpPr>
              <p:nvPr/>
            </p:nvSpPr>
            <p:spPr bwMode="auto">
              <a:xfrm>
                <a:off x="3792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7" name="Rectangle 359"/>
              <p:cNvSpPr>
                <a:spLocks noChangeArrowheads="1"/>
              </p:cNvSpPr>
              <p:nvPr/>
            </p:nvSpPr>
            <p:spPr bwMode="auto">
              <a:xfrm>
                <a:off x="3792" y="21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8" name="Rectangle 360"/>
              <p:cNvSpPr>
                <a:spLocks noChangeArrowheads="1"/>
              </p:cNvSpPr>
              <p:nvPr/>
            </p:nvSpPr>
            <p:spPr bwMode="auto">
              <a:xfrm>
                <a:off x="3804" y="2165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9" name="Rectangle 361"/>
              <p:cNvSpPr>
                <a:spLocks noChangeArrowheads="1"/>
              </p:cNvSpPr>
              <p:nvPr/>
            </p:nvSpPr>
            <p:spPr bwMode="auto">
              <a:xfrm>
                <a:off x="3804" y="2165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0" name="Rectangle 362"/>
              <p:cNvSpPr>
                <a:spLocks noChangeArrowheads="1"/>
              </p:cNvSpPr>
              <p:nvPr/>
            </p:nvSpPr>
            <p:spPr bwMode="auto">
              <a:xfrm>
                <a:off x="3810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1" name="Rectangle 363"/>
              <p:cNvSpPr>
                <a:spLocks noChangeArrowheads="1"/>
              </p:cNvSpPr>
              <p:nvPr/>
            </p:nvSpPr>
            <p:spPr bwMode="auto">
              <a:xfrm>
                <a:off x="3816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2" name="Rectangle 364"/>
              <p:cNvSpPr>
                <a:spLocks noChangeArrowheads="1"/>
              </p:cNvSpPr>
              <p:nvPr/>
            </p:nvSpPr>
            <p:spPr bwMode="auto">
              <a:xfrm>
                <a:off x="3816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3" name="Rectangle 365"/>
              <p:cNvSpPr>
                <a:spLocks noChangeArrowheads="1"/>
              </p:cNvSpPr>
              <p:nvPr/>
            </p:nvSpPr>
            <p:spPr bwMode="auto">
              <a:xfrm>
                <a:off x="3816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4" name="Rectangle 366"/>
              <p:cNvSpPr>
                <a:spLocks noChangeArrowheads="1"/>
              </p:cNvSpPr>
              <p:nvPr/>
            </p:nvSpPr>
            <p:spPr bwMode="auto">
              <a:xfrm>
                <a:off x="3816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5" name="Rectangle 367"/>
              <p:cNvSpPr>
                <a:spLocks noChangeArrowheads="1"/>
              </p:cNvSpPr>
              <p:nvPr/>
            </p:nvSpPr>
            <p:spPr bwMode="auto">
              <a:xfrm>
                <a:off x="3816" y="215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6" name="Rectangle 368"/>
              <p:cNvSpPr>
                <a:spLocks noChangeArrowheads="1"/>
              </p:cNvSpPr>
              <p:nvPr/>
            </p:nvSpPr>
            <p:spPr bwMode="auto">
              <a:xfrm>
                <a:off x="3816" y="215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7" name="Rectangle 369"/>
              <p:cNvSpPr>
                <a:spLocks noChangeArrowheads="1"/>
              </p:cNvSpPr>
              <p:nvPr/>
            </p:nvSpPr>
            <p:spPr bwMode="auto">
              <a:xfrm>
                <a:off x="3829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8" name="Rectangle 370"/>
              <p:cNvSpPr>
                <a:spLocks noChangeArrowheads="1"/>
              </p:cNvSpPr>
              <p:nvPr/>
            </p:nvSpPr>
            <p:spPr bwMode="auto">
              <a:xfrm>
                <a:off x="3829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9" name="Rectangle 371"/>
              <p:cNvSpPr>
                <a:spLocks noChangeArrowheads="1"/>
              </p:cNvSpPr>
              <p:nvPr/>
            </p:nvSpPr>
            <p:spPr bwMode="auto">
              <a:xfrm>
                <a:off x="3829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0" name="Rectangle 372"/>
              <p:cNvSpPr>
                <a:spLocks noChangeArrowheads="1"/>
              </p:cNvSpPr>
              <p:nvPr/>
            </p:nvSpPr>
            <p:spPr bwMode="auto">
              <a:xfrm>
                <a:off x="3829" y="21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1" name="Rectangle 373"/>
              <p:cNvSpPr>
                <a:spLocks noChangeArrowheads="1"/>
              </p:cNvSpPr>
              <p:nvPr/>
            </p:nvSpPr>
            <p:spPr bwMode="auto">
              <a:xfrm>
                <a:off x="3829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2" name="Rectangle 374"/>
              <p:cNvSpPr>
                <a:spLocks noChangeArrowheads="1"/>
              </p:cNvSpPr>
              <p:nvPr/>
            </p:nvSpPr>
            <p:spPr bwMode="auto">
              <a:xfrm>
                <a:off x="3829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3" name="Rectangle 375"/>
              <p:cNvSpPr>
                <a:spLocks noChangeArrowheads="1"/>
              </p:cNvSpPr>
              <p:nvPr/>
            </p:nvSpPr>
            <p:spPr bwMode="auto">
              <a:xfrm>
                <a:off x="3829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4" name="Rectangle 376"/>
              <p:cNvSpPr>
                <a:spLocks noChangeArrowheads="1"/>
              </p:cNvSpPr>
              <p:nvPr/>
            </p:nvSpPr>
            <p:spPr bwMode="auto">
              <a:xfrm>
                <a:off x="3829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5" name="Rectangle 377"/>
              <p:cNvSpPr>
                <a:spLocks noChangeArrowheads="1"/>
              </p:cNvSpPr>
              <p:nvPr/>
            </p:nvSpPr>
            <p:spPr bwMode="auto">
              <a:xfrm>
                <a:off x="3829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6" name="Rectangle 378"/>
              <p:cNvSpPr>
                <a:spLocks noChangeArrowheads="1"/>
              </p:cNvSpPr>
              <p:nvPr/>
            </p:nvSpPr>
            <p:spPr bwMode="auto">
              <a:xfrm>
                <a:off x="3841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7" name="Rectangle 379"/>
              <p:cNvSpPr>
                <a:spLocks noChangeArrowheads="1"/>
              </p:cNvSpPr>
              <p:nvPr/>
            </p:nvSpPr>
            <p:spPr bwMode="auto">
              <a:xfrm>
                <a:off x="3841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8" name="Rectangle 380"/>
              <p:cNvSpPr>
                <a:spLocks noChangeArrowheads="1"/>
              </p:cNvSpPr>
              <p:nvPr/>
            </p:nvSpPr>
            <p:spPr bwMode="auto">
              <a:xfrm>
                <a:off x="3841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9" name="Rectangle 381"/>
              <p:cNvSpPr>
                <a:spLocks noChangeArrowheads="1"/>
              </p:cNvSpPr>
              <p:nvPr/>
            </p:nvSpPr>
            <p:spPr bwMode="auto">
              <a:xfrm>
                <a:off x="3841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0" name="Rectangle 382"/>
              <p:cNvSpPr>
                <a:spLocks noChangeArrowheads="1"/>
              </p:cNvSpPr>
              <p:nvPr/>
            </p:nvSpPr>
            <p:spPr bwMode="auto">
              <a:xfrm>
                <a:off x="3841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1" name="Rectangle 383"/>
              <p:cNvSpPr>
                <a:spLocks noChangeArrowheads="1"/>
              </p:cNvSpPr>
              <p:nvPr/>
            </p:nvSpPr>
            <p:spPr bwMode="auto">
              <a:xfrm>
                <a:off x="3847" y="21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2" name="Rectangle 384"/>
              <p:cNvSpPr>
                <a:spLocks noChangeArrowheads="1"/>
              </p:cNvSpPr>
              <p:nvPr/>
            </p:nvSpPr>
            <p:spPr bwMode="auto">
              <a:xfrm>
                <a:off x="3847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3" name="Rectangle 385"/>
              <p:cNvSpPr>
                <a:spLocks noChangeArrowheads="1"/>
              </p:cNvSpPr>
              <p:nvPr/>
            </p:nvSpPr>
            <p:spPr bwMode="auto">
              <a:xfrm>
                <a:off x="3847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4" name="Rectangle 386"/>
              <p:cNvSpPr>
                <a:spLocks noChangeArrowheads="1"/>
              </p:cNvSpPr>
              <p:nvPr/>
            </p:nvSpPr>
            <p:spPr bwMode="auto">
              <a:xfrm>
                <a:off x="3847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5" name="Rectangle 387"/>
              <p:cNvSpPr>
                <a:spLocks noChangeArrowheads="1"/>
              </p:cNvSpPr>
              <p:nvPr/>
            </p:nvSpPr>
            <p:spPr bwMode="auto">
              <a:xfrm>
                <a:off x="3853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6" name="Rectangle 388"/>
              <p:cNvSpPr>
                <a:spLocks noChangeArrowheads="1"/>
              </p:cNvSpPr>
              <p:nvPr/>
            </p:nvSpPr>
            <p:spPr bwMode="auto">
              <a:xfrm>
                <a:off x="385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7" name="Rectangle 389"/>
              <p:cNvSpPr>
                <a:spLocks noChangeArrowheads="1"/>
              </p:cNvSpPr>
              <p:nvPr/>
            </p:nvSpPr>
            <p:spPr bwMode="auto">
              <a:xfrm>
                <a:off x="3859" y="21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8" name="Rectangle 390"/>
              <p:cNvSpPr>
                <a:spLocks noChangeArrowheads="1"/>
              </p:cNvSpPr>
              <p:nvPr/>
            </p:nvSpPr>
            <p:spPr bwMode="auto">
              <a:xfrm>
                <a:off x="385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9" name="Rectangle 391"/>
              <p:cNvSpPr>
                <a:spLocks noChangeArrowheads="1"/>
              </p:cNvSpPr>
              <p:nvPr/>
            </p:nvSpPr>
            <p:spPr bwMode="auto">
              <a:xfrm>
                <a:off x="3859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0" name="Rectangle 392"/>
              <p:cNvSpPr>
                <a:spLocks noChangeArrowheads="1"/>
              </p:cNvSpPr>
              <p:nvPr/>
            </p:nvSpPr>
            <p:spPr bwMode="auto">
              <a:xfrm>
                <a:off x="3871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1" name="Rectangle 393"/>
              <p:cNvSpPr>
                <a:spLocks noChangeArrowheads="1"/>
              </p:cNvSpPr>
              <p:nvPr/>
            </p:nvSpPr>
            <p:spPr bwMode="auto">
              <a:xfrm>
                <a:off x="3871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2" name="Rectangle 394"/>
              <p:cNvSpPr>
                <a:spLocks noChangeArrowheads="1"/>
              </p:cNvSpPr>
              <p:nvPr/>
            </p:nvSpPr>
            <p:spPr bwMode="auto">
              <a:xfrm>
                <a:off x="3871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3" name="Rectangle 395"/>
              <p:cNvSpPr>
                <a:spLocks noChangeArrowheads="1"/>
              </p:cNvSpPr>
              <p:nvPr/>
            </p:nvSpPr>
            <p:spPr bwMode="auto">
              <a:xfrm>
                <a:off x="3871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4" name="Rectangle 396"/>
              <p:cNvSpPr>
                <a:spLocks noChangeArrowheads="1"/>
              </p:cNvSpPr>
              <p:nvPr/>
            </p:nvSpPr>
            <p:spPr bwMode="auto">
              <a:xfrm>
                <a:off x="3877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5" name="Rectangle 397"/>
              <p:cNvSpPr>
                <a:spLocks noChangeArrowheads="1"/>
              </p:cNvSpPr>
              <p:nvPr/>
            </p:nvSpPr>
            <p:spPr bwMode="auto">
              <a:xfrm>
                <a:off x="3883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6" name="Rectangle 398"/>
              <p:cNvSpPr>
                <a:spLocks noChangeArrowheads="1"/>
              </p:cNvSpPr>
              <p:nvPr/>
            </p:nvSpPr>
            <p:spPr bwMode="auto">
              <a:xfrm>
                <a:off x="3889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7" name="Rectangle 399"/>
              <p:cNvSpPr>
                <a:spLocks noChangeArrowheads="1"/>
              </p:cNvSpPr>
              <p:nvPr/>
            </p:nvSpPr>
            <p:spPr bwMode="auto">
              <a:xfrm>
                <a:off x="3889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8" name="Rectangle 400"/>
              <p:cNvSpPr>
                <a:spLocks noChangeArrowheads="1"/>
              </p:cNvSpPr>
              <p:nvPr/>
            </p:nvSpPr>
            <p:spPr bwMode="auto">
              <a:xfrm>
                <a:off x="3889" y="21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9" name="Rectangle 401"/>
              <p:cNvSpPr>
                <a:spLocks noChangeArrowheads="1"/>
              </p:cNvSpPr>
              <p:nvPr/>
            </p:nvSpPr>
            <p:spPr bwMode="auto">
              <a:xfrm>
                <a:off x="3889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0" name="Rectangle 402"/>
              <p:cNvSpPr>
                <a:spLocks noChangeArrowheads="1"/>
              </p:cNvSpPr>
              <p:nvPr/>
            </p:nvSpPr>
            <p:spPr bwMode="auto">
              <a:xfrm>
                <a:off x="3889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1" name="Rectangle 403"/>
              <p:cNvSpPr>
                <a:spLocks noChangeArrowheads="1"/>
              </p:cNvSpPr>
              <p:nvPr/>
            </p:nvSpPr>
            <p:spPr bwMode="auto">
              <a:xfrm>
                <a:off x="3889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2" name="Rectangle 404"/>
              <p:cNvSpPr>
                <a:spLocks noChangeArrowheads="1"/>
              </p:cNvSpPr>
              <p:nvPr/>
            </p:nvSpPr>
            <p:spPr bwMode="auto">
              <a:xfrm>
                <a:off x="3889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3" name="Rectangle 405"/>
              <p:cNvSpPr>
                <a:spLocks noChangeArrowheads="1"/>
              </p:cNvSpPr>
              <p:nvPr/>
            </p:nvSpPr>
            <p:spPr bwMode="auto">
              <a:xfrm>
                <a:off x="3901" y="21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2" name="Group 607"/>
            <p:cNvGrpSpPr>
              <a:grpSpLocks/>
            </p:cNvGrpSpPr>
            <p:nvPr/>
          </p:nvGrpSpPr>
          <p:grpSpPr bwMode="auto">
            <a:xfrm>
              <a:off x="3901" y="1757"/>
              <a:ext cx="619" cy="378"/>
              <a:chOff x="3901" y="1757"/>
              <a:chExt cx="619" cy="378"/>
            </a:xfrm>
          </p:grpSpPr>
          <p:sp>
            <p:nvSpPr>
              <p:cNvPr id="224" name="Rectangle 407"/>
              <p:cNvSpPr>
                <a:spLocks noChangeArrowheads="1"/>
              </p:cNvSpPr>
              <p:nvPr/>
            </p:nvSpPr>
            <p:spPr bwMode="auto">
              <a:xfrm>
                <a:off x="390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Rectangle 408"/>
              <p:cNvSpPr>
                <a:spLocks noChangeArrowheads="1"/>
              </p:cNvSpPr>
              <p:nvPr/>
            </p:nvSpPr>
            <p:spPr bwMode="auto">
              <a:xfrm>
                <a:off x="390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Rectangle 409"/>
              <p:cNvSpPr>
                <a:spLocks noChangeArrowheads="1"/>
              </p:cNvSpPr>
              <p:nvPr/>
            </p:nvSpPr>
            <p:spPr bwMode="auto">
              <a:xfrm>
                <a:off x="390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Rectangle 410"/>
              <p:cNvSpPr>
                <a:spLocks noChangeArrowheads="1"/>
              </p:cNvSpPr>
              <p:nvPr/>
            </p:nvSpPr>
            <p:spPr bwMode="auto">
              <a:xfrm>
                <a:off x="390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Rectangle 411"/>
              <p:cNvSpPr>
                <a:spLocks noChangeArrowheads="1"/>
              </p:cNvSpPr>
              <p:nvPr/>
            </p:nvSpPr>
            <p:spPr bwMode="auto">
              <a:xfrm>
                <a:off x="3901" y="21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Rectangle 412"/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Rectangle 413"/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Rectangle 414"/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Rectangle 415"/>
              <p:cNvSpPr>
                <a:spLocks noChangeArrowheads="1"/>
              </p:cNvSpPr>
              <p:nvPr/>
            </p:nvSpPr>
            <p:spPr bwMode="auto">
              <a:xfrm>
                <a:off x="3919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Rectangle 416"/>
              <p:cNvSpPr>
                <a:spLocks noChangeArrowheads="1"/>
              </p:cNvSpPr>
              <p:nvPr/>
            </p:nvSpPr>
            <p:spPr bwMode="auto">
              <a:xfrm>
                <a:off x="3919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Rectangle 417"/>
              <p:cNvSpPr>
                <a:spLocks noChangeArrowheads="1"/>
              </p:cNvSpPr>
              <p:nvPr/>
            </p:nvSpPr>
            <p:spPr bwMode="auto">
              <a:xfrm>
                <a:off x="3925" y="21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Rectangle 418"/>
              <p:cNvSpPr>
                <a:spLocks noChangeArrowheads="1"/>
              </p:cNvSpPr>
              <p:nvPr/>
            </p:nvSpPr>
            <p:spPr bwMode="auto">
              <a:xfrm>
                <a:off x="3925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Rectangle 419"/>
              <p:cNvSpPr>
                <a:spLocks noChangeArrowheads="1"/>
              </p:cNvSpPr>
              <p:nvPr/>
            </p:nvSpPr>
            <p:spPr bwMode="auto">
              <a:xfrm>
                <a:off x="3925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Rectangle 420"/>
              <p:cNvSpPr>
                <a:spLocks noChangeArrowheads="1"/>
              </p:cNvSpPr>
              <p:nvPr/>
            </p:nvSpPr>
            <p:spPr bwMode="auto">
              <a:xfrm>
                <a:off x="3925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Rectangle 421"/>
              <p:cNvSpPr>
                <a:spLocks noChangeArrowheads="1"/>
              </p:cNvSpPr>
              <p:nvPr/>
            </p:nvSpPr>
            <p:spPr bwMode="auto">
              <a:xfrm>
                <a:off x="3925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Rectangle 422"/>
              <p:cNvSpPr>
                <a:spLocks noChangeArrowheads="1"/>
              </p:cNvSpPr>
              <p:nvPr/>
            </p:nvSpPr>
            <p:spPr bwMode="auto">
              <a:xfrm>
                <a:off x="3931" y="20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Rectangle 423"/>
              <p:cNvSpPr>
                <a:spLocks noChangeArrowheads="1"/>
              </p:cNvSpPr>
              <p:nvPr/>
            </p:nvSpPr>
            <p:spPr bwMode="auto">
              <a:xfrm>
                <a:off x="3931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Rectangle 424"/>
              <p:cNvSpPr>
                <a:spLocks noChangeArrowheads="1"/>
              </p:cNvSpPr>
              <p:nvPr/>
            </p:nvSpPr>
            <p:spPr bwMode="auto">
              <a:xfrm>
                <a:off x="3943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Rectangle 425"/>
              <p:cNvSpPr>
                <a:spLocks noChangeArrowheads="1"/>
              </p:cNvSpPr>
              <p:nvPr/>
            </p:nvSpPr>
            <p:spPr bwMode="auto">
              <a:xfrm>
                <a:off x="3943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Rectangle 426"/>
              <p:cNvSpPr>
                <a:spLocks noChangeArrowheads="1"/>
              </p:cNvSpPr>
              <p:nvPr/>
            </p:nvSpPr>
            <p:spPr bwMode="auto">
              <a:xfrm>
                <a:off x="3943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Rectangle 427"/>
              <p:cNvSpPr>
                <a:spLocks noChangeArrowheads="1"/>
              </p:cNvSpPr>
              <p:nvPr/>
            </p:nvSpPr>
            <p:spPr bwMode="auto">
              <a:xfrm>
                <a:off x="3943" y="20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Rectangle 428"/>
              <p:cNvSpPr>
                <a:spLocks noChangeArrowheads="1"/>
              </p:cNvSpPr>
              <p:nvPr/>
            </p:nvSpPr>
            <p:spPr bwMode="auto">
              <a:xfrm>
                <a:off x="3943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Rectangle 429"/>
              <p:cNvSpPr>
                <a:spLocks noChangeArrowheads="1"/>
              </p:cNvSpPr>
              <p:nvPr/>
            </p:nvSpPr>
            <p:spPr bwMode="auto">
              <a:xfrm>
                <a:off x="3949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Rectangle 430"/>
              <p:cNvSpPr>
                <a:spLocks noChangeArrowheads="1"/>
              </p:cNvSpPr>
              <p:nvPr/>
            </p:nvSpPr>
            <p:spPr bwMode="auto">
              <a:xfrm>
                <a:off x="3949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Rectangle 431"/>
              <p:cNvSpPr>
                <a:spLocks noChangeArrowheads="1"/>
              </p:cNvSpPr>
              <p:nvPr/>
            </p:nvSpPr>
            <p:spPr bwMode="auto">
              <a:xfrm>
                <a:off x="3949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Rectangle 432"/>
              <p:cNvSpPr>
                <a:spLocks noChangeArrowheads="1"/>
              </p:cNvSpPr>
              <p:nvPr/>
            </p:nvSpPr>
            <p:spPr bwMode="auto">
              <a:xfrm>
                <a:off x="3949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Rectangle 433"/>
              <p:cNvSpPr>
                <a:spLocks noChangeArrowheads="1"/>
              </p:cNvSpPr>
              <p:nvPr/>
            </p:nvSpPr>
            <p:spPr bwMode="auto">
              <a:xfrm>
                <a:off x="3949" y="20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Rectangle 434"/>
              <p:cNvSpPr>
                <a:spLocks noChangeArrowheads="1"/>
              </p:cNvSpPr>
              <p:nvPr/>
            </p:nvSpPr>
            <p:spPr bwMode="auto">
              <a:xfrm>
                <a:off x="3961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Rectangle 435"/>
              <p:cNvSpPr>
                <a:spLocks noChangeArrowheads="1"/>
              </p:cNvSpPr>
              <p:nvPr/>
            </p:nvSpPr>
            <p:spPr bwMode="auto">
              <a:xfrm>
                <a:off x="3961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Rectangle 436"/>
              <p:cNvSpPr>
                <a:spLocks noChangeArrowheads="1"/>
              </p:cNvSpPr>
              <p:nvPr/>
            </p:nvSpPr>
            <p:spPr bwMode="auto">
              <a:xfrm>
                <a:off x="396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Rectangle 437"/>
              <p:cNvSpPr>
                <a:spLocks noChangeArrowheads="1"/>
              </p:cNvSpPr>
              <p:nvPr/>
            </p:nvSpPr>
            <p:spPr bwMode="auto">
              <a:xfrm>
                <a:off x="396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Rectangle 438"/>
              <p:cNvSpPr>
                <a:spLocks noChangeArrowheads="1"/>
              </p:cNvSpPr>
              <p:nvPr/>
            </p:nvSpPr>
            <p:spPr bwMode="auto">
              <a:xfrm>
                <a:off x="3967" y="20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Rectangle 439"/>
              <p:cNvSpPr>
                <a:spLocks noChangeArrowheads="1"/>
              </p:cNvSpPr>
              <p:nvPr/>
            </p:nvSpPr>
            <p:spPr bwMode="auto">
              <a:xfrm>
                <a:off x="396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Rectangle 440"/>
              <p:cNvSpPr>
                <a:spLocks noChangeArrowheads="1"/>
              </p:cNvSpPr>
              <p:nvPr/>
            </p:nvSpPr>
            <p:spPr bwMode="auto">
              <a:xfrm>
                <a:off x="396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Rectangle 441"/>
              <p:cNvSpPr>
                <a:spLocks noChangeArrowheads="1"/>
              </p:cNvSpPr>
              <p:nvPr/>
            </p:nvSpPr>
            <p:spPr bwMode="auto">
              <a:xfrm>
                <a:off x="396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Rectangle 442"/>
              <p:cNvSpPr>
                <a:spLocks noChangeArrowheads="1"/>
              </p:cNvSpPr>
              <p:nvPr/>
            </p:nvSpPr>
            <p:spPr bwMode="auto">
              <a:xfrm>
                <a:off x="396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Rectangle 443"/>
              <p:cNvSpPr>
                <a:spLocks noChangeArrowheads="1"/>
              </p:cNvSpPr>
              <p:nvPr/>
            </p:nvSpPr>
            <p:spPr bwMode="auto">
              <a:xfrm>
                <a:off x="3967" y="20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Rectangle 444"/>
              <p:cNvSpPr>
                <a:spLocks noChangeArrowheads="1"/>
              </p:cNvSpPr>
              <p:nvPr/>
            </p:nvSpPr>
            <p:spPr bwMode="auto">
              <a:xfrm>
                <a:off x="3967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Rectangle 445"/>
              <p:cNvSpPr>
                <a:spLocks noChangeArrowheads="1"/>
              </p:cNvSpPr>
              <p:nvPr/>
            </p:nvSpPr>
            <p:spPr bwMode="auto">
              <a:xfrm>
                <a:off x="3973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Rectangle 446"/>
              <p:cNvSpPr>
                <a:spLocks noChangeArrowheads="1"/>
              </p:cNvSpPr>
              <p:nvPr/>
            </p:nvSpPr>
            <p:spPr bwMode="auto">
              <a:xfrm>
                <a:off x="3973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Rectangle 447"/>
              <p:cNvSpPr>
                <a:spLocks noChangeArrowheads="1"/>
              </p:cNvSpPr>
              <p:nvPr/>
            </p:nvSpPr>
            <p:spPr bwMode="auto">
              <a:xfrm>
                <a:off x="3973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Rectangle 448"/>
              <p:cNvSpPr>
                <a:spLocks noChangeArrowheads="1"/>
              </p:cNvSpPr>
              <p:nvPr/>
            </p:nvSpPr>
            <p:spPr bwMode="auto">
              <a:xfrm>
                <a:off x="3979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Rectangle 449"/>
              <p:cNvSpPr>
                <a:spLocks noChangeArrowheads="1"/>
              </p:cNvSpPr>
              <p:nvPr/>
            </p:nvSpPr>
            <p:spPr bwMode="auto">
              <a:xfrm>
                <a:off x="3979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Rectangle 450"/>
              <p:cNvSpPr>
                <a:spLocks noChangeArrowheads="1"/>
              </p:cNvSpPr>
              <p:nvPr/>
            </p:nvSpPr>
            <p:spPr bwMode="auto">
              <a:xfrm>
                <a:off x="3979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Rectangle 451"/>
              <p:cNvSpPr>
                <a:spLocks noChangeArrowheads="1"/>
              </p:cNvSpPr>
              <p:nvPr/>
            </p:nvSpPr>
            <p:spPr bwMode="auto">
              <a:xfrm>
                <a:off x="3985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Rectangle 452"/>
              <p:cNvSpPr>
                <a:spLocks noChangeArrowheads="1"/>
              </p:cNvSpPr>
              <p:nvPr/>
            </p:nvSpPr>
            <p:spPr bwMode="auto">
              <a:xfrm>
                <a:off x="3991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Rectangle 453"/>
              <p:cNvSpPr>
                <a:spLocks noChangeArrowheads="1"/>
              </p:cNvSpPr>
              <p:nvPr/>
            </p:nvSpPr>
            <p:spPr bwMode="auto">
              <a:xfrm>
                <a:off x="3997" y="20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" name="Rectangle 454"/>
              <p:cNvSpPr>
                <a:spLocks noChangeArrowheads="1"/>
              </p:cNvSpPr>
              <p:nvPr/>
            </p:nvSpPr>
            <p:spPr bwMode="auto">
              <a:xfrm>
                <a:off x="4003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" name="Rectangle 455"/>
              <p:cNvSpPr>
                <a:spLocks noChangeArrowheads="1"/>
              </p:cNvSpPr>
              <p:nvPr/>
            </p:nvSpPr>
            <p:spPr bwMode="auto">
              <a:xfrm>
                <a:off x="4003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" name="Rectangle 456"/>
              <p:cNvSpPr>
                <a:spLocks noChangeArrowheads="1"/>
              </p:cNvSpPr>
              <p:nvPr/>
            </p:nvSpPr>
            <p:spPr bwMode="auto">
              <a:xfrm>
                <a:off x="4003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" name="Rectangle 457"/>
              <p:cNvSpPr>
                <a:spLocks noChangeArrowheads="1"/>
              </p:cNvSpPr>
              <p:nvPr/>
            </p:nvSpPr>
            <p:spPr bwMode="auto">
              <a:xfrm>
                <a:off x="4009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" name="Rectangle 458"/>
              <p:cNvSpPr>
                <a:spLocks noChangeArrowheads="1"/>
              </p:cNvSpPr>
              <p:nvPr/>
            </p:nvSpPr>
            <p:spPr bwMode="auto">
              <a:xfrm>
                <a:off x="4009" y="20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" name="Rectangle 459"/>
              <p:cNvSpPr>
                <a:spLocks noChangeArrowheads="1"/>
              </p:cNvSpPr>
              <p:nvPr/>
            </p:nvSpPr>
            <p:spPr bwMode="auto">
              <a:xfrm>
                <a:off x="4009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" name="Rectangle 460"/>
              <p:cNvSpPr>
                <a:spLocks noChangeArrowheads="1"/>
              </p:cNvSpPr>
              <p:nvPr/>
            </p:nvSpPr>
            <p:spPr bwMode="auto">
              <a:xfrm>
                <a:off x="4015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" name="Rectangle 461"/>
              <p:cNvSpPr>
                <a:spLocks noChangeArrowheads="1"/>
              </p:cNvSpPr>
              <p:nvPr/>
            </p:nvSpPr>
            <p:spPr bwMode="auto">
              <a:xfrm>
                <a:off x="4021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" name="Rectangle 462"/>
              <p:cNvSpPr>
                <a:spLocks noChangeArrowheads="1"/>
              </p:cNvSpPr>
              <p:nvPr/>
            </p:nvSpPr>
            <p:spPr bwMode="auto">
              <a:xfrm>
                <a:off x="4021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" name="Rectangle 463"/>
              <p:cNvSpPr>
                <a:spLocks noChangeArrowheads="1"/>
              </p:cNvSpPr>
              <p:nvPr/>
            </p:nvSpPr>
            <p:spPr bwMode="auto">
              <a:xfrm>
                <a:off x="4021" y="20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" name="Rectangle 464"/>
              <p:cNvSpPr>
                <a:spLocks noChangeArrowheads="1"/>
              </p:cNvSpPr>
              <p:nvPr/>
            </p:nvSpPr>
            <p:spPr bwMode="auto">
              <a:xfrm>
                <a:off x="4021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" name="Rectangle 465"/>
              <p:cNvSpPr>
                <a:spLocks noChangeArrowheads="1"/>
              </p:cNvSpPr>
              <p:nvPr/>
            </p:nvSpPr>
            <p:spPr bwMode="auto">
              <a:xfrm>
                <a:off x="4021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" name="Rectangle 466"/>
              <p:cNvSpPr>
                <a:spLocks noChangeArrowheads="1"/>
              </p:cNvSpPr>
              <p:nvPr/>
            </p:nvSpPr>
            <p:spPr bwMode="auto">
              <a:xfrm>
                <a:off x="4021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" name="Rectangle 467"/>
              <p:cNvSpPr>
                <a:spLocks noChangeArrowheads="1"/>
              </p:cNvSpPr>
              <p:nvPr/>
            </p:nvSpPr>
            <p:spPr bwMode="auto">
              <a:xfrm>
                <a:off x="4021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" name="Rectangle 468"/>
              <p:cNvSpPr>
                <a:spLocks noChangeArrowheads="1"/>
              </p:cNvSpPr>
              <p:nvPr/>
            </p:nvSpPr>
            <p:spPr bwMode="auto">
              <a:xfrm>
                <a:off x="4021" y="20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" name="Rectangle 469"/>
              <p:cNvSpPr>
                <a:spLocks noChangeArrowheads="1"/>
              </p:cNvSpPr>
              <p:nvPr/>
            </p:nvSpPr>
            <p:spPr bwMode="auto">
              <a:xfrm>
                <a:off x="403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" name="Rectangle 470"/>
              <p:cNvSpPr>
                <a:spLocks noChangeArrowheads="1"/>
              </p:cNvSpPr>
              <p:nvPr/>
            </p:nvSpPr>
            <p:spPr bwMode="auto">
              <a:xfrm>
                <a:off x="403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" name="Rectangle 471"/>
              <p:cNvSpPr>
                <a:spLocks noChangeArrowheads="1"/>
              </p:cNvSpPr>
              <p:nvPr/>
            </p:nvSpPr>
            <p:spPr bwMode="auto">
              <a:xfrm>
                <a:off x="403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" name="Rectangle 472"/>
              <p:cNvSpPr>
                <a:spLocks noChangeArrowheads="1"/>
              </p:cNvSpPr>
              <p:nvPr/>
            </p:nvSpPr>
            <p:spPr bwMode="auto">
              <a:xfrm>
                <a:off x="403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" name="Rectangle 473"/>
              <p:cNvSpPr>
                <a:spLocks noChangeArrowheads="1"/>
              </p:cNvSpPr>
              <p:nvPr/>
            </p:nvSpPr>
            <p:spPr bwMode="auto">
              <a:xfrm>
                <a:off x="4039" y="20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" name="Rectangle 474"/>
              <p:cNvSpPr>
                <a:spLocks noChangeArrowheads="1"/>
              </p:cNvSpPr>
              <p:nvPr/>
            </p:nvSpPr>
            <p:spPr bwMode="auto">
              <a:xfrm>
                <a:off x="4039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" name="Rectangle 475"/>
              <p:cNvSpPr>
                <a:spLocks noChangeArrowheads="1"/>
              </p:cNvSpPr>
              <p:nvPr/>
            </p:nvSpPr>
            <p:spPr bwMode="auto">
              <a:xfrm>
                <a:off x="4051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" name="Rectangle 476"/>
              <p:cNvSpPr>
                <a:spLocks noChangeArrowheads="1"/>
              </p:cNvSpPr>
              <p:nvPr/>
            </p:nvSpPr>
            <p:spPr bwMode="auto">
              <a:xfrm>
                <a:off x="4051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" name="Rectangle 477"/>
              <p:cNvSpPr>
                <a:spLocks noChangeArrowheads="1"/>
              </p:cNvSpPr>
              <p:nvPr/>
            </p:nvSpPr>
            <p:spPr bwMode="auto">
              <a:xfrm>
                <a:off x="4051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" name="Rectangle 478"/>
              <p:cNvSpPr>
                <a:spLocks noChangeArrowheads="1"/>
              </p:cNvSpPr>
              <p:nvPr/>
            </p:nvSpPr>
            <p:spPr bwMode="auto">
              <a:xfrm>
                <a:off x="4051" y="20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" name="Rectangle 479"/>
              <p:cNvSpPr>
                <a:spLocks noChangeArrowheads="1"/>
              </p:cNvSpPr>
              <p:nvPr/>
            </p:nvSpPr>
            <p:spPr bwMode="auto">
              <a:xfrm>
                <a:off x="4051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" name="Rectangle 480"/>
              <p:cNvSpPr>
                <a:spLocks noChangeArrowheads="1"/>
              </p:cNvSpPr>
              <p:nvPr/>
            </p:nvSpPr>
            <p:spPr bwMode="auto">
              <a:xfrm>
                <a:off x="4051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" name="Rectangle 481"/>
              <p:cNvSpPr>
                <a:spLocks noChangeArrowheads="1"/>
              </p:cNvSpPr>
              <p:nvPr/>
            </p:nvSpPr>
            <p:spPr bwMode="auto">
              <a:xfrm>
                <a:off x="4051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" name="Rectangle 482"/>
              <p:cNvSpPr>
                <a:spLocks noChangeArrowheads="1"/>
              </p:cNvSpPr>
              <p:nvPr/>
            </p:nvSpPr>
            <p:spPr bwMode="auto">
              <a:xfrm>
                <a:off x="4057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" name="Rectangle 483"/>
              <p:cNvSpPr>
                <a:spLocks noChangeArrowheads="1"/>
              </p:cNvSpPr>
              <p:nvPr/>
            </p:nvSpPr>
            <p:spPr bwMode="auto">
              <a:xfrm>
                <a:off x="4057" y="20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" name="Rectangle 484"/>
              <p:cNvSpPr>
                <a:spLocks noChangeArrowheads="1"/>
              </p:cNvSpPr>
              <p:nvPr/>
            </p:nvSpPr>
            <p:spPr bwMode="auto">
              <a:xfrm>
                <a:off x="4057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" name="Rectangle 485"/>
              <p:cNvSpPr>
                <a:spLocks noChangeArrowheads="1"/>
              </p:cNvSpPr>
              <p:nvPr/>
            </p:nvSpPr>
            <p:spPr bwMode="auto">
              <a:xfrm>
                <a:off x="4063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" name="Rectangle 486"/>
              <p:cNvSpPr>
                <a:spLocks noChangeArrowheads="1"/>
              </p:cNvSpPr>
              <p:nvPr/>
            </p:nvSpPr>
            <p:spPr bwMode="auto">
              <a:xfrm>
                <a:off x="4063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" name="Rectangle 487"/>
              <p:cNvSpPr>
                <a:spLocks noChangeArrowheads="1"/>
              </p:cNvSpPr>
              <p:nvPr/>
            </p:nvSpPr>
            <p:spPr bwMode="auto">
              <a:xfrm>
                <a:off x="4075" y="20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" name="Rectangle 488"/>
              <p:cNvSpPr>
                <a:spLocks noChangeArrowheads="1"/>
              </p:cNvSpPr>
              <p:nvPr/>
            </p:nvSpPr>
            <p:spPr bwMode="auto">
              <a:xfrm>
                <a:off x="407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" name="Rectangle 489"/>
              <p:cNvSpPr>
                <a:spLocks noChangeArrowheads="1"/>
              </p:cNvSpPr>
              <p:nvPr/>
            </p:nvSpPr>
            <p:spPr bwMode="auto">
              <a:xfrm>
                <a:off x="407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" name="Rectangle 490"/>
              <p:cNvSpPr>
                <a:spLocks noChangeArrowheads="1"/>
              </p:cNvSpPr>
              <p:nvPr/>
            </p:nvSpPr>
            <p:spPr bwMode="auto">
              <a:xfrm>
                <a:off x="407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" name="Rectangle 491"/>
              <p:cNvSpPr>
                <a:spLocks noChangeArrowheads="1"/>
              </p:cNvSpPr>
              <p:nvPr/>
            </p:nvSpPr>
            <p:spPr bwMode="auto">
              <a:xfrm>
                <a:off x="407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" name="Rectangle 492"/>
              <p:cNvSpPr>
                <a:spLocks noChangeArrowheads="1"/>
              </p:cNvSpPr>
              <p:nvPr/>
            </p:nvSpPr>
            <p:spPr bwMode="auto">
              <a:xfrm>
                <a:off x="4075" y="201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" name="Rectangle 493"/>
              <p:cNvSpPr>
                <a:spLocks noChangeArrowheads="1"/>
              </p:cNvSpPr>
              <p:nvPr/>
            </p:nvSpPr>
            <p:spPr bwMode="auto">
              <a:xfrm>
                <a:off x="4075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" name="Rectangle 494"/>
              <p:cNvSpPr>
                <a:spLocks noChangeArrowheads="1"/>
              </p:cNvSpPr>
              <p:nvPr/>
            </p:nvSpPr>
            <p:spPr bwMode="auto">
              <a:xfrm>
                <a:off x="4087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" name="Rectangle 495"/>
              <p:cNvSpPr>
                <a:spLocks noChangeArrowheads="1"/>
              </p:cNvSpPr>
              <p:nvPr/>
            </p:nvSpPr>
            <p:spPr bwMode="auto">
              <a:xfrm>
                <a:off x="4087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" name="Rectangle 496"/>
              <p:cNvSpPr>
                <a:spLocks noChangeArrowheads="1"/>
              </p:cNvSpPr>
              <p:nvPr/>
            </p:nvSpPr>
            <p:spPr bwMode="auto">
              <a:xfrm>
                <a:off x="4087" y="20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" name="Rectangle 497"/>
              <p:cNvSpPr>
                <a:spLocks noChangeArrowheads="1"/>
              </p:cNvSpPr>
              <p:nvPr/>
            </p:nvSpPr>
            <p:spPr bwMode="auto">
              <a:xfrm>
                <a:off x="408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" name="Rectangle 498"/>
              <p:cNvSpPr>
                <a:spLocks noChangeArrowheads="1"/>
              </p:cNvSpPr>
              <p:nvPr/>
            </p:nvSpPr>
            <p:spPr bwMode="auto">
              <a:xfrm>
                <a:off x="408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" name="Rectangle 499"/>
              <p:cNvSpPr>
                <a:spLocks noChangeArrowheads="1"/>
              </p:cNvSpPr>
              <p:nvPr/>
            </p:nvSpPr>
            <p:spPr bwMode="auto">
              <a:xfrm>
                <a:off x="408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" name="Rectangle 500"/>
              <p:cNvSpPr>
                <a:spLocks noChangeArrowheads="1"/>
              </p:cNvSpPr>
              <p:nvPr/>
            </p:nvSpPr>
            <p:spPr bwMode="auto">
              <a:xfrm>
                <a:off x="408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" name="Rectangle 501"/>
              <p:cNvSpPr>
                <a:spLocks noChangeArrowheads="1"/>
              </p:cNvSpPr>
              <p:nvPr/>
            </p:nvSpPr>
            <p:spPr bwMode="auto">
              <a:xfrm>
                <a:off x="4087" y="20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" name="Rectangle 502"/>
              <p:cNvSpPr>
                <a:spLocks noChangeArrowheads="1"/>
              </p:cNvSpPr>
              <p:nvPr/>
            </p:nvSpPr>
            <p:spPr bwMode="auto">
              <a:xfrm>
                <a:off x="4105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" name="Rectangle 503"/>
              <p:cNvSpPr>
                <a:spLocks noChangeArrowheads="1"/>
              </p:cNvSpPr>
              <p:nvPr/>
            </p:nvSpPr>
            <p:spPr bwMode="auto">
              <a:xfrm>
                <a:off x="4105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1" name="Rectangle 504"/>
              <p:cNvSpPr>
                <a:spLocks noChangeArrowheads="1"/>
              </p:cNvSpPr>
              <p:nvPr/>
            </p:nvSpPr>
            <p:spPr bwMode="auto">
              <a:xfrm>
                <a:off x="4105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2" name="Rectangle 505"/>
              <p:cNvSpPr>
                <a:spLocks noChangeArrowheads="1"/>
              </p:cNvSpPr>
              <p:nvPr/>
            </p:nvSpPr>
            <p:spPr bwMode="auto">
              <a:xfrm>
                <a:off x="4105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3" name="Rectangle 506"/>
              <p:cNvSpPr>
                <a:spLocks noChangeArrowheads="1"/>
              </p:cNvSpPr>
              <p:nvPr/>
            </p:nvSpPr>
            <p:spPr bwMode="auto">
              <a:xfrm>
                <a:off x="4111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4" name="Rectangle 507"/>
              <p:cNvSpPr>
                <a:spLocks noChangeArrowheads="1"/>
              </p:cNvSpPr>
              <p:nvPr/>
            </p:nvSpPr>
            <p:spPr bwMode="auto">
              <a:xfrm>
                <a:off x="4117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5" name="Rectangle 508"/>
              <p:cNvSpPr>
                <a:spLocks noChangeArrowheads="1"/>
              </p:cNvSpPr>
              <p:nvPr/>
            </p:nvSpPr>
            <p:spPr bwMode="auto">
              <a:xfrm>
                <a:off x="4117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6" name="Rectangle 509"/>
              <p:cNvSpPr>
                <a:spLocks noChangeArrowheads="1"/>
              </p:cNvSpPr>
              <p:nvPr/>
            </p:nvSpPr>
            <p:spPr bwMode="auto">
              <a:xfrm>
                <a:off x="4117" y="199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7" name="Rectangle 510"/>
              <p:cNvSpPr>
                <a:spLocks noChangeArrowheads="1"/>
              </p:cNvSpPr>
              <p:nvPr/>
            </p:nvSpPr>
            <p:spPr bwMode="auto">
              <a:xfrm>
                <a:off x="4117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Rectangle 511"/>
              <p:cNvSpPr>
                <a:spLocks noChangeArrowheads="1"/>
              </p:cNvSpPr>
              <p:nvPr/>
            </p:nvSpPr>
            <p:spPr bwMode="auto">
              <a:xfrm>
                <a:off x="4117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Rectangle 512"/>
              <p:cNvSpPr>
                <a:spLocks noChangeArrowheads="1"/>
              </p:cNvSpPr>
              <p:nvPr/>
            </p:nvSpPr>
            <p:spPr bwMode="auto">
              <a:xfrm>
                <a:off x="4117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Rectangle 513"/>
              <p:cNvSpPr>
                <a:spLocks noChangeArrowheads="1"/>
              </p:cNvSpPr>
              <p:nvPr/>
            </p:nvSpPr>
            <p:spPr bwMode="auto">
              <a:xfrm>
                <a:off x="4117" y="198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Rectangle 514"/>
              <p:cNvSpPr>
                <a:spLocks noChangeArrowheads="1"/>
              </p:cNvSpPr>
              <p:nvPr/>
            </p:nvSpPr>
            <p:spPr bwMode="auto">
              <a:xfrm>
                <a:off x="4117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Rectangle 515"/>
              <p:cNvSpPr>
                <a:spLocks noChangeArrowheads="1"/>
              </p:cNvSpPr>
              <p:nvPr/>
            </p:nvSpPr>
            <p:spPr bwMode="auto">
              <a:xfrm>
                <a:off x="4117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Rectangle 516"/>
              <p:cNvSpPr>
                <a:spLocks noChangeArrowheads="1"/>
              </p:cNvSpPr>
              <p:nvPr/>
            </p:nvSpPr>
            <p:spPr bwMode="auto">
              <a:xfrm>
                <a:off x="4117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Rectangle 517"/>
              <p:cNvSpPr>
                <a:spLocks noChangeArrowheads="1"/>
              </p:cNvSpPr>
              <p:nvPr/>
            </p:nvSpPr>
            <p:spPr bwMode="auto">
              <a:xfrm>
                <a:off x="4117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Rectangle 518"/>
              <p:cNvSpPr>
                <a:spLocks noChangeArrowheads="1"/>
              </p:cNvSpPr>
              <p:nvPr/>
            </p:nvSpPr>
            <p:spPr bwMode="auto">
              <a:xfrm>
                <a:off x="4117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Rectangle 519"/>
              <p:cNvSpPr>
                <a:spLocks noChangeArrowheads="1"/>
              </p:cNvSpPr>
              <p:nvPr/>
            </p:nvSpPr>
            <p:spPr bwMode="auto">
              <a:xfrm>
                <a:off x="4123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Rectangle 520"/>
              <p:cNvSpPr>
                <a:spLocks noChangeArrowheads="1"/>
              </p:cNvSpPr>
              <p:nvPr/>
            </p:nvSpPr>
            <p:spPr bwMode="auto">
              <a:xfrm>
                <a:off x="4135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Rectangle 521"/>
              <p:cNvSpPr>
                <a:spLocks noChangeArrowheads="1"/>
              </p:cNvSpPr>
              <p:nvPr/>
            </p:nvSpPr>
            <p:spPr bwMode="auto">
              <a:xfrm>
                <a:off x="4135" y="197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Rectangle 522"/>
              <p:cNvSpPr>
                <a:spLocks noChangeArrowheads="1"/>
              </p:cNvSpPr>
              <p:nvPr/>
            </p:nvSpPr>
            <p:spPr bwMode="auto">
              <a:xfrm>
                <a:off x="4141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Rectangle 523"/>
              <p:cNvSpPr>
                <a:spLocks noChangeArrowheads="1"/>
              </p:cNvSpPr>
              <p:nvPr/>
            </p:nvSpPr>
            <p:spPr bwMode="auto">
              <a:xfrm>
                <a:off x="4141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Rectangle 524"/>
              <p:cNvSpPr>
                <a:spLocks noChangeArrowheads="1"/>
              </p:cNvSpPr>
              <p:nvPr/>
            </p:nvSpPr>
            <p:spPr bwMode="auto">
              <a:xfrm>
                <a:off x="4141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Rectangle 525"/>
              <p:cNvSpPr>
                <a:spLocks noChangeArrowheads="1"/>
              </p:cNvSpPr>
              <p:nvPr/>
            </p:nvSpPr>
            <p:spPr bwMode="auto">
              <a:xfrm>
                <a:off x="4141" y="196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Rectangle 526"/>
              <p:cNvSpPr>
                <a:spLocks noChangeArrowheads="1"/>
              </p:cNvSpPr>
              <p:nvPr/>
            </p:nvSpPr>
            <p:spPr bwMode="auto">
              <a:xfrm>
                <a:off x="4147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Rectangle 527"/>
              <p:cNvSpPr>
                <a:spLocks noChangeArrowheads="1"/>
              </p:cNvSpPr>
              <p:nvPr/>
            </p:nvSpPr>
            <p:spPr bwMode="auto">
              <a:xfrm>
                <a:off x="4147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Rectangle 528"/>
              <p:cNvSpPr>
                <a:spLocks noChangeArrowheads="1"/>
              </p:cNvSpPr>
              <p:nvPr/>
            </p:nvSpPr>
            <p:spPr bwMode="auto">
              <a:xfrm>
                <a:off x="4147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Rectangle 529"/>
              <p:cNvSpPr>
                <a:spLocks noChangeArrowheads="1"/>
              </p:cNvSpPr>
              <p:nvPr/>
            </p:nvSpPr>
            <p:spPr bwMode="auto">
              <a:xfrm>
                <a:off x="4147" y="196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Rectangle 530"/>
              <p:cNvSpPr>
                <a:spLocks noChangeArrowheads="1"/>
              </p:cNvSpPr>
              <p:nvPr/>
            </p:nvSpPr>
            <p:spPr bwMode="auto">
              <a:xfrm>
                <a:off x="4147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Rectangle 531"/>
              <p:cNvSpPr>
                <a:spLocks noChangeArrowheads="1"/>
              </p:cNvSpPr>
              <p:nvPr/>
            </p:nvSpPr>
            <p:spPr bwMode="auto">
              <a:xfrm>
                <a:off x="4159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Rectangle 532"/>
              <p:cNvSpPr>
                <a:spLocks noChangeArrowheads="1"/>
              </p:cNvSpPr>
              <p:nvPr/>
            </p:nvSpPr>
            <p:spPr bwMode="auto">
              <a:xfrm>
                <a:off x="4165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Rectangle 533"/>
              <p:cNvSpPr>
                <a:spLocks noChangeArrowheads="1"/>
              </p:cNvSpPr>
              <p:nvPr/>
            </p:nvSpPr>
            <p:spPr bwMode="auto">
              <a:xfrm>
                <a:off x="4165" y="195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Rectangle 534"/>
              <p:cNvSpPr>
                <a:spLocks noChangeArrowheads="1"/>
              </p:cNvSpPr>
              <p:nvPr/>
            </p:nvSpPr>
            <p:spPr bwMode="auto">
              <a:xfrm>
                <a:off x="4165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Rectangle 535"/>
              <p:cNvSpPr>
                <a:spLocks noChangeArrowheads="1"/>
              </p:cNvSpPr>
              <p:nvPr/>
            </p:nvSpPr>
            <p:spPr bwMode="auto">
              <a:xfrm>
                <a:off x="4171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Rectangle 536"/>
              <p:cNvSpPr>
                <a:spLocks noChangeArrowheads="1"/>
              </p:cNvSpPr>
              <p:nvPr/>
            </p:nvSpPr>
            <p:spPr bwMode="auto">
              <a:xfrm>
                <a:off x="4171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Rectangle 537"/>
              <p:cNvSpPr>
                <a:spLocks noChangeArrowheads="1"/>
              </p:cNvSpPr>
              <p:nvPr/>
            </p:nvSpPr>
            <p:spPr bwMode="auto">
              <a:xfrm>
                <a:off x="4171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Rectangle 538"/>
              <p:cNvSpPr>
                <a:spLocks noChangeArrowheads="1"/>
              </p:cNvSpPr>
              <p:nvPr/>
            </p:nvSpPr>
            <p:spPr bwMode="auto">
              <a:xfrm>
                <a:off x="4171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Rectangle 539"/>
              <p:cNvSpPr>
                <a:spLocks noChangeArrowheads="1"/>
              </p:cNvSpPr>
              <p:nvPr/>
            </p:nvSpPr>
            <p:spPr bwMode="auto">
              <a:xfrm>
                <a:off x="4171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Rectangle 540"/>
              <p:cNvSpPr>
                <a:spLocks noChangeArrowheads="1"/>
              </p:cNvSpPr>
              <p:nvPr/>
            </p:nvSpPr>
            <p:spPr bwMode="auto">
              <a:xfrm>
                <a:off x="4171" y="194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Rectangle 541"/>
              <p:cNvSpPr>
                <a:spLocks noChangeArrowheads="1"/>
              </p:cNvSpPr>
              <p:nvPr/>
            </p:nvSpPr>
            <p:spPr bwMode="auto">
              <a:xfrm>
                <a:off x="4171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Rectangle 542"/>
              <p:cNvSpPr>
                <a:spLocks noChangeArrowheads="1"/>
              </p:cNvSpPr>
              <p:nvPr/>
            </p:nvSpPr>
            <p:spPr bwMode="auto">
              <a:xfrm>
                <a:off x="4177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Rectangle 543"/>
              <p:cNvSpPr>
                <a:spLocks noChangeArrowheads="1"/>
              </p:cNvSpPr>
              <p:nvPr/>
            </p:nvSpPr>
            <p:spPr bwMode="auto">
              <a:xfrm>
                <a:off x="4201" y="193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Rectangle 544"/>
              <p:cNvSpPr>
                <a:spLocks noChangeArrowheads="1"/>
              </p:cNvSpPr>
              <p:nvPr/>
            </p:nvSpPr>
            <p:spPr bwMode="auto">
              <a:xfrm>
                <a:off x="4201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Rectangle 545"/>
              <p:cNvSpPr>
                <a:spLocks noChangeArrowheads="1"/>
              </p:cNvSpPr>
              <p:nvPr/>
            </p:nvSpPr>
            <p:spPr bwMode="auto">
              <a:xfrm>
                <a:off x="4201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Rectangle 546"/>
              <p:cNvSpPr>
                <a:spLocks noChangeArrowheads="1"/>
              </p:cNvSpPr>
              <p:nvPr/>
            </p:nvSpPr>
            <p:spPr bwMode="auto">
              <a:xfrm>
                <a:off x="4201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Rectangle 547"/>
              <p:cNvSpPr>
                <a:spLocks noChangeArrowheads="1"/>
              </p:cNvSpPr>
              <p:nvPr/>
            </p:nvSpPr>
            <p:spPr bwMode="auto">
              <a:xfrm>
                <a:off x="4201" y="193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Rectangle 548"/>
              <p:cNvSpPr>
                <a:spLocks noChangeArrowheads="1"/>
              </p:cNvSpPr>
              <p:nvPr/>
            </p:nvSpPr>
            <p:spPr bwMode="auto">
              <a:xfrm>
                <a:off x="4207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Rectangle 549"/>
              <p:cNvSpPr>
                <a:spLocks noChangeArrowheads="1"/>
              </p:cNvSpPr>
              <p:nvPr/>
            </p:nvSpPr>
            <p:spPr bwMode="auto">
              <a:xfrm>
                <a:off x="4213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Rectangle 550"/>
              <p:cNvSpPr>
                <a:spLocks noChangeArrowheads="1"/>
              </p:cNvSpPr>
              <p:nvPr/>
            </p:nvSpPr>
            <p:spPr bwMode="auto">
              <a:xfrm>
                <a:off x="4213" y="192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Rectangle 551"/>
              <p:cNvSpPr>
                <a:spLocks noChangeArrowheads="1"/>
              </p:cNvSpPr>
              <p:nvPr/>
            </p:nvSpPr>
            <p:spPr bwMode="auto">
              <a:xfrm>
                <a:off x="4219" y="191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Rectangle 552"/>
              <p:cNvSpPr>
                <a:spLocks noChangeArrowheads="1"/>
              </p:cNvSpPr>
              <p:nvPr/>
            </p:nvSpPr>
            <p:spPr bwMode="auto">
              <a:xfrm>
                <a:off x="4225" y="191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Rectangle 553"/>
              <p:cNvSpPr>
                <a:spLocks noChangeArrowheads="1"/>
              </p:cNvSpPr>
              <p:nvPr/>
            </p:nvSpPr>
            <p:spPr bwMode="auto">
              <a:xfrm>
                <a:off x="4225" y="191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Rectangle 554"/>
              <p:cNvSpPr>
                <a:spLocks noChangeArrowheads="1"/>
              </p:cNvSpPr>
              <p:nvPr/>
            </p:nvSpPr>
            <p:spPr bwMode="auto">
              <a:xfrm>
                <a:off x="4225" y="191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Rectangle 555"/>
              <p:cNvSpPr>
                <a:spLocks noChangeArrowheads="1"/>
              </p:cNvSpPr>
              <p:nvPr/>
            </p:nvSpPr>
            <p:spPr bwMode="auto">
              <a:xfrm>
                <a:off x="4225" y="191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Rectangle 556"/>
              <p:cNvSpPr>
                <a:spLocks noChangeArrowheads="1"/>
              </p:cNvSpPr>
              <p:nvPr/>
            </p:nvSpPr>
            <p:spPr bwMode="auto">
              <a:xfrm>
                <a:off x="4225" y="1913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Rectangle 557"/>
              <p:cNvSpPr>
                <a:spLocks noChangeArrowheads="1"/>
              </p:cNvSpPr>
              <p:nvPr/>
            </p:nvSpPr>
            <p:spPr bwMode="auto">
              <a:xfrm>
                <a:off x="4225" y="190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Rectangle 558"/>
              <p:cNvSpPr>
                <a:spLocks noChangeArrowheads="1"/>
              </p:cNvSpPr>
              <p:nvPr/>
            </p:nvSpPr>
            <p:spPr bwMode="auto">
              <a:xfrm>
                <a:off x="4225" y="190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Rectangle 559"/>
              <p:cNvSpPr>
                <a:spLocks noChangeArrowheads="1"/>
              </p:cNvSpPr>
              <p:nvPr/>
            </p:nvSpPr>
            <p:spPr bwMode="auto">
              <a:xfrm>
                <a:off x="4225" y="1907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Rectangle 560"/>
              <p:cNvSpPr>
                <a:spLocks noChangeArrowheads="1"/>
              </p:cNvSpPr>
              <p:nvPr/>
            </p:nvSpPr>
            <p:spPr bwMode="auto">
              <a:xfrm>
                <a:off x="4231" y="1901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Rectangle 561"/>
              <p:cNvSpPr>
                <a:spLocks noChangeArrowheads="1"/>
              </p:cNvSpPr>
              <p:nvPr/>
            </p:nvSpPr>
            <p:spPr bwMode="auto">
              <a:xfrm>
                <a:off x="4231" y="1901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Rectangle 562"/>
              <p:cNvSpPr>
                <a:spLocks noChangeArrowheads="1"/>
              </p:cNvSpPr>
              <p:nvPr/>
            </p:nvSpPr>
            <p:spPr bwMode="auto">
              <a:xfrm>
                <a:off x="4231" y="1901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Rectangle 563"/>
              <p:cNvSpPr>
                <a:spLocks noChangeArrowheads="1"/>
              </p:cNvSpPr>
              <p:nvPr/>
            </p:nvSpPr>
            <p:spPr bwMode="auto">
              <a:xfrm>
                <a:off x="4250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Rectangle 564"/>
              <p:cNvSpPr>
                <a:spLocks noChangeArrowheads="1"/>
              </p:cNvSpPr>
              <p:nvPr/>
            </p:nvSpPr>
            <p:spPr bwMode="auto">
              <a:xfrm>
                <a:off x="4250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Rectangle 565"/>
              <p:cNvSpPr>
                <a:spLocks noChangeArrowheads="1"/>
              </p:cNvSpPr>
              <p:nvPr/>
            </p:nvSpPr>
            <p:spPr bwMode="auto">
              <a:xfrm>
                <a:off x="4256" y="189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Rectangle 566"/>
              <p:cNvSpPr>
                <a:spLocks noChangeArrowheads="1"/>
              </p:cNvSpPr>
              <p:nvPr/>
            </p:nvSpPr>
            <p:spPr bwMode="auto">
              <a:xfrm>
                <a:off x="4256" y="188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Rectangle 567"/>
              <p:cNvSpPr>
                <a:spLocks noChangeArrowheads="1"/>
              </p:cNvSpPr>
              <p:nvPr/>
            </p:nvSpPr>
            <p:spPr bwMode="auto">
              <a:xfrm>
                <a:off x="4256" y="188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Rectangle 568"/>
              <p:cNvSpPr>
                <a:spLocks noChangeArrowheads="1"/>
              </p:cNvSpPr>
              <p:nvPr/>
            </p:nvSpPr>
            <p:spPr bwMode="auto">
              <a:xfrm>
                <a:off x="4262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Rectangle 569"/>
              <p:cNvSpPr>
                <a:spLocks noChangeArrowheads="1"/>
              </p:cNvSpPr>
              <p:nvPr/>
            </p:nvSpPr>
            <p:spPr bwMode="auto">
              <a:xfrm>
                <a:off x="4262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Rectangle 570"/>
              <p:cNvSpPr>
                <a:spLocks noChangeArrowheads="1"/>
              </p:cNvSpPr>
              <p:nvPr/>
            </p:nvSpPr>
            <p:spPr bwMode="auto">
              <a:xfrm>
                <a:off x="4262" y="188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Rectangle 571"/>
              <p:cNvSpPr>
                <a:spLocks noChangeArrowheads="1"/>
              </p:cNvSpPr>
              <p:nvPr/>
            </p:nvSpPr>
            <p:spPr bwMode="auto">
              <a:xfrm>
                <a:off x="4268" y="187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Rectangle 572"/>
              <p:cNvSpPr>
                <a:spLocks noChangeArrowheads="1"/>
              </p:cNvSpPr>
              <p:nvPr/>
            </p:nvSpPr>
            <p:spPr bwMode="auto">
              <a:xfrm>
                <a:off x="4274" y="187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Rectangle 573"/>
              <p:cNvSpPr>
                <a:spLocks noChangeArrowheads="1"/>
              </p:cNvSpPr>
              <p:nvPr/>
            </p:nvSpPr>
            <p:spPr bwMode="auto">
              <a:xfrm>
                <a:off x="4280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Rectangle 574"/>
              <p:cNvSpPr>
                <a:spLocks noChangeArrowheads="1"/>
              </p:cNvSpPr>
              <p:nvPr/>
            </p:nvSpPr>
            <p:spPr bwMode="auto">
              <a:xfrm>
                <a:off x="4280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Rectangle 575"/>
              <p:cNvSpPr>
                <a:spLocks noChangeArrowheads="1"/>
              </p:cNvSpPr>
              <p:nvPr/>
            </p:nvSpPr>
            <p:spPr bwMode="auto">
              <a:xfrm>
                <a:off x="4280" y="187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Rectangle 576"/>
              <p:cNvSpPr>
                <a:spLocks noChangeArrowheads="1"/>
              </p:cNvSpPr>
              <p:nvPr/>
            </p:nvSpPr>
            <p:spPr bwMode="auto">
              <a:xfrm>
                <a:off x="4280" y="18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Rectangle 577"/>
              <p:cNvSpPr>
                <a:spLocks noChangeArrowheads="1"/>
              </p:cNvSpPr>
              <p:nvPr/>
            </p:nvSpPr>
            <p:spPr bwMode="auto">
              <a:xfrm>
                <a:off x="4286" y="186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Rectangle 578"/>
              <p:cNvSpPr>
                <a:spLocks noChangeArrowheads="1"/>
              </p:cNvSpPr>
              <p:nvPr/>
            </p:nvSpPr>
            <p:spPr bwMode="auto">
              <a:xfrm>
                <a:off x="4286" y="18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Rectangle 579"/>
              <p:cNvSpPr>
                <a:spLocks noChangeArrowheads="1"/>
              </p:cNvSpPr>
              <p:nvPr/>
            </p:nvSpPr>
            <p:spPr bwMode="auto">
              <a:xfrm>
                <a:off x="4286" y="185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Rectangle 580"/>
              <p:cNvSpPr>
                <a:spLocks noChangeArrowheads="1"/>
              </p:cNvSpPr>
              <p:nvPr/>
            </p:nvSpPr>
            <p:spPr bwMode="auto">
              <a:xfrm>
                <a:off x="4292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Rectangle 581"/>
              <p:cNvSpPr>
                <a:spLocks noChangeArrowheads="1"/>
              </p:cNvSpPr>
              <p:nvPr/>
            </p:nvSpPr>
            <p:spPr bwMode="auto">
              <a:xfrm>
                <a:off x="4292" y="185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Rectangle 582"/>
              <p:cNvSpPr>
                <a:spLocks noChangeArrowheads="1"/>
              </p:cNvSpPr>
              <p:nvPr/>
            </p:nvSpPr>
            <p:spPr bwMode="auto">
              <a:xfrm>
                <a:off x="4292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Rectangle 583"/>
              <p:cNvSpPr>
                <a:spLocks noChangeArrowheads="1"/>
              </p:cNvSpPr>
              <p:nvPr/>
            </p:nvSpPr>
            <p:spPr bwMode="auto">
              <a:xfrm>
                <a:off x="4316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Rectangle 584"/>
              <p:cNvSpPr>
                <a:spLocks noChangeArrowheads="1"/>
              </p:cNvSpPr>
              <p:nvPr/>
            </p:nvSpPr>
            <p:spPr bwMode="auto">
              <a:xfrm>
                <a:off x="4328" y="18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Rectangle 585"/>
              <p:cNvSpPr>
                <a:spLocks noChangeArrowheads="1"/>
              </p:cNvSpPr>
              <p:nvPr/>
            </p:nvSpPr>
            <p:spPr bwMode="auto">
              <a:xfrm>
                <a:off x="4340" y="18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Rectangle 586"/>
              <p:cNvSpPr>
                <a:spLocks noChangeArrowheads="1"/>
              </p:cNvSpPr>
              <p:nvPr/>
            </p:nvSpPr>
            <p:spPr bwMode="auto">
              <a:xfrm>
                <a:off x="4340" y="184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Rectangle 587"/>
              <p:cNvSpPr>
                <a:spLocks noChangeArrowheads="1"/>
              </p:cNvSpPr>
              <p:nvPr/>
            </p:nvSpPr>
            <p:spPr bwMode="auto">
              <a:xfrm>
                <a:off x="4346" y="183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Rectangle 588"/>
              <p:cNvSpPr>
                <a:spLocks noChangeArrowheads="1"/>
              </p:cNvSpPr>
              <p:nvPr/>
            </p:nvSpPr>
            <p:spPr bwMode="auto">
              <a:xfrm>
                <a:off x="4352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Rectangle 589"/>
              <p:cNvSpPr>
                <a:spLocks noChangeArrowheads="1"/>
              </p:cNvSpPr>
              <p:nvPr/>
            </p:nvSpPr>
            <p:spPr bwMode="auto">
              <a:xfrm>
                <a:off x="4352" y="18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Rectangle 590"/>
              <p:cNvSpPr>
                <a:spLocks noChangeArrowheads="1"/>
              </p:cNvSpPr>
              <p:nvPr/>
            </p:nvSpPr>
            <p:spPr bwMode="auto">
              <a:xfrm>
                <a:off x="4382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Rectangle 591"/>
              <p:cNvSpPr>
                <a:spLocks noChangeArrowheads="1"/>
              </p:cNvSpPr>
              <p:nvPr/>
            </p:nvSpPr>
            <p:spPr bwMode="auto">
              <a:xfrm>
                <a:off x="4388" y="182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Rectangle 592"/>
              <p:cNvSpPr>
                <a:spLocks noChangeArrowheads="1"/>
              </p:cNvSpPr>
              <p:nvPr/>
            </p:nvSpPr>
            <p:spPr bwMode="auto">
              <a:xfrm>
                <a:off x="4400" y="18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Rectangle 593"/>
              <p:cNvSpPr>
                <a:spLocks noChangeArrowheads="1"/>
              </p:cNvSpPr>
              <p:nvPr/>
            </p:nvSpPr>
            <p:spPr bwMode="auto">
              <a:xfrm>
                <a:off x="4400" y="181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Rectangle 594"/>
              <p:cNvSpPr>
                <a:spLocks noChangeArrowheads="1"/>
              </p:cNvSpPr>
              <p:nvPr/>
            </p:nvSpPr>
            <p:spPr bwMode="auto">
              <a:xfrm>
                <a:off x="4406" y="181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Rectangle 595"/>
              <p:cNvSpPr>
                <a:spLocks noChangeArrowheads="1"/>
              </p:cNvSpPr>
              <p:nvPr/>
            </p:nvSpPr>
            <p:spPr bwMode="auto">
              <a:xfrm>
                <a:off x="4406" y="18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Rectangle 596"/>
              <p:cNvSpPr>
                <a:spLocks noChangeArrowheads="1"/>
              </p:cNvSpPr>
              <p:nvPr/>
            </p:nvSpPr>
            <p:spPr bwMode="auto">
              <a:xfrm>
                <a:off x="4436" y="180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Rectangle 597"/>
              <p:cNvSpPr>
                <a:spLocks noChangeArrowheads="1"/>
              </p:cNvSpPr>
              <p:nvPr/>
            </p:nvSpPr>
            <p:spPr bwMode="auto">
              <a:xfrm>
                <a:off x="4436" y="179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Rectangle 598"/>
              <p:cNvSpPr>
                <a:spLocks noChangeArrowheads="1"/>
              </p:cNvSpPr>
              <p:nvPr/>
            </p:nvSpPr>
            <p:spPr bwMode="auto">
              <a:xfrm>
                <a:off x="4436" y="17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Rectangle 599"/>
              <p:cNvSpPr>
                <a:spLocks noChangeArrowheads="1"/>
              </p:cNvSpPr>
              <p:nvPr/>
            </p:nvSpPr>
            <p:spPr bwMode="auto">
              <a:xfrm>
                <a:off x="4436" y="179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Rectangle 600"/>
              <p:cNvSpPr>
                <a:spLocks noChangeArrowheads="1"/>
              </p:cNvSpPr>
              <p:nvPr/>
            </p:nvSpPr>
            <p:spPr bwMode="auto">
              <a:xfrm>
                <a:off x="4442" y="178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Rectangle 601"/>
              <p:cNvSpPr>
                <a:spLocks noChangeArrowheads="1"/>
              </p:cNvSpPr>
              <p:nvPr/>
            </p:nvSpPr>
            <p:spPr bwMode="auto">
              <a:xfrm>
                <a:off x="4454" y="17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Rectangle 602"/>
              <p:cNvSpPr>
                <a:spLocks noChangeArrowheads="1"/>
              </p:cNvSpPr>
              <p:nvPr/>
            </p:nvSpPr>
            <p:spPr bwMode="auto">
              <a:xfrm>
                <a:off x="4460" y="178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Rectangle 603"/>
              <p:cNvSpPr>
                <a:spLocks noChangeArrowheads="1"/>
              </p:cNvSpPr>
              <p:nvPr/>
            </p:nvSpPr>
            <p:spPr bwMode="auto">
              <a:xfrm>
                <a:off x="4460" y="177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Rectangle 604"/>
              <p:cNvSpPr>
                <a:spLocks noChangeArrowheads="1"/>
              </p:cNvSpPr>
              <p:nvPr/>
            </p:nvSpPr>
            <p:spPr bwMode="auto">
              <a:xfrm>
                <a:off x="4472" y="17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Rectangle 605"/>
              <p:cNvSpPr>
                <a:spLocks noChangeArrowheads="1"/>
              </p:cNvSpPr>
              <p:nvPr/>
            </p:nvSpPr>
            <p:spPr bwMode="auto">
              <a:xfrm>
                <a:off x="4472" y="176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Rectangle 606"/>
              <p:cNvSpPr>
                <a:spLocks noChangeArrowheads="1"/>
              </p:cNvSpPr>
              <p:nvPr/>
            </p:nvSpPr>
            <p:spPr bwMode="auto">
              <a:xfrm>
                <a:off x="4496" y="175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3" name="Group 808"/>
            <p:cNvGrpSpPr>
              <a:grpSpLocks/>
            </p:cNvGrpSpPr>
            <p:nvPr/>
          </p:nvGrpSpPr>
          <p:grpSpPr bwMode="auto">
            <a:xfrm>
              <a:off x="2536" y="1234"/>
              <a:ext cx="2447" cy="1868"/>
              <a:chOff x="2536" y="1234"/>
              <a:chExt cx="2447" cy="1868"/>
            </a:xfrm>
          </p:grpSpPr>
          <p:sp>
            <p:nvSpPr>
              <p:cNvPr id="24" name="Rectangle 608"/>
              <p:cNvSpPr>
                <a:spLocks noChangeArrowheads="1"/>
              </p:cNvSpPr>
              <p:nvPr/>
            </p:nvSpPr>
            <p:spPr bwMode="auto">
              <a:xfrm>
                <a:off x="4502" y="175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Rectangle 609"/>
              <p:cNvSpPr>
                <a:spLocks noChangeArrowheads="1"/>
              </p:cNvSpPr>
              <p:nvPr/>
            </p:nvSpPr>
            <p:spPr bwMode="auto">
              <a:xfrm>
                <a:off x="4514" y="1745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Rectangle 610"/>
              <p:cNvSpPr>
                <a:spLocks noChangeArrowheads="1"/>
              </p:cNvSpPr>
              <p:nvPr/>
            </p:nvSpPr>
            <p:spPr bwMode="auto">
              <a:xfrm>
                <a:off x="4514" y="173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Rectangle 611"/>
              <p:cNvSpPr>
                <a:spLocks noChangeArrowheads="1"/>
              </p:cNvSpPr>
              <p:nvPr/>
            </p:nvSpPr>
            <p:spPr bwMode="auto">
              <a:xfrm>
                <a:off x="4556" y="173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Rectangle 612"/>
              <p:cNvSpPr>
                <a:spLocks noChangeArrowheads="1"/>
              </p:cNvSpPr>
              <p:nvPr/>
            </p:nvSpPr>
            <p:spPr bwMode="auto">
              <a:xfrm>
                <a:off x="4556" y="172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Rectangle 613"/>
              <p:cNvSpPr>
                <a:spLocks noChangeArrowheads="1"/>
              </p:cNvSpPr>
              <p:nvPr/>
            </p:nvSpPr>
            <p:spPr bwMode="auto">
              <a:xfrm>
                <a:off x="4562" y="172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Rectangle 614"/>
              <p:cNvSpPr>
                <a:spLocks noChangeArrowheads="1"/>
              </p:cNvSpPr>
              <p:nvPr/>
            </p:nvSpPr>
            <p:spPr bwMode="auto">
              <a:xfrm>
                <a:off x="4562" y="170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Rectangle 615"/>
              <p:cNvSpPr>
                <a:spLocks noChangeArrowheads="1"/>
              </p:cNvSpPr>
              <p:nvPr/>
            </p:nvSpPr>
            <p:spPr bwMode="auto">
              <a:xfrm>
                <a:off x="4562" y="1703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Rectangle 616"/>
              <p:cNvSpPr>
                <a:spLocks noChangeArrowheads="1"/>
              </p:cNvSpPr>
              <p:nvPr/>
            </p:nvSpPr>
            <p:spPr bwMode="auto">
              <a:xfrm>
                <a:off x="4574" y="1690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Rectangle 617"/>
              <p:cNvSpPr>
                <a:spLocks noChangeArrowheads="1"/>
              </p:cNvSpPr>
              <p:nvPr/>
            </p:nvSpPr>
            <p:spPr bwMode="auto">
              <a:xfrm>
                <a:off x="4574" y="1678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Rectangle 618"/>
              <p:cNvSpPr>
                <a:spLocks noChangeArrowheads="1"/>
              </p:cNvSpPr>
              <p:nvPr/>
            </p:nvSpPr>
            <p:spPr bwMode="auto">
              <a:xfrm>
                <a:off x="4580" y="166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Rectangle 619"/>
              <p:cNvSpPr>
                <a:spLocks noChangeArrowheads="1"/>
              </p:cNvSpPr>
              <p:nvPr/>
            </p:nvSpPr>
            <p:spPr bwMode="auto">
              <a:xfrm>
                <a:off x="4586" y="165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Rectangle 620"/>
              <p:cNvSpPr>
                <a:spLocks noChangeArrowheads="1"/>
              </p:cNvSpPr>
              <p:nvPr/>
            </p:nvSpPr>
            <p:spPr bwMode="auto">
              <a:xfrm>
                <a:off x="4586" y="163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Rectangle 621"/>
              <p:cNvSpPr>
                <a:spLocks noChangeArrowheads="1"/>
              </p:cNvSpPr>
              <p:nvPr/>
            </p:nvSpPr>
            <p:spPr bwMode="auto">
              <a:xfrm>
                <a:off x="4604" y="161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Rectangle 622"/>
              <p:cNvSpPr>
                <a:spLocks noChangeArrowheads="1"/>
              </p:cNvSpPr>
              <p:nvPr/>
            </p:nvSpPr>
            <p:spPr bwMode="auto">
              <a:xfrm>
                <a:off x="4616" y="159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Rectangle 623"/>
              <p:cNvSpPr>
                <a:spLocks noChangeArrowheads="1"/>
              </p:cNvSpPr>
              <p:nvPr/>
            </p:nvSpPr>
            <p:spPr bwMode="auto">
              <a:xfrm>
                <a:off x="4664" y="1558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Rectangle 624"/>
              <p:cNvSpPr>
                <a:spLocks noChangeArrowheads="1"/>
              </p:cNvSpPr>
              <p:nvPr/>
            </p:nvSpPr>
            <p:spPr bwMode="auto">
              <a:xfrm>
                <a:off x="4743" y="149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Line 625"/>
              <p:cNvSpPr>
                <a:spLocks noChangeShapeType="1"/>
              </p:cNvSpPr>
              <p:nvPr/>
            </p:nvSpPr>
            <p:spPr bwMode="auto">
              <a:xfrm flipV="1">
                <a:off x="2770" y="2749"/>
                <a:ext cx="12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" name="Line 626"/>
              <p:cNvSpPr>
                <a:spLocks noChangeShapeType="1"/>
              </p:cNvSpPr>
              <p:nvPr/>
            </p:nvSpPr>
            <p:spPr bwMode="auto">
              <a:xfrm flipV="1">
                <a:off x="2782" y="2737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" name="Line 627"/>
              <p:cNvSpPr>
                <a:spLocks noChangeShapeType="1"/>
              </p:cNvSpPr>
              <p:nvPr/>
            </p:nvSpPr>
            <p:spPr bwMode="auto">
              <a:xfrm flipV="1">
                <a:off x="2812" y="271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" name="Line 628"/>
              <p:cNvSpPr>
                <a:spLocks noChangeShapeType="1"/>
              </p:cNvSpPr>
              <p:nvPr/>
            </p:nvSpPr>
            <p:spPr bwMode="auto">
              <a:xfrm flipV="1">
                <a:off x="2836" y="2707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" name="Line 629"/>
              <p:cNvSpPr>
                <a:spLocks noChangeShapeType="1"/>
              </p:cNvSpPr>
              <p:nvPr/>
            </p:nvSpPr>
            <p:spPr bwMode="auto">
              <a:xfrm flipV="1">
                <a:off x="2866" y="2688"/>
                <a:ext cx="24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" name="Line 630"/>
              <p:cNvSpPr>
                <a:spLocks noChangeShapeType="1"/>
              </p:cNvSpPr>
              <p:nvPr/>
            </p:nvSpPr>
            <p:spPr bwMode="auto">
              <a:xfrm flipV="1">
                <a:off x="2890" y="267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" name="Line 631"/>
              <p:cNvSpPr>
                <a:spLocks noChangeShapeType="1"/>
              </p:cNvSpPr>
              <p:nvPr/>
            </p:nvSpPr>
            <p:spPr bwMode="auto">
              <a:xfrm flipV="1">
                <a:off x="2914" y="2658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" name="Line 632"/>
              <p:cNvSpPr>
                <a:spLocks noChangeShapeType="1"/>
              </p:cNvSpPr>
              <p:nvPr/>
            </p:nvSpPr>
            <p:spPr bwMode="auto">
              <a:xfrm flipV="1">
                <a:off x="2944" y="264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" name="Line 633"/>
              <p:cNvSpPr>
                <a:spLocks noChangeShapeType="1"/>
              </p:cNvSpPr>
              <p:nvPr/>
            </p:nvSpPr>
            <p:spPr bwMode="auto">
              <a:xfrm flipV="1">
                <a:off x="2968" y="2628"/>
                <a:ext cx="3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" name="Line 634"/>
              <p:cNvSpPr>
                <a:spLocks noChangeShapeType="1"/>
              </p:cNvSpPr>
              <p:nvPr/>
            </p:nvSpPr>
            <p:spPr bwMode="auto">
              <a:xfrm flipV="1">
                <a:off x="2999" y="261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" name="Line 635"/>
              <p:cNvSpPr>
                <a:spLocks noChangeShapeType="1"/>
              </p:cNvSpPr>
              <p:nvPr/>
            </p:nvSpPr>
            <p:spPr bwMode="auto">
              <a:xfrm flipV="1">
                <a:off x="3023" y="2598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" name="Line 636"/>
              <p:cNvSpPr>
                <a:spLocks noChangeShapeType="1"/>
              </p:cNvSpPr>
              <p:nvPr/>
            </p:nvSpPr>
            <p:spPr bwMode="auto">
              <a:xfrm flipV="1">
                <a:off x="3053" y="258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" name="Line 637"/>
              <p:cNvSpPr>
                <a:spLocks noChangeShapeType="1"/>
              </p:cNvSpPr>
              <p:nvPr/>
            </p:nvSpPr>
            <p:spPr bwMode="auto">
              <a:xfrm flipV="1">
                <a:off x="3077" y="256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4" name="Line 638"/>
              <p:cNvSpPr>
                <a:spLocks noChangeShapeType="1"/>
              </p:cNvSpPr>
              <p:nvPr/>
            </p:nvSpPr>
            <p:spPr bwMode="auto">
              <a:xfrm flipV="1">
                <a:off x="3101" y="255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5" name="Line 639"/>
              <p:cNvSpPr>
                <a:spLocks noChangeShapeType="1"/>
              </p:cNvSpPr>
              <p:nvPr/>
            </p:nvSpPr>
            <p:spPr bwMode="auto">
              <a:xfrm flipV="1">
                <a:off x="3131" y="253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6" name="Line 640"/>
              <p:cNvSpPr>
                <a:spLocks noChangeShapeType="1"/>
              </p:cNvSpPr>
              <p:nvPr/>
            </p:nvSpPr>
            <p:spPr bwMode="auto">
              <a:xfrm flipV="1">
                <a:off x="3155" y="252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7" name="Line 641"/>
              <p:cNvSpPr>
                <a:spLocks noChangeShapeType="1"/>
              </p:cNvSpPr>
              <p:nvPr/>
            </p:nvSpPr>
            <p:spPr bwMode="auto">
              <a:xfrm flipV="1">
                <a:off x="3185" y="250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8" name="Line 642"/>
              <p:cNvSpPr>
                <a:spLocks noChangeShapeType="1"/>
              </p:cNvSpPr>
              <p:nvPr/>
            </p:nvSpPr>
            <p:spPr bwMode="auto">
              <a:xfrm flipV="1">
                <a:off x="3209" y="249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9" name="Line 643"/>
              <p:cNvSpPr>
                <a:spLocks noChangeShapeType="1"/>
              </p:cNvSpPr>
              <p:nvPr/>
            </p:nvSpPr>
            <p:spPr bwMode="auto">
              <a:xfrm flipV="1">
                <a:off x="3239" y="247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0" name="Line 644"/>
              <p:cNvSpPr>
                <a:spLocks noChangeShapeType="1"/>
              </p:cNvSpPr>
              <p:nvPr/>
            </p:nvSpPr>
            <p:spPr bwMode="auto">
              <a:xfrm flipV="1">
                <a:off x="3263" y="246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1" name="Line 645"/>
              <p:cNvSpPr>
                <a:spLocks noChangeShapeType="1"/>
              </p:cNvSpPr>
              <p:nvPr/>
            </p:nvSpPr>
            <p:spPr bwMode="auto">
              <a:xfrm flipV="1">
                <a:off x="3287" y="2448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2" name="Line 646"/>
              <p:cNvSpPr>
                <a:spLocks noChangeShapeType="1"/>
              </p:cNvSpPr>
              <p:nvPr/>
            </p:nvSpPr>
            <p:spPr bwMode="auto">
              <a:xfrm flipV="1">
                <a:off x="3317" y="243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3" name="Line 647"/>
              <p:cNvSpPr>
                <a:spLocks noChangeShapeType="1"/>
              </p:cNvSpPr>
              <p:nvPr/>
            </p:nvSpPr>
            <p:spPr bwMode="auto">
              <a:xfrm flipV="1">
                <a:off x="3341" y="241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4" name="Line 648"/>
              <p:cNvSpPr>
                <a:spLocks noChangeShapeType="1"/>
              </p:cNvSpPr>
              <p:nvPr/>
            </p:nvSpPr>
            <p:spPr bwMode="auto">
              <a:xfrm flipV="1">
                <a:off x="3365" y="240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5" name="Line 649"/>
              <p:cNvSpPr>
                <a:spLocks noChangeShapeType="1"/>
              </p:cNvSpPr>
              <p:nvPr/>
            </p:nvSpPr>
            <p:spPr bwMode="auto">
              <a:xfrm flipV="1">
                <a:off x="3395" y="2388"/>
                <a:ext cx="25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6" name="Line 650"/>
              <p:cNvSpPr>
                <a:spLocks noChangeShapeType="1"/>
              </p:cNvSpPr>
              <p:nvPr/>
            </p:nvSpPr>
            <p:spPr bwMode="auto">
              <a:xfrm flipV="1">
                <a:off x="3420" y="237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7" name="Line 651"/>
              <p:cNvSpPr>
                <a:spLocks noChangeShapeType="1"/>
              </p:cNvSpPr>
              <p:nvPr/>
            </p:nvSpPr>
            <p:spPr bwMode="auto">
              <a:xfrm flipV="1">
                <a:off x="3450" y="235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" name="Line 652"/>
              <p:cNvSpPr>
                <a:spLocks noChangeShapeType="1"/>
              </p:cNvSpPr>
              <p:nvPr/>
            </p:nvSpPr>
            <p:spPr bwMode="auto">
              <a:xfrm flipV="1">
                <a:off x="3474" y="234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" name="Line 653"/>
              <p:cNvSpPr>
                <a:spLocks noChangeShapeType="1"/>
              </p:cNvSpPr>
              <p:nvPr/>
            </p:nvSpPr>
            <p:spPr bwMode="auto">
              <a:xfrm flipV="1">
                <a:off x="3498" y="2328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0" name="Line 654"/>
              <p:cNvSpPr>
                <a:spLocks noChangeShapeType="1"/>
              </p:cNvSpPr>
              <p:nvPr/>
            </p:nvSpPr>
            <p:spPr bwMode="auto">
              <a:xfrm flipV="1">
                <a:off x="3528" y="231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" name="Line 655"/>
              <p:cNvSpPr>
                <a:spLocks noChangeShapeType="1"/>
              </p:cNvSpPr>
              <p:nvPr/>
            </p:nvSpPr>
            <p:spPr bwMode="auto">
              <a:xfrm flipV="1">
                <a:off x="3552" y="229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Line 656"/>
              <p:cNvSpPr>
                <a:spLocks noChangeShapeType="1"/>
              </p:cNvSpPr>
              <p:nvPr/>
            </p:nvSpPr>
            <p:spPr bwMode="auto">
              <a:xfrm flipV="1">
                <a:off x="3576" y="228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Line 657"/>
              <p:cNvSpPr>
                <a:spLocks noChangeShapeType="1"/>
              </p:cNvSpPr>
              <p:nvPr/>
            </p:nvSpPr>
            <p:spPr bwMode="auto">
              <a:xfrm flipV="1">
                <a:off x="3606" y="226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Line 658"/>
              <p:cNvSpPr>
                <a:spLocks noChangeShapeType="1"/>
              </p:cNvSpPr>
              <p:nvPr/>
            </p:nvSpPr>
            <p:spPr bwMode="auto">
              <a:xfrm flipV="1">
                <a:off x="3630" y="225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Line 659"/>
              <p:cNvSpPr>
                <a:spLocks noChangeShapeType="1"/>
              </p:cNvSpPr>
              <p:nvPr/>
            </p:nvSpPr>
            <p:spPr bwMode="auto">
              <a:xfrm flipV="1">
                <a:off x="3654" y="223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Line 660"/>
              <p:cNvSpPr>
                <a:spLocks noChangeShapeType="1"/>
              </p:cNvSpPr>
              <p:nvPr/>
            </p:nvSpPr>
            <p:spPr bwMode="auto">
              <a:xfrm flipV="1">
                <a:off x="3678" y="222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Line 661"/>
              <p:cNvSpPr>
                <a:spLocks noChangeShapeType="1"/>
              </p:cNvSpPr>
              <p:nvPr/>
            </p:nvSpPr>
            <p:spPr bwMode="auto">
              <a:xfrm flipV="1">
                <a:off x="3708" y="220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Line 662"/>
              <p:cNvSpPr>
                <a:spLocks noChangeShapeType="1"/>
              </p:cNvSpPr>
              <p:nvPr/>
            </p:nvSpPr>
            <p:spPr bwMode="auto">
              <a:xfrm flipV="1">
                <a:off x="3732" y="2189"/>
                <a:ext cx="24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Line 663"/>
              <p:cNvSpPr>
                <a:spLocks noChangeShapeType="1"/>
              </p:cNvSpPr>
              <p:nvPr/>
            </p:nvSpPr>
            <p:spPr bwMode="auto">
              <a:xfrm flipV="1">
                <a:off x="3756" y="2177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Line 664"/>
              <p:cNvSpPr>
                <a:spLocks noChangeShapeType="1"/>
              </p:cNvSpPr>
              <p:nvPr/>
            </p:nvSpPr>
            <p:spPr bwMode="auto">
              <a:xfrm flipV="1">
                <a:off x="3780" y="2159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Line 665"/>
              <p:cNvSpPr>
                <a:spLocks noChangeShapeType="1"/>
              </p:cNvSpPr>
              <p:nvPr/>
            </p:nvSpPr>
            <p:spPr bwMode="auto">
              <a:xfrm flipV="1">
                <a:off x="3810" y="2141"/>
                <a:ext cx="25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Line 666"/>
              <p:cNvSpPr>
                <a:spLocks noChangeShapeType="1"/>
              </p:cNvSpPr>
              <p:nvPr/>
            </p:nvSpPr>
            <p:spPr bwMode="auto">
              <a:xfrm flipV="1">
                <a:off x="3835" y="212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Line 667"/>
              <p:cNvSpPr>
                <a:spLocks noChangeShapeType="1"/>
              </p:cNvSpPr>
              <p:nvPr/>
            </p:nvSpPr>
            <p:spPr bwMode="auto">
              <a:xfrm flipV="1">
                <a:off x="3859" y="211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Line 668"/>
              <p:cNvSpPr>
                <a:spLocks noChangeShapeType="1"/>
              </p:cNvSpPr>
              <p:nvPr/>
            </p:nvSpPr>
            <p:spPr bwMode="auto">
              <a:xfrm flipV="1">
                <a:off x="3883" y="209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Line 669"/>
              <p:cNvSpPr>
                <a:spLocks noChangeShapeType="1"/>
              </p:cNvSpPr>
              <p:nvPr/>
            </p:nvSpPr>
            <p:spPr bwMode="auto">
              <a:xfrm flipV="1">
                <a:off x="3907" y="208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Line 670"/>
              <p:cNvSpPr>
                <a:spLocks noChangeShapeType="1"/>
              </p:cNvSpPr>
              <p:nvPr/>
            </p:nvSpPr>
            <p:spPr bwMode="auto">
              <a:xfrm flipV="1">
                <a:off x="3937" y="206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Line 671"/>
              <p:cNvSpPr>
                <a:spLocks noChangeShapeType="1"/>
              </p:cNvSpPr>
              <p:nvPr/>
            </p:nvSpPr>
            <p:spPr bwMode="auto">
              <a:xfrm flipV="1">
                <a:off x="3961" y="205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Line 672"/>
              <p:cNvSpPr>
                <a:spLocks noChangeShapeType="1"/>
              </p:cNvSpPr>
              <p:nvPr/>
            </p:nvSpPr>
            <p:spPr bwMode="auto">
              <a:xfrm flipV="1">
                <a:off x="3985" y="203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Line 673"/>
              <p:cNvSpPr>
                <a:spLocks noChangeShapeType="1"/>
              </p:cNvSpPr>
              <p:nvPr/>
            </p:nvSpPr>
            <p:spPr bwMode="auto">
              <a:xfrm flipV="1">
                <a:off x="4009" y="202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Line 674"/>
              <p:cNvSpPr>
                <a:spLocks noChangeShapeType="1"/>
              </p:cNvSpPr>
              <p:nvPr/>
            </p:nvSpPr>
            <p:spPr bwMode="auto">
              <a:xfrm flipV="1">
                <a:off x="4033" y="200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Line 675"/>
              <p:cNvSpPr>
                <a:spLocks noChangeShapeType="1"/>
              </p:cNvSpPr>
              <p:nvPr/>
            </p:nvSpPr>
            <p:spPr bwMode="auto">
              <a:xfrm flipV="1">
                <a:off x="4057" y="199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Line 676"/>
              <p:cNvSpPr>
                <a:spLocks noChangeShapeType="1"/>
              </p:cNvSpPr>
              <p:nvPr/>
            </p:nvSpPr>
            <p:spPr bwMode="auto">
              <a:xfrm flipV="1">
                <a:off x="4081" y="197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Line 677"/>
              <p:cNvSpPr>
                <a:spLocks noChangeShapeType="1"/>
              </p:cNvSpPr>
              <p:nvPr/>
            </p:nvSpPr>
            <p:spPr bwMode="auto">
              <a:xfrm flipV="1">
                <a:off x="4105" y="196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Line 678"/>
              <p:cNvSpPr>
                <a:spLocks noChangeShapeType="1"/>
              </p:cNvSpPr>
              <p:nvPr/>
            </p:nvSpPr>
            <p:spPr bwMode="auto">
              <a:xfrm flipV="1">
                <a:off x="4129" y="1949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Line 679"/>
              <p:cNvSpPr>
                <a:spLocks noChangeShapeType="1"/>
              </p:cNvSpPr>
              <p:nvPr/>
            </p:nvSpPr>
            <p:spPr bwMode="auto">
              <a:xfrm flipV="1">
                <a:off x="4159" y="193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Line 680"/>
              <p:cNvSpPr>
                <a:spLocks noChangeShapeType="1"/>
              </p:cNvSpPr>
              <p:nvPr/>
            </p:nvSpPr>
            <p:spPr bwMode="auto">
              <a:xfrm flipV="1">
                <a:off x="4183" y="191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Line 681"/>
              <p:cNvSpPr>
                <a:spLocks noChangeShapeType="1"/>
              </p:cNvSpPr>
              <p:nvPr/>
            </p:nvSpPr>
            <p:spPr bwMode="auto">
              <a:xfrm flipV="1">
                <a:off x="4207" y="190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Line 682"/>
              <p:cNvSpPr>
                <a:spLocks noChangeShapeType="1"/>
              </p:cNvSpPr>
              <p:nvPr/>
            </p:nvSpPr>
            <p:spPr bwMode="auto">
              <a:xfrm flipV="1">
                <a:off x="4231" y="1889"/>
                <a:ext cx="25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Line 683"/>
              <p:cNvSpPr>
                <a:spLocks noChangeShapeType="1"/>
              </p:cNvSpPr>
              <p:nvPr/>
            </p:nvSpPr>
            <p:spPr bwMode="auto">
              <a:xfrm flipV="1">
                <a:off x="4256" y="187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Line 684"/>
              <p:cNvSpPr>
                <a:spLocks noChangeShapeType="1"/>
              </p:cNvSpPr>
              <p:nvPr/>
            </p:nvSpPr>
            <p:spPr bwMode="auto">
              <a:xfrm flipV="1">
                <a:off x="4280" y="185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Line 685"/>
              <p:cNvSpPr>
                <a:spLocks noChangeShapeType="1"/>
              </p:cNvSpPr>
              <p:nvPr/>
            </p:nvSpPr>
            <p:spPr bwMode="auto">
              <a:xfrm flipV="1">
                <a:off x="4304" y="184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Line 686"/>
              <p:cNvSpPr>
                <a:spLocks noChangeShapeType="1"/>
              </p:cNvSpPr>
              <p:nvPr/>
            </p:nvSpPr>
            <p:spPr bwMode="auto">
              <a:xfrm flipV="1">
                <a:off x="4328" y="182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Line 687"/>
              <p:cNvSpPr>
                <a:spLocks noChangeShapeType="1"/>
              </p:cNvSpPr>
              <p:nvPr/>
            </p:nvSpPr>
            <p:spPr bwMode="auto">
              <a:xfrm flipV="1">
                <a:off x="4352" y="181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Line 688"/>
              <p:cNvSpPr>
                <a:spLocks noChangeShapeType="1"/>
              </p:cNvSpPr>
              <p:nvPr/>
            </p:nvSpPr>
            <p:spPr bwMode="auto">
              <a:xfrm flipV="1">
                <a:off x="4376" y="179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Line 689"/>
              <p:cNvSpPr>
                <a:spLocks noChangeShapeType="1"/>
              </p:cNvSpPr>
              <p:nvPr/>
            </p:nvSpPr>
            <p:spPr bwMode="auto">
              <a:xfrm flipV="1">
                <a:off x="4400" y="178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Line 690"/>
              <p:cNvSpPr>
                <a:spLocks noChangeShapeType="1"/>
              </p:cNvSpPr>
              <p:nvPr/>
            </p:nvSpPr>
            <p:spPr bwMode="auto">
              <a:xfrm flipV="1">
                <a:off x="4424" y="176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Line 691"/>
              <p:cNvSpPr>
                <a:spLocks noChangeShapeType="1"/>
              </p:cNvSpPr>
              <p:nvPr/>
            </p:nvSpPr>
            <p:spPr bwMode="auto">
              <a:xfrm flipV="1">
                <a:off x="4448" y="175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Line 692"/>
              <p:cNvSpPr>
                <a:spLocks noChangeShapeType="1"/>
              </p:cNvSpPr>
              <p:nvPr/>
            </p:nvSpPr>
            <p:spPr bwMode="auto">
              <a:xfrm flipV="1">
                <a:off x="4472" y="173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Line 693"/>
              <p:cNvSpPr>
                <a:spLocks noChangeShapeType="1"/>
              </p:cNvSpPr>
              <p:nvPr/>
            </p:nvSpPr>
            <p:spPr bwMode="auto">
              <a:xfrm flipV="1">
                <a:off x="4496" y="172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Line 694"/>
              <p:cNvSpPr>
                <a:spLocks noChangeShapeType="1"/>
              </p:cNvSpPr>
              <p:nvPr/>
            </p:nvSpPr>
            <p:spPr bwMode="auto">
              <a:xfrm flipV="1">
                <a:off x="4520" y="1703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Line 695"/>
              <p:cNvSpPr>
                <a:spLocks noChangeShapeType="1"/>
              </p:cNvSpPr>
              <p:nvPr/>
            </p:nvSpPr>
            <p:spPr bwMode="auto">
              <a:xfrm flipV="1">
                <a:off x="4544" y="1690"/>
                <a:ext cx="24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Line 696"/>
              <p:cNvSpPr>
                <a:spLocks noChangeShapeType="1"/>
              </p:cNvSpPr>
              <p:nvPr/>
            </p:nvSpPr>
            <p:spPr bwMode="auto">
              <a:xfrm flipV="1">
                <a:off x="4568" y="167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Line 697"/>
              <p:cNvSpPr>
                <a:spLocks noChangeShapeType="1"/>
              </p:cNvSpPr>
              <p:nvPr/>
            </p:nvSpPr>
            <p:spPr bwMode="auto">
              <a:xfrm flipV="1">
                <a:off x="4592" y="166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Line 698"/>
              <p:cNvSpPr>
                <a:spLocks noChangeShapeType="1"/>
              </p:cNvSpPr>
              <p:nvPr/>
            </p:nvSpPr>
            <p:spPr bwMode="auto">
              <a:xfrm flipV="1">
                <a:off x="4616" y="164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Line 699"/>
              <p:cNvSpPr>
                <a:spLocks noChangeShapeType="1"/>
              </p:cNvSpPr>
              <p:nvPr/>
            </p:nvSpPr>
            <p:spPr bwMode="auto">
              <a:xfrm flipV="1">
                <a:off x="4640" y="163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Line 700"/>
              <p:cNvSpPr>
                <a:spLocks noChangeShapeType="1"/>
              </p:cNvSpPr>
              <p:nvPr/>
            </p:nvSpPr>
            <p:spPr bwMode="auto">
              <a:xfrm flipV="1">
                <a:off x="4664" y="1612"/>
                <a:ext cx="25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Line 701"/>
              <p:cNvSpPr>
                <a:spLocks noChangeShapeType="1"/>
              </p:cNvSpPr>
              <p:nvPr/>
            </p:nvSpPr>
            <p:spPr bwMode="auto">
              <a:xfrm flipV="1">
                <a:off x="4689" y="160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Line 702"/>
              <p:cNvSpPr>
                <a:spLocks noChangeShapeType="1"/>
              </p:cNvSpPr>
              <p:nvPr/>
            </p:nvSpPr>
            <p:spPr bwMode="auto">
              <a:xfrm flipV="1">
                <a:off x="4713" y="158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Line 703"/>
              <p:cNvSpPr>
                <a:spLocks noChangeShapeType="1"/>
              </p:cNvSpPr>
              <p:nvPr/>
            </p:nvSpPr>
            <p:spPr bwMode="auto">
              <a:xfrm flipV="1">
                <a:off x="4737" y="157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Line 704"/>
              <p:cNvSpPr>
                <a:spLocks noChangeShapeType="1"/>
              </p:cNvSpPr>
              <p:nvPr/>
            </p:nvSpPr>
            <p:spPr bwMode="auto">
              <a:xfrm flipV="1">
                <a:off x="4761" y="155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Line 705"/>
              <p:cNvSpPr>
                <a:spLocks noChangeShapeType="1"/>
              </p:cNvSpPr>
              <p:nvPr/>
            </p:nvSpPr>
            <p:spPr bwMode="auto">
              <a:xfrm flipV="1">
                <a:off x="4785" y="154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Line 706"/>
              <p:cNvSpPr>
                <a:spLocks noChangeShapeType="1"/>
              </p:cNvSpPr>
              <p:nvPr/>
            </p:nvSpPr>
            <p:spPr bwMode="auto">
              <a:xfrm flipV="1">
                <a:off x="4809" y="152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Line 707"/>
              <p:cNvSpPr>
                <a:spLocks noChangeShapeType="1"/>
              </p:cNvSpPr>
              <p:nvPr/>
            </p:nvSpPr>
            <p:spPr bwMode="auto">
              <a:xfrm flipV="1">
                <a:off x="4833" y="151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Line 708"/>
              <p:cNvSpPr>
                <a:spLocks noChangeShapeType="1"/>
              </p:cNvSpPr>
              <p:nvPr/>
            </p:nvSpPr>
            <p:spPr bwMode="auto">
              <a:xfrm flipV="1">
                <a:off x="4857" y="149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Line 709"/>
              <p:cNvSpPr>
                <a:spLocks noChangeShapeType="1"/>
              </p:cNvSpPr>
              <p:nvPr/>
            </p:nvSpPr>
            <p:spPr bwMode="auto">
              <a:xfrm>
                <a:off x="2800" y="282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Line 710"/>
              <p:cNvSpPr>
                <a:spLocks noChangeShapeType="1"/>
              </p:cNvSpPr>
              <p:nvPr/>
            </p:nvSpPr>
            <p:spPr bwMode="auto">
              <a:xfrm flipV="1">
                <a:off x="2800" y="280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Line 711"/>
              <p:cNvSpPr>
                <a:spLocks noChangeShapeType="1"/>
              </p:cNvSpPr>
              <p:nvPr/>
            </p:nvSpPr>
            <p:spPr bwMode="auto">
              <a:xfrm flipV="1">
                <a:off x="2824" y="2797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Line 712"/>
              <p:cNvSpPr>
                <a:spLocks noChangeShapeType="1"/>
              </p:cNvSpPr>
              <p:nvPr/>
            </p:nvSpPr>
            <p:spPr bwMode="auto">
              <a:xfrm flipV="1">
                <a:off x="2848" y="277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Line 713"/>
              <p:cNvSpPr>
                <a:spLocks noChangeShapeType="1"/>
              </p:cNvSpPr>
              <p:nvPr/>
            </p:nvSpPr>
            <p:spPr bwMode="auto">
              <a:xfrm flipV="1">
                <a:off x="2872" y="2767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Line 714"/>
              <p:cNvSpPr>
                <a:spLocks noChangeShapeType="1"/>
              </p:cNvSpPr>
              <p:nvPr/>
            </p:nvSpPr>
            <p:spPr bwMode="auto">
              <a:xfrm flipV="1">
                <a:off x="2896" y="274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Line 715"/>
              <p:cNvSpPr>
                <a:spLocks noChangeShapeType="1"/>
              </p:cNvSpPr>
              <p:nvPr/>
            </p:nvSpPr>
            <p:spPr bwMode="auto">
              <a:xfrm flipV="1">
                <a:off x="2920" y="2737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Line 716"/>
              <p:cNvSpPr>
                <a:spLocks noChangeShapeType="1"/>
              </p:cNvSpPr>
              <p:nvPr/>
            </p:nvSpPr>
            <p:spPr bwMode="auto">
              <a:xfrm flipV="1">
                <a:off x="2944" y="271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Line 717"/>
              <p:cNvSpPr>
                <a:spLocks noChangeShapeType="1"/>
              </p:cNvSpPr>
              <p:nvPr/>
            </p:nvSpPr>
            <p:spPr bwMode="auto">
              <a:xfrm flipV="1">
                <a:off x="2968" y="2707"/>
                <a:ext cx="25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Line 718"/>
              <p:cNvSpPr>
                <a:spLocks noChangeShapeType="1"/>
              </p:cNvSpPr>
              <p:nvPr/>
            </p:nvSpPr>
            <p:spPr bwMode="auto">
              <a:xfrm flipV="1">
                <a:off x="2993" y="2688"/>
                <a:ext cx="24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Line 719"/>
              <p:cNvSpPr>
                <a:spLocks noChangeShapeType="1"/>
              </p:cNvSpPr>
              <p:nvPr/>
            </p:nvSpPr>
            <p:spPr bwMode="auto">
              <a:xfrm flipV="1">
                <a:off x="3017" y="267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Line 720"/>
              <p:cNvSpPr>
                <a:spLocks noChangeShapeType="1"/>
              </p:cNvSpPr>
              <p:nvPr/>
            </p:nvSpPr>
            <p:spPr bwMode="auto">
              <a:xfrm flipV="1">
                <a:off x="3041" y="2658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Line 721"/>
              <p:cNvSpPr>
                <a:spLocks noChangeShapeType="1"/>
              </p:cNvSpPr>
              <p:nvPr/>
            </p:nvSpPr>
            <p:spPr bwMode="auto">
              <a:xfrm flipV="1">
                <a:off x="3065" y="264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Line 722"/>
              <p:cNvSpPr>
                <a:spLocks noChangeShapeType="1"/>
              </p:cNvSpPr>
              <p:nvPr/>
            </p:nvSpPr>
            <p:spPr bwMode="auto">
              <a:xfrm flipV="1">
                <a:off x="3089" y="2628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Line 723"/>
              <p:cNvSpPr>
                <a:spLocks noChangeShapeType="1"/>
              </p:cNvSpPr>
              <p:nvPr/>
            </p:nvSpPr>
            <p:spPr bwMode="auto">
              <a:xfrm flipV="1">
                <a:off x="3113" y="2616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Line 724"/>
              <p:cNvSpPr>
                <a:spLocks noChangeShapeType="1"/>
              </p:cNvSpPr>
              <p:nvPr/>
            </p:nvSpPr>
            <p:spPr bwMode="auto">
              <a:xfrm flipV="1">
                <a:off x="3137" y="2598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Line 725"/>
              <p:cNvSpPr>
                <a:spLocks noChangeShapeType="1"/>
              </p:cNvSpPr>
              <p:nvPr/>
            </p:nvSpPr>
            <p:spPr bwMode="auto">
              <a:xfrm flipV="1">
                <a:off x="3161" y="258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Line 726"/>
              <p:cNvSpPr>
                <a:spLocks noChangeShapeType="1"/>
              </p:cNvSpPr>
              <p:nvPr/>
            </p:nvSpPr>
            <p:spPr bwMode="auto">
              <a:xfrm flipV="1">
                <a:off x="3185" y="256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Line 727"/>
              <p:cNvSpPr>
                <a:spLocks noChangeShapeType="1"/>
              </p:cNvSpPr>
              <p:nvPr/>
            </p:nvSpPr>
            <p:spPr bwMode="auto">
              <a:xfrm flipV="1">
                <a:off x="3209" y="255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Line 728"/>
              <p:cNvSpPr>
                <a:spLocks noChangeShapeType="1"/>
              </p:cNvSpPr>
              <p:nvPr/>
            </p:nvSpPr>
            <p:spPr bwMode="auto">
              <a:xfrm flipV="1">
                <a:off x="3233" y="253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Line 729"/>
              <p:cNvSpPr>
                <a:spLocks noChangeShapeType="1"/>
              </p:cNvSpPr>
              <p:nvPr/>
            </p:nvSpPr>
            <p:spPr bwMode="auto">
              <a:xfrm flipV="1">
                <a:off x="3257" y="252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Line 730"/>
              <p:cNvSpPr>
                <a:spLocks noChangeShapeType="1"/>
              </p:cNvSpPr>
              <p:nvPr/>
            </p:nvSpPr>
            <p:spPr bwMode="auto">
              <a:xfrm flipV="1">
                <a:off x="3281" y="250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Line 731"/>
              <p:cNvSpPr>
                <a:spLocks noChangeShapeType="1"/>
              </p:cNvSpPr>
              <p:nvPr/>
            </p:nvSpPr>
            <p:spPr bwMode="auto">
              <a:xfrm flipV="1">
                <a:off x="3305" y="249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Line 732"/>
              <p:cNvSpPr>
                <a:spLocks noChangeShapeType="1"/>
              </p:cNvSpPr>
              <p:nvPr/>
            </p:nvSpPr>
            <p:spPr bwMode="auto">
              <a:xfrm flipV="1">
                <a:off x="3329" y="247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Line 733"/>
              <p:cNvSpPr>
                <a:spLocks noChangeShapeType="1"/>
              </p:cNvSpPr>
              <p:nvPr/>
            </p:nvSpPr>
            <p:spPr bwMode="auto">
              <a:xfrm flipV="1">
                <a:off x="3353" y="246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Line 734"/>
              <p:cNvSpPr>
                <a:spLocks noChangeShapeType="1"/>
              </p:cNvSpPr>
              <p:nvPr/>
            </p:nvSpPr>
            <p:spPr bwMode="auto">
              <a:xfrm flipV="1">
                <a:off x="3377" y="2448"/>
                <a:ext cx="25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Line 735"/>
              <p:cNvSpPr>
                <a:spLocks noChangeShapeType="1"/>
              </p:cNvSpPr>
              <p:nvPr/>
            </p:nvSpPr>
            <p:spPr bwMode="auto">
              <a:xfrm flipV="1">
                <a:off x="3402" y="243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Line 736"/>
              <p:cNvSpPr>
                <a:spLocks noChangeShapeType="1"/>
              </p:cNvSpPr>
              <p:nvPr/>
            </p:nvSpPr>
            <p:spPr bwMode="auto">
              <a:xfrm flipV="1">
                <a:off x="3426" y="241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Line 737"/>
              <p:cNvSpPr>
                <a:spLocks noChangeShapeType="1"/>
              </p:cNvSpPr>
              <p:nvPr/>
            </p:nvSpPr>
            <p:spPr bwMode="auto">
              <a:xfrm flipV="1">
                <a:off x="3450" y="240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Line 738"/>
              <p:cNvSpPr>
                <a:spLocks noChangeShapeType="1"/>
              </p:cNvSpPr>
              <p:nvPr/>
            </p:nvSpPr>
            <p:spPr bwMode="auto">
              <a:xfrm flipV="1">
                <a:off x="3474" y="238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Line 739"/>
              <p:cNvSpPr>
                <a:spLocks noChangeShapeType="1"/>
              </p:cNvSpPr>
              <p:nvPr/>
            </p:nvSpPr>
            <p:spPr bwMode="auto">
              <a:xfrm flipV="1">
                <a:off x="3498" y="237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Line 740"/>
              <p:cNvSpPr>
                <a:spLocks noChangeShapeType="1"/>
              </p:cNvSpPr>
              <p:nvPr/>
            </p:nvSpPr>
            <p:spPr bwMode="auto">
              <a:xfrm flipV="1">
                <a:off x="3522" y="2358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Line 741"/>
              <p:cNvSpPr>
                <a:spLocks noChangeShapeType="1"/>
              </p:cNvSpPr>
              <p:nvPr/>
            </p:nvSpPr>
            <p:spPr bwMode="auto">
              <a:xfrm flipV="1">
                <a:off x="3552" y="234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Line 742"/>
              <p:cNvSpPr>
                <a:spLocks noChangeShapeType="1"/>
              </p:cNvSpPr>
              <p:nvPr/>
            </p:nvSpPr>
            <p:spPr bwMode="auto">
              <a:xfrm flipV="1">
                <a:off x="3576" y="232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Line 743"/>
              <p:cNvSpPr>
                <a:spLocks noChangeShapeType="1"/>
              </p:cNvSpPr>
              <p:nvPr/>
            </p:nvSpPr>
            <p:spPr bwMode="auto">
              <a:xfrm flipV="1">
                <a:off x="3600" y="231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Line 744"/>
              <p:cNvSpPr>
                <a:spLocks noChangeShapeType="1"/>
              </p:cNvSpPr>
              <p:nvPr/>
            </p:nvSpPr>
            <p:spPr bwMode="auto">
              <a:xfrm flipV="1">
                <a:off x="3624" y="229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Line 745"/>
              <p:cNvSpPr>
                <a:spLocks noChangeShapeType="1"/>
              </p:cNvSpPr>
              <p:nvPr/>
            </p:nvSpPr>
            <p:spPr bwMode="auto">
              <a:xfrm flipV="1">
                <a:off x="3648" y="228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Line 746"/>
              <p:cNvSpPr>
                <a:spLocks noChangeShapeType="1"/>
              </p:cNvSpPr>
              <p:nvPr/>
            </p:nvSpPr>
            <p:spPr bwMode="auto">
              <a:xfrm flipV="1">
                <a:off x="3672" y="226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Line 747"/>
              <p:cNvSpPr>
                <a:spLocks noChangeShapeType="1"/>
              </p:cNvSpPr>
              <p:nvPr/>
            </p:nvSpPr>
            <p:spPr bwMode="auto">
              <a:xfrm flipV="1">
                <a:off x="3696" y="2250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Line 748"/>
              <p:cNvSpPr>
                <a:spLocks noChangeShapeType="1"/>
              </p:cNvSpPr>
              <p:nvPr/>
            </p:nvSpPr>
            <p:spPr bwMode="auto">
              <a:xfrm flipV="1">
                <a:off x="3720" y="223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Line 749"/>
              <p:cNvSpPr>
                <a:spLocks noChangeShapeType="1"/>
              </p:cNvSpPr>
              <p:nvPr/>
            </p:nvSpPr>
            <p:spPr bwMode="auto">
              <a:xfrm flipV="1">
                <a:off x="3744" y="2220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Line 750"/>
              <p:cNvSpPr>
                <a:spLocks noChangeShapeType="1"/>
              </p:cNvSpPr>
              <p:nvPr/>
            </p:nvSpPr>
            <p:spPr bwMode="auto">
              <a:xfrm flipV="1">
                <a:off x="3774" y="2208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Line 751"/>
              <p:cNvSpPr>
                <a:spLocks noChangeShapeType="1"/>
              </p:cNvSpPr>
              <p:nvPr/>
            </p:nvSpPr>
            <p:spPr bwMode="auto">
              <a:xfrm flipV="1">
                <a:off x="3798" y="2189"/>
                <a:ext cx="25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Line 752"/>
              <p:cNvSpPr>
                <a:spLocks noChangeShapeType="1"/>
              </p:cNvSpPr>
              <p:nvPr/>
            </p:nvSpPr>
            <p:spPr bwMode="auto">
              <a:xfrm flipV="1">
                <a:off x="3823" y="2177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Line 753"/>
              <p:cNvSpPr>
                <a:spLocks noChangeShapeType="1"/>
              </p:cNvSpPr>
              <p:nvPr/>
            </p:nvSpPr>
            <p:spPr bwMode="auto">
              <a:xfrm flipV="1">
                <a:off x="3847" y="2159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Line 754"/>
              <p:cNvSpPr>
                <a:spLocks noChangeShapeType="1"/>
              </p:cNvSpPr>
              <p:nvPr/>
            </p:nvSpPr>
            <p:spPr bwMode="auto">
              <a:xfrm flipV="1">
                <a:off x="3871" y="214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Line 755"/>
              <p:cNvSpPr>
                <a:spLocks noChangeShapeType="1"/>
              </p:cNvSpPr>
              <p:nvPr/>
            </p:nvSpPr>
            <p:spPr bwMode="auto">
              <a:xfrm flipV="1">
                <a:off x="3901" y="212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Line 756"/>
              <p:cNvSpPr>
                <a:spLocks noChangeShapeType="1"/>
              </p:cNvSpPr>
              <p:nvPr/>
            </p:nvSpPr>
            <p:spPr bwMode="auto">
              <a:xfrm flipV="1">
                <a:off x="3925" y="211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Line 757"/>
              <p:cNvSpPr>
                <a:spLocks noChangeShapeType="1"/>
              </p:cNvSpPr>
              <p:nvPr/>
            </p:nvSpPr>
            <p:spPr bwMode="auto">
              <a:xfrm flipV="1">
                <a:off x="3949" y="209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Line 758"/>
              <p:cNvSpPr>
                <a:spLocks noChangeShapeType="1"/>
              </p:cNvSpPr>
              <p:nvPr/>
            </p:nvSpPr>
            <p:spPr bwMode="auto">
              <a:xfrm flipV="1">
                <a:off x="3973" y="208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Line 759"/>
              <p:cNvSpPr>
                <a:spLocks noChangeShapeType="1"/>
              </p:cNvSpPr>
              <p:nvPr/>
            </p:nvSpPr>
            <p:spPr bwMode="auto">
              <a:xfrm flipV="1">
                <a:off x="4003" y="206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Line 760"/>
              <p:cNvSpPr>
                <a:spLocks noChangeShapeType="1"/>
              </p:cNvSpPr>
              <p:nvPr/>
            </p:nvSpPr>
            <p:spPr bwMode="auto">
              <a:xfrm flipV="1">
                <a:off x="4027" y="205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Line 761"/>
              <p:cNvSpPr>
                <a:spLocks noChangeShapeType="1"/>
              </p:cNvSpPr>
              <p:nvPr/>
            </p:nvSpPr>
            <p:spPr bwMode="auto">
              <a:xfrm flipV="1">
                <a:off x="4051" y="203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Line 762"/>
              <p:cNvSpPr>
                <a:spLocks noChangeShapeType="1"/>
              </p:cNvSpPr>
              <p:nvPr/>
            </p:nvSpPr>
            <p:spPr bwMode="auto">
              <a:xfrm flipV="1">
                <a:off x="4075" y="202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Line 763"/>
              <p:cNvSpPr>
                <a:spLocks noChangeShapeType="1"/>
              </p:cNvSpPr>
              <p:nvPr/>
            </p:nvSpPr>
            <p:spPr bwMode="auto">
              <a:xfrm flipV="1">
                <a:off x="4105" y="200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Line 764"/>
              <p:cNvSpPr>
                <a:spLocks noChangeShapeType="1"/>
              </p:cNvSpPr>
              <p:nvPr/>
            </p:nvSpPr>
            <p:spPr bwMode="auto">
              <a:xfrm flipV="1">
                <a:off x="4129" y="199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Line 765"/>
              <p:cNvSpPr>
                <a:spLocks noChangeShapeType="1"/>
              </p:cNvSpPr>
              <p:nvPr/>
            </p:nvSpPr>
            <p:spPr bwMode="auto">
              <a:xfrm flipV="1">
                <a:off x="4153" y="1979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Line 766"/>
              <p:cNvSpPr>
                <a:spLocks noChangeShapeType="1"/>
              </p:cNvSpPr>
              <p:nvPr/>
            </p:nvSpPr>
            <p:spPr bwMode="auto">
              <a:xfrm flipV="1">
                <a:off x="4183" y="196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Line 767"/>
              <p:cNvSpPr>
                <a:spLocks noChangeShapeType="1"/>
              </p:cNvSpPr>
              <p:nvPr/>
            </p:nvSpPr>
            <p:spPr bwMode="auto">
              <a:xfrm flipV="1">
                <a:off x="4207" y="194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Line 768"/>
              <p:cNvSpPr>
                <a:spLocks noChangeShapeType="1"/>
              </p:cNvSpPr>
              <p:nvPr/>
            </p:nvSpPr>
            <p:spPr bwMode="auto">
              <a:xfrm flipV="1">
                <a:off x="4231" y="1931"/>
                <a:ext cx="31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Line 769"/>
              <p:cNvSpPr>
                <a:spLocks noChangeShapeType="1"/>
              </p:cNvSpPr>
              <p:nvPr/>
            </p:nvSpPr>
            <p:spPr bwMode="auto">
              <a:xfrm flipV="1">
                <a:off x="4262" y="191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Line 770"/>
              <p:cNvSpPr>
                <a:spLocks noChangeShapeType="1"/>
              </p:cNvSpPr>
              <p:nvPr/>
            </p:nvSpPr>
            <p:spPr bwMode="auto">
              <a:xfrm flipV="1">
                <a:off x="4286" y="190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Line 771"/>
              <p:cNvSpPr>
                <a:spLocks noChangeShapeType="1"/>
              </p:cNvSpPr>
              <p:nvPr/>
            </p:nvSpPr>
            <p:spPr bwMode="auto">
              <a:xfrm flipV="1">
                <a:off x="4316" y="188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Line 772"/>
              <p:cNvSpPr>
                <a:spLocks noChangeShapeType="1"/>
              </p:cNvSpPr>
              <p:nvPr/>
            </p:nvSpPr>
            <p:spPr bwMode="auto">
              <a:xfrm flipV="1">
                <a:off x="4340" y="187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Line 773"/>
              <p:cNvSpPr>
                <a:spLocks noChangeShapeType="1"/>
              </p:cNvSpPr>
              <p:nvPr/>
            </p:nvSpPr>
            <p:spPr bwMode="auto">
              <a:xfrm flipV="1">
                <a:off x="4364" y="1859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Line 774"/>
              <p:cNvSpPr>
                <a:spLocks noChangeShapeType="1"/>
              </p:cNvSpPr>
              <p:nvPr/>
            </p:nvSpPr>
            <p:spPr bwMode="auto">
              <a:xfrm flipV="1">
                <a:off x="4394" y="184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Line 775"/>
              <p:cNvSpPr>
                <a:spLocks noChangeShapeType="1"/>
              </p:cNvSpPr>
              <p:nvPr/>
            </p:nvSpPr>
            <p:spPr bwMode="auto">
              <a:xfrm flipV="1">
                <a:off x="4418" y="182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Line 776"/>
              <p:cNvSpPr>
                <a:spLocks noChangeShapeType="1"/>
              </p:cNvSpPr>
              <p:nvPr/>
            </p:nvSpPr>
            <p:spPr bwMode="auto">
              <a:xfrm flipV="1">
                <a:off x="4442" y="181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Line 777"/>
              <p:cNvSpPr>
                <a:spLocks noChangeShapeType="1"/>
              </p:cNvSpPr>
              <p:nvPr/>
            </p:nvSpPr>
            <p:spPr bwMode="auto">
              <a:xfrm flipV="1">
                <a:off x="4472" y="179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Line 778"/>
              <p:cNvSpPr>
                <a:spLocks noChangeShapeType="1"/>
              </p:cNvSpPr>
              <p:nvPr/>
            </p:nvSpPr>
            <p:spPr bwMode="auto">
              <a:xfrm flipV="1">
                <a:off x="4496" y="178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Line 779"/>
              <p:cNvSpPr>
                <a:spLocks noChangeShapeType="1"/>
              </p:cNvSpPr>
              <p:nvPr/>
            </p:nvSpPr>
            <p:spPr bwMode="auto">
              <a:xfrm flipV="1">
                <a:off x="4526" y="176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Line 780"/>
              <p:cNvSpPr>
                <a:spLocks noChangeShapeType="1"/>
              </p:cNvSpPr>
              <p:nvPr/>
            </p:nvSpPr>
            <p:spPr bwMode="auto">
              <a:xfrm flipV="1">
                <a:off x="4550" y="1751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Line 781"/>
              <p:cNvSpPr>
                <a:spLocks noChangeShapeType="1"/>
              </p:cNvSpPr>
              <p:nvPr/>
            </p:nvSpPr>
            <p:spPr bwMode="auto">
              <a:xfrm flipV="1">
                <a:off x="4580" y="1739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Line 782"/>
              <p:cNvSpPr>
                <a:spLocks noChangeShapeType="1"/>
              </p:cNvSpPr>
              <p:nvPr/>
            </p:nvSpPr>
            <p:spPr bwMode="auto">
              <a:xfrm flipV="1">
                <a:off x="4604" y="1721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Line 783"/>
              <p:cNvSpPr>
                <a:spLocks noChangeShapeType="1"/>
              </p:cNvSpPr>
              <p:nvPr/>
            </p:nvSpPr>
            <p:spPr bwMode="auto">
              <a:xfrm flipV="1">
                <a:off x="4628" y="1703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Line 784"/>
              <p:cNvSpPr>
                <a:spLocks noChangeShapeType="1"/>
              </p:cNvSpPr>
              <p:nvPr/>
            </p:nvSpPr>
            <p:spPr bwMode="auto">
              <a:xfrm flipV="1">
                <a:off x="4658" y="1690"/>
                <a:ext cx="25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Line 785"/>
              <p:cNvSpPr>
                <a:spLocks noChangeShapeType="1"/>
              </p:cNvSpPr>
              <p:nvPr/>
            </p:nvSpPr>
            <p:spPr bwMode="auto">
              <a:xfrm flipV="1">
                <a:off x="4683" y="1672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Line 786"/>
              <p:cNvSpPr>
                <a:spLocks noChangeShapeType="1"/>
              </p:cNvSpPr>
              <p:nvPr/>
            </p:nvSpPr>
            <p:spPr bwMode="auto">
              <a:xfrm flipV="1">
                <a:off x="4713" y="166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Line 787"/>
              <p:cNvSpPr>
                <a:spLocks noChangeShapeType="1"/>
              </p:cNvSpPr>
              <p:nvPr/>
            </p:nvSpPr>
            <p:spPr bwMode="auto">
              <a:xfrm flipV="1">
                <a:off x="4737" y="1642"/>
                <a:ext cx="30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Line 788"/>
              <p:cNvSpPr>
                <a:spLocks noChangeShapeType="1"/>
              </p:cNvSpPr>
              <p:nvPr/>
            </p:nvSpPr>
            <p:spPr bwMode="auto">
              <a:xfrm flipV="1">
                <a:off x="4767" y="1630"/>
                <a:ext cx="24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Line 789"/>
              <p:cNvSpPr>
                <a:spLocks noChangeShapeType="1"/>
              </p:cNvSpPr>
              <p:nvPr/>
            </p:nvSpPr>
            <p:spPr bwMode="auto">
              <a:xfrm flipV="1">
                <a:off x="4791" y="161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Line 790"/>
              <p:cNvSpPr>
                <a:spLocks noChangeShapeType="1"/>
              </p:cNvSpPr>
              <p:nvPr/>
            </p:nvSpPr>
            <p:spPr bwMode="auto">
              <a:xfrm flipV="1">
                <a:off x="4815" y="1600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Line 791"/>
              <p:cNvSpPr>
                <a:spLocks noChangeShapeType="1"/>
              </p:cNvSpPr>
              <p:nvPr/>
            </p:nvSpPr>
            <p:spPr bwMode="auto">
              <a:xfrm flipV="1">
                <a:off x="4845" y="1582"/>
                <a:ext cx="24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Line 792"/>
              <p:cNvSpPr>
                <a:spLocks noChangeShapeType="1"/>
              </p:cNvSpPr>
              <p:nvPr/>
            </p:nvSpPr>
            <p:spPr bwMode="auto">
              <a:xfrm flipV="1">
                <a:off x="4869" y="1570"/>
                <a:ext cx="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9" name="Rectangle 793"/>
                  <p:cNvSpPr>
                    <a:spLocks noChangeArrowheads="1"/>
                  </p:cNvSpPr>
                  <p:nvPr/>
                </p:nvSpPr>
                <p:spPr bwMode="auto">
                  <a:xfrm>
                    <a:off x="2840" y="2995"/>
                    <a:ext cx="2097" cy="1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lvl="0"/>
                    <a:r>
                      <a:rPr kumimoji="0" lang="es-ES" alt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Residuals for </a:t>
                    </a:r>
                    <a14:m>
                      <m:oMath xmlns:m="http://schemas.openxmlformats.org/officeDocument/2006/math">
                        <m:rad>
                          <m:radPr>
                            <m:ctrlPr>
                              <a:rPr kumimoji="0" lang="es-ES" altLang="es-ES" sz="10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kumimoji="0" lang="es-ES" altLang="es-ES" sz="10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𝒀𝒆𝒂𝒓𝒔𝑪𝒐𝒅𝒆</m:t>
                            </m:r>
                          </m:e>
                        </m:rad>
                      </m:oMath>
                    </a14:m>
                    <a:r>
                      <a:rPr kumimoji="0" lang="es-ES" alt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rPr>
                      <a:t> for Country and Blockchain</a:t>
                    </a:r>
                    <a:endParaRPr kumimoji="0" lang="es-ES" altLang="es-E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9" name="Rectangle 7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40" y="2995"/>
                    <a:ext cx="2097" cy="1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81" t="-17857" r="-1648" b="-4285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0" name="Rectangle 794"/>
              <p:cNvSpPr>
                <a:spLocks noChangeArrowheads="1"/>
              </p:cNvSpPr>
              <p:nvPr/>
            </p:nvSpPr>
            <p:spPr bwMode="auto">
              <a:xfrm>
                <a:off x="3359" y="1308"/>
                <a:ext cx="96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Normal Probabilistic Plot</a:t>
                </a: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795"/>
              <p:cNvSpPr>
                <a:spLocks noChangeArrowheads="1"/>
              </p:cNvSpPr>
              <p:nvPr/>
            </p:nvSpPr>
            <p:spPr bwMode="auto">
              <a:xfrm>
                <a:off x="3532" y="123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796"/>
              <p:cNvSpPr>
                <a:spLocks noChangeArrowheads="1"/>
              </p:cNvSpPr>
              <p:nvPr/>
            </p:nvSpPr>
            <p:spPr bwMode="auto">
              <a:xfrm>
                <a:off x="2686" y="2893"/>
                <a:ext cx="16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-0,9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797"/>
              <p:cNvSpPr>
                <a:spLocks noChangeArrowheads="1"/>
              </p:cNvSpPr>
              <p:nvPr/>
            </p:nvSpPr>
            <p:spPr bwMode="auto">
              <a:xfrm>
                <a:off x="3041" y="2893"/>
                <a:ext cx="16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-0,6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798"/>
              <p:cNvSpPr>
                <a:spLocks noChangeArrowheads="1"/>
              </p:cNvSpPr>
              <p:nvPr/>
            </p:nvSpPr>
            <p:spPr bwMode="auto">
              <a:xfrm>
                <a:off x="3402" y="2893"/>
                <a:ext cx="16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-0,3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" name="Rectangle 799"/>
              <p:cNvSpPr>
                <a:spLocks noChangeArrowheads="1"/>
              </p:cNvSpPr>
              <p:nvPr/>
            </p:nvSpPr>
            <p:spPr bwMode="auto">
              <a:xfrm>
                <a:off x="3802" y="2893"/>
                <a:ext cx="7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800"/>
              <p:cNvSpPr>
                <a:spLocks noChangeArrowheads="1"/>
              </p:cNvSpPr>
              <p:nvPr/>
            </p:nvSpPr>
            <p:spPr bwMode="auto">
              <a:xfrm>
                <a:off x="4123" y="2893"/>
                <a:ext cx="144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0,3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801"/>
              <p:cNvSpPr>
                <a:spLocks noChangeArrowheads="1"/>
              </p:cNvSpPr>
              <p:nvPr/>
            </p:nvSpPr>
            <p:spPr bwMode="auto">
              <a:xfrm>
                <a:off x="4484" y="2893"/>
                <a:ext cx="144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0,6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802"/>
              <p:cNvSpPr>
                <a:spLocks noChangeArrowheads="1"/>
              </p:cNvSpPr>
              <p:nvPr/>
            </p:nvSpPr>
            <p:spPr bwMode="auto">
              <a:xfrm>
                <a:off x="4839" y="2893"/>
                <a:ext cx="144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0,9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803"/>
              <p:cNvSpPr>
                <a:spLocks noChangeArrowheads="1"/>
              </p:cNvSpPr>
              <p:nvPr/>
            </p:nvSpPr>
            <p:spPr bwMode="auto">
              <a:xfrm>
                <a:off x="2536" y="2785"/>
                <a:ext cx="144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0,1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804"/>
              <p:cNvSpPr>
                <a:spLocks noChangeArrowheads="1"/>
              </p:cNvSpPr>
              <p:nvPr/>
            </p:nvSpPr>
            <p:spPr bwMode="auto">
              <a:xfrm>
                <a:off x="2602" y="2623"/>
                <a:ext cx="7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805"/>
              <p:cNvSpPr>
                <a:spLocks noChangeArrowheads="1"/>
              </p:cNvSpPr>
              <p:nvPr/>
            </p:nvSpPr>
            <p:spPr bwMode="auto">
              <a:xfrm>
                <a:off x="2602" y="2472"/>
                <a:ext cx="7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806"/>
              <p:cNvSpPr>
                <a:spLocks noChangeArrowheads="1"/>
              </p:cNvSpPr>
              <p:nvPr/>
            </p:nvSpPr>
            <p:spPr bwMode="auto">
              <a:xfrm>
                <a:off x="2560" y="2298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807"/>
              <p:cNvSpPr>
                <a:spLocks noChangeArrowheads="1"/>
              </p:cNvSpPr>
              <p:nvPr/>
            </p:nvSpPr>
            <p:spPr bwMode="auto">
              <a:xfrm>
                <a:off x="2560" y="2118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E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809"/>
            <p:cNvSpPr>
              <a:spLocks noChangeArrowheads="1"/>
            </p:cNvSpPr>
            <p:nvPr/>
          </p:nvSpPr>
          <p:spPr bwMode="auto">
            <a:xfrm>
              <a:off x="2560" y="1937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10"/>
            <p:cNvSpPr>
              <a:spLocks noChangeArrowheads="1"/>
            </p:cNvSpPr>
            <p:nvPr/>
          </p:nvSpPr>
          <p:spPr bwMode="auto">
            <a:xfrm>
              <a:off x="2560" y="176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11"/>
            <p:cNvSpPr>
              <a:spLocks noChangeArrowheads="1"/>
            </p:cNvSpPr>
            <p:nvPr/>
          </p:nvSpPr>
          <p:spPr bwMode="auto">
            <a:xfrm>
              <a:off x="2560" y="161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12"/>
            <p:cNvSpPr>
              <a:spLocks noChangeArrowheads="1"/>
            </p:cNvSpPr>
            <p:nvPr/>
          </p:nvSpPr>
          <p:spPr bwMode="auto">
            <a:xfrm>
              <a:off x="2494" y="1450"/>
              <a:ext cx="18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813"/>
            <p:cNvSpPr>
              <a:spLocks noChangeArrowheads="1"/>
            </p:cNvSpPr>
            <p:nvPr/>
          </p:nvSpPr>
          <p:spPr bwMode="auto">
            <a:xfrm rot="16200000">
              <a:off x="2234" y="2080"/>
              <a:ext cx="45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14"/>
            <p:cNvSpPr>
              <a:spLocks noChangeArrowheads="1"/>
            </p:cNvSpPr>
            <p:nvPr/>
          </p:nvSpPr>
          <p:spPr bwMode="auto">
            <a:xfrm>
              <a:off x="5026" y="1468"/>
              <a:ext cx="241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n:494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815"/>
            <p:cNvSpPr>
              <a:spLocks noChangeArrowheads="1"/>
            </p:cNvSpPr>
            <p:nvPr/>
          </p:nvSpPr>
          <p:spPr bwMode="auto">
            <a:xfrm>
              <a:off x="5026" y="1559"/>
              <a:ext cx="5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Avg:2,26822E-8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5026" y="1643"/>
              <a:ext cx="4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σ</a:t>
              </a: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:0,303354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817"/>
            <p:cNvSpPr>
              <a:spLocks noChangeArrowheads="1"/>
            </p:cNvSpPr>
            <p:nvPr/>
          </p:nvSpPr>
          <p:spPr bwMode="auto">
            <a:xfrm>
              <a:off x="5026" y="1733"/>
              <a:ext cx="45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W:0,994873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818"/>
            <p:cNvSpPr>
              <a:spLocks noChangeArrowheads="1"/>
            </p:cNvSpPr>
            <p:nvPr/>
          </p:nvSpPr>
          <p:spPr bwMode="auto">
            <a:xfrm>
              <a:off x="5026" y="1823"/>
              <a:ext cx="35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P:0,0997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26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2</cp:revision>
  <dcterms:created xsi:type="dcterms:W3CDTF">2023-05-29T03:09:32Z</dcterms:created>
  <dcterms:modified xsi:type="dcterms:W3CDTF">2023-05-29T03:42:59Z</dcterms:modified>
</cp:coreProperties>
</file>