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2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6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9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9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9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1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3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3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5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F46C-24BA-41BE-A6EE-613EF66E0058}" type="datetimeFigureOut">
              <a:rPr lang="es-ES" smtClean="0"/>
              <a:t>30/04/2023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3ECF-0A09-4E47-940D-21FAB543A4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041651" y="1519238"/>
            <a:ext cx="6108700" cy="3819525"/>
            <a:chOff x="1916" y="957"/>
            <a:chExt cx="3848" cy="240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8" name="Group 205"/>
            <p:cNvGrpSpPr>
              <a:grpSpLocks/>
            </p:cNvGrpSpPr>
            <p:nvPr/>
          </p:nvGrpSpPr>
          <p:grpSpPr bwMode="auto">
            <a:xfrm>
              <a:off x="2710" y="1450"/>
              <a:ext cx="2929" cy="1419"/>
              <a:chOff x="2710" y="1450"/>
              <a:chExt cx="2929" cy="1419"/>
            </a:xfrm>
          </p:grpSpPr>
          <p:sp>
            <p:nvSpPr>
              <p:cNvPr id="459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0" name="Rectangle 7"/>
              <p:cNvSpPr>
                <a:spLocks noChangeArrowheads="1"/>
              </p:cNvSpPr>
              <p:nvPr/>
            </p:nvSpPr>
            <p:spPr bwMode="auto">
              <a:xfrm>
                <a:off x="4995" y="1450"/>
                <a:ext cx="644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1" name="Line 8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2" name="Line 9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3" name="Line 10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4" name="Line 11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5" name="Line 12"/>
              <p:cNvSpPr>
                <a:spLocks noChangeShapeType="1"/>
              </p:cNvSpPr>
              <p:nvPr/>
            </p:nvSpPr>
            <p:spPr bwMode="auto">
              <a:xfrm flipV="1">
                <a:off x="287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6" name="Line 13"/>
              <p:cNvSpPr>
                <a:spLocks noChangeShapeType="1"/>
              </p:cNvSpPr>
              <p:nvPr/>
            </p:nvSpPr>
            <p:spPr bwMode="auto">
              <a:xfrm>
                <a:off x="287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7" name="Line 14"/>
              <p:cNvSpPr>
                <a:spLocks noChangeShapeType="1"/>
              </p:cNvSpPr>
              <p:nvPr/>
            </p:nvSpPr>
            <p:spPr bwMode="auto">
              <a:xfrm flipV="1">
                <a:off x="29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8" name="Line 15"/>
              <p:cNvSpPr>
                <a:spLocks noChangeShapeType="1"/>
              </p:cNvSpPr>
              <p:nvPr/>
            </p:nvSpPr>
            <p:spPr bwMode="auto">
              <a:xfrm>
                <a:off x="29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9" name="Line 16"/>
              <p:cNvSpPr>
                <a:spLocks noChangeShapeType="1"/>
              </p:cNvSpPr>
              <p:nvPr/>
            </p:nvSpPr>
            <p:spPr bwMode="auto">
              <a:xfrm flipV="1">
                <a:off x="30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0" name="Line 17"/>
              <p:cNvSpPr>
                <a:spLocks noChangeShapeType="1"/>
              </p:cNvSpPr>
              <p:nvPr/>
            </p:nvSpPr>
            <p:spPr bwMode="auto">
              <a:xfrm>
                <a:off x="30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1" name="Line 18"/>
              <p:cNvSpPr>
                <a:spLocks noChangeShapeType="1"/>
              </p:cNvSpPr>
              <p:nvPr/>
            </p:nvSpPr>
            <p:spPr bwMode="auto">
              <a:xfrm flipV="1">
                <a:off x="319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2" name="Line 19"/>
              <p:cNvSpPr>
                <a:spLocks noChangeShapeType="1"/>
              </p:cNvSpPr>
              <p:nvPr/>
            </p:nvSpPr>
            <p:spPr bwMode="auto">
              <a:xfrm>
                <a:off x="319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3" name="Line 20"/>
              <p:cNvSpPr>
                <a:spLocks noChangeShapeType="1"/>
              </p:cNvSpPr>
              <p:nvPr/>
            </p:nvSpPr>
            <p:spPr bwMode="auto">
              <a:xfrm flipV="1">
                <a:off x="330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4" name="Line 21"/>
              <p:cNvSpPr>
                <a:spLocks noChangeShapeType="1"/>
              </p:cNvSpPr>
              <p:nvPr/>
            </p:nvSpPr>
            <p:spPr bwMode="auto">
              <a:xfrm>
                <a:off x="330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5" name="Line 22"/>
              <p:cNvSpPr>
                <a:spLocks noChangeShapeType="1"/>
              </p:cNvSpPr>
              <p:nvPr/>
            </p:nvSpPr>
            <p:spPr bwMode="auto">
              <a:xfrm flipV="1">
                <a:off x="34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6" name="Line 23"/>
              <p:cNvSpPr>
                <a:spLocks noChangeShapeType="1"/>
              </p:cNvSpPr>
              <p:nvPr/>
            </p:nvSpPr>
            <p:spPr bwMode="auto">
              <a:xfrm>
                <a:off x="34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7" name="Line 24"/>
              <p:cNvSpPr>
                <a:spLocks noChangeShapeType="1"/>
              </p:cNvSpPr>
              <p:nvPr/>
            </p:nvSpPr>
            <p:spPr bwMode="auto">
              <a:xfrm flipV="1">
                <a:off x="352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8" name="Line 25"/>
              <p:cNvSpPr>
                <a:spLocks noChangeShapeType="1"/>
              </p:cNvSpPr>
              <p:nvPr/>
            </p:nvSpPr>
            <p:spPr bwMode="auto">
              <a:xfrm>
                <a:off x="352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9" name="Line 26"/>
              <p:cNvSpPr>
                <a:spLocks noChangeShapeType="1"/>
              </p:cNvSpPr>
              <p:nvPr/>
            </p:nvSpPr>
            <p:spPr bwMode="auto">
              <a:xfrm flipV="1">
                <a:off x="362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0" name="Line 27"/>
              <p:cNvSpPr>
                <a:spLocks noChangeShapeType="1"/>
              </p:cNvSpPr>
              <p:nvPr/>
            </p:nvSpPr>
            <p:spPr bwMode="auto">
              <a:xfrm>
                <a:off x="362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1" name="Line 28"/>
              <p:cNvSpPr>
                <a:spLocks noChangeShapeType="1"/>
              </p:cNvSpPr>
              <p:nvPr/>
            </p:nvSpPr>
            <p:spPr bwMode="auto">
              <a:xfrm flipV="1">
                <a:off x="373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2" name="Line 29"/>
              <p:cNvSpPr>
                <a:spLocks noChangeShapeType="1"/>
              </p:cNvSpPr>
              <p:nvPr/>
            </p:nvSpPr>
            <p:spPr bwMode="auto">
              <a:xfrm>
                <a:off x="373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3" name="Line 30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4" name="Line 31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5" name="Line 32"/>
              <p:cNvSpPr>
                <a:spLocks noChangeShapeType="1"/>
              </p:cNvSpPr>
              <p:nvPr/>
            </p:nvSpPr>
            <p:spPr bwMode="auto">
              <a:xfrm flipV="1">
                <a:off x="394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6" name="Line 33"/>
              <p:cNvSpPr>
                <a:spLocks noChangeShapeType="1"/>
              </p:cNvSpPr>
              <p:nvPr/>
            </p:nvSpPr>
            <p:spPr bwMode="auto">
              <a:xfrm>
                <a:off x="394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7" name="Line 34"/>
              <p:cNvSpPr>
                <a:spLocks noChangeShapeType="1"/>
              </p:cNvSpPr>
              <p:nvPr/>
            </p:nvSpPr>
            <p:spPr bwMode="auto">
              <a:xfrm flipV="1">
                <a:off x="405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8" name="Line 35"/>
              <p:cNvSpPr>
                <a:spLocks noChangeShapeType="1"/>
              </p:cNvSpPr>
              <p:nvPr/>
            </p:nvSpPr>
            <p:spPr bwMode="auto">
              <a:xfrm>
                <a:off x="405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9" name="Line 36"/>
              <p:cNvSpPr>
                <a:spLocks noChangeShapeType="1"/>
              </p:cNvSpPr>
              <p:nvPr/>
            </p:nvSpPr>
            <p:spPr bwMode="auto">
              <a:xfrm flipV="1">
                <a:off x="415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0" name="Line 37"/>
              <p:cNvSpPr>
                <a:spLocks noChangeShapeType="1"/>
              </p:cNvSpPr>
              <p:nvPr/>
            </p:nvSpPr>
            <p:spPr bwMode="auto">
              <a:xfrm>
                <a:off x="415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1" name="Line 38"/>
              <p:cNvSpPr>
                <a:spLocks noChangeShapeType="1"/>
              </p:cNvSpPr>
              <p:nvPr/>
            </p:nvSpPr>
            <p:spPr bwMode="auto">
              <a:xfrm flipV="1">
                <a:off x="42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2" name="Line 39"/>
              <p:cNvSpPr>
                <a:spLocks noChangeShapeType="1"/>
              </p:cNvSpPr>
              <p:nvPr/>
            </p:nvSpPr>
            <p:spPr bwMode="auto">
              <a:xfrm>
                <a:off x="42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3" name="Line 40"/>
              <p:cNvSpPr>
                <a:spLocks noChangeShapeType="1"/>
              </p:cNvSpPr>
              <p:nvPr/>
            </p:nvSpPr>
            <p:spPr bwMode="auto">
              <a:xfrm flipV="1">
                <a:off x="437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4" name="Line 41"/>
              <p:cNvSpPr>
                <a:spLocks noChangeShapeType="1"/>
              </p:cNvSpPr>
              <p:nvPr/>
            </p:nvSpPr>
            <p:spPr bwMode="auto">
              <a:xfrm>
                <a:off x="437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5" name="Line 42"/>
              <p:cNvSpPr>
                <a:spLocks noChangeShapeType="1"/>
              </p:cNvSpPr>
              <p:nvPr/>
            </p:nvSpPr>
            <p:spPr bwMode="auto">
              <a:xfrm flipV="1">
                <a:off x="448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6" name="Line 43"/>
              <p:cNvSpPr>
                <a:spLocks noChangeShapeType="1"/>
              </p:cNvSpPr>
              <p:nvPr/>
            </p:nvSpPr>
            <p:spPr bwMode="auto">
              <a:xfrm>
                <a:off x="448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7" name="Line 44"/>
              <p:cNvSpPr>
                <a:spLocks noChangeShapeType="1"/>
              </p:cNvSpPr>
              <p:nvPr/>
            </p:nvSpPr>
            <p:spPr bwMode="auto">
              <a:xfrm flipV="1">
                <a:off x="458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8" name="Line 45"/>
              <p:cNvSpPr>
                <a:spLocks noChangeShapeType="1"/>
              </p:cNvSpPr>
              <p:nvPr/>
            </p:nvSpPr>
            <p:spPr bwMode="auto">
              <a:xfrm>
                <a:off x="458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9" name="Line 46"/>
              <p:cNvSpPr>
                <a:spLocks noChangeShapeType="1"/>
              </p:cNvSpPr>
              <p:nvPr/>
            </p:nvSpPr>
            <p:spPr bwMode="auto">
              <a:xfrm flipV="1">
                <a:off x="46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0" name="Line 47"/>
              <p:cNvSpPr>
                <a:spLocks noChangeShapeType="1"/>
              </p:cNvSpPr>
              <p:nvPr/>
            </p:nvSpPr>
            <p:spPr bwMode="auto">
              <a:xfrm>
                <a:off x="46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1" name="Line 48"/>
              <p:cNvSpPr>
                <a:spLocks noChangeShapeType="1"/>
              </p:cNvSpPr>
              <p:nvPr/>
            </p:nvSpPr>
            <p:spPr bwMode="auto">
              <a:xfrm flipV="1">
                <a:off x="480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2" name="Line 49"/>
              <p:cNvSpPr>
                <a:spLocks noChangeShapeType="1"/>
              </p:cNvSpPr>
              <p:nvPr/>
            </p:nvSpPr>
            <p:spPr bwMode="auto">
              <a:xfrm>
                <a:off x="480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3" name="Line 50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4" name="Line 51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5" name="Line 52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6" name="Line 53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7" name="Line 54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8" name="Line 55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9" name="Line 56"/>
              <p:cNvSpPr>
                <a:spLocks noChangeShapeType="1"/>
              </p:cNvSpPr>
              <p:nvPr/>
            </p:nvSpPr>
            <p:spPr bwMode="auto">
              <a:xfrm>
                <a:off x="287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0" name="Line 57"/>
              <p:cNvSpPr>
                <a:spLocks noChangeShapeType="1"/>
              </p:cNvSpPr>
              <p:nvPr/>
            </p:nvSpPr>
            <p:spPr bwMode="auto">
              <a:xfrm flipV="1">
                <a:off x="287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1" name="Line 58"/>
              <p:cNvSpPr>
                <a:spLocks noChangeShapeType="1"/>
              </p:cNvSpPr>
              <p:nvPr/>
            </p:nvSpPr>
            <p:spPr bwMode="auto">
              <a:xfrm>
                <a:off x="29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2" name="Line 59"/>
              <p:cNvSpPr>
                <a:spLocks noChangeShapeType="1"/>
              </p:cNvSpPr>
              <p:nvPr/>
            </p:nvSpPr>
            <p:spPr bwMode="auto">
              <a:xfrm flipV="1">
                <a:off x="29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3" name="Line 60"/>
              <p:cNvSpPr>
                <a:spLocks noChangeShapeType="1"/>
              </p:cNvSpPr>
              <p:nvPr/>
            </p:nvSpPr>
            <p:spPr bwMode="auto">
              <a:xfrm>
                <a:off x="30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4" name="Line 61"/>
              <p:cNvSpPr>
                <a:spLocks noChangeShapeType="1"/>
              </p:cNvSpPr>
              <p:nvPr/>
            </p:nvSpPr>
            <p:spPr bwMode="auto">
              <a:xfrm flipV="1">
                <a:off x="30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5" name="Line 62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6" name="Line 63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7" name="Line 64"/>
              <p:cNvSpPr>
                <a:spLocks noChangeShapeType="1"/>
              </p:cNvSpPr>
              <p:nvPr/>
            </p:nvSpPr>
            <p:spPr bwMode="auto">
              <a:xfrm>
                <a:off x="330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8" name="Line 65"/>
              <p:cNvSpPr>
                <a:spLocks noChangeShapeType="1"/>
              </p:cNvSpPr>
              <p:nvPr/>
            </p:nvSpPr>
            <p:spPr bwMode="auto">
              <a:xfrm flipV="1">
                <a:off x="330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9" name="Line 66"/>
              <p:cNvSpPr>
                <a:spLocks noChangeShapeType="1"/>
              </p:cNvSpPr>
              <p:nvPr/>
            </p:nvSpPr>
            <p:spPr bwMode="auto">
              <a:xfrm>
                <a:off x="34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0" name="Line 67"/>
              <p:cNvSpPr>
                <a:spLocks noChangeShapeType="1"/>
              </p:cNvSpPr>
              <p:nvPr/>
            </p:nvSpPr>
            <p:spPr bwMode="auto">
              <a:xfrm flipV="1">
                <a:off x="34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1" name="Line 68"/>
              <p:cNvSpPr>
                <a:spLocks noChangeShapeType="1"/>
              </p:cNvSpPr>
              <p:nvPr/>
            </p:nvSpPr>
            <p:spPr bwMode="auto">
              <a:xfrm>
                <a:off x="352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2" name="Line 69"/>
              <p:cNvSpPr>
                <a:spLocks noChangeShapeType="1"/>
              </p:cNvSpPr>
              <p:nvPr/>
            </p:nvSpPr>
            <p:spPr bwMode="auto">
              <a:xfrm flipV="1">
                <a:off x="352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3" name="Line 70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4" name="Line 71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5" name="Line 72"/>
              <p:cNvSpPr>
                <a:spLocks noChangeShapeType="1"/>
              </p:cNvSpPr>
              <p:nvPr/>
            </p:nvSpPr>
            <p:spPr bwMode="auto">
              <a:xfrm>
                <a:off x="373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6" name="Line 73"/>
              <p:cNvSpPr>
                <a:spLocks noChangeShapeType="1"/>
              </p:cNvSpPr>
              <p:nvPr/>
            </p:nvSpPr>
            <p:spPr bwMode="auto">
              <a:xfrm flipV="1">
                <a:off x="373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7" name="Line 74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8" name="Line 75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9" name="Line 76"/>
              <p:cNvSpPr>
                <a:spLocks noChangeShapeType="1"/>
              </p:cNvSpPr>
              <p:nvPr/>
            </p:nvSpPr>
            <p:spPr bwMode="auto">
              <a:xfrm>
                <a:off x="394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0" name="Line 77"/>
              <p:cNvSpPr>
                <a:spLocks noChangeShapeType="1"/>
              </p:cNvSpPr>
              <p:nvPr/>
            </p:nvSpPr>
            <p:spPr bwMode="auto">
              <a:xfrm flipV="1">
                <a:off x="394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1" name="Line 78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2" name="Line 79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3" name="Line 80"/>
              <p:cNvSpPr>
                <a:spLocks noChangeShapeType="1"/>
              </p:cNvSpPr>
              <p:nvPr/>
            </p:nvSpPr>
            <p:spPr bwMode="auto">
              <a:xfrm>
                <a:off x="415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4" name="Line 81"/>
              <p:cNvSpPr>
                <a:spLocks noChangeShapeType="1"/>
              </p:cNvSpPr>
              <p:nvPr/>
            </p:nvSpPr>
            <p:spPr bwMode="auto">
              <a:xfrm flipV="1">
                <a:off x="415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5" name="Line 82"/>
              <p:cNvSpPr>
                <a:spLocks noChangeShapeType="1"/>
              </p:cNvSpPr>
              <p:nvPr/>
            </p:nvSpPr>
            <p:spPr bwMode="auto">
              <a:xfrm>
                <a:off x="42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6" name="Line 83"/>
              <p:cNvSpPr>
                <a:spLocks noChangeShapeType="1"/>
              </p:cNvSpPr>
              <p:nvPr/>
            </p:nvSpPr>
            <p:spPr bwMode="auto">
              <a:xfrm flipV="1">
                <a:off x="42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7" name="Line 84"/>
              <p:cNvSpPr>
                <a:spLocks noChangeShapeType="1"/>
              </p:cNvSpPr>
              <p:nvPr/>
            </p:nvSpPr>
            <p:spPr bwMode="auto">
              <a:xfrm>
                <a:off x="437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8" name="Line 85"/>
              <p:cNvSpPr>
                <a:spLocks noChangeShapeType="1"/>
              </p:cNvSpPr>
              <p:nvPr/>
            </p:nvSpPr>
            <p:spPr bwMode="auto">
              <a:xfrm flipV="1">
                <a:off x="437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9" name="Line 86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0" name="Line 87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1" name="Line 88"/>
              <p:cNvSpPr>
                <a:spLocks noChangeShapeType="1"/>
              </p:cNvSpPr>
              <p:nvPr/>
            </p:nvSpPr>
            <p:spPr bwMode="auto">
              <a:xfrm>
                <a:off x="458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2" name="Line 89"/>
              <p:cNvSpPr>
                <a:spLocks noChangeShapeType="1"/>
              </p:cNvSpPr>
              <p:nvPr/>
            </p:nvSpPr>
            <p:spPr bwMode="auto">
              <a:xfrm flipV="1">
                <a:off x="458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3" name="Line 90"/>
              <p:cNvSpPr>
                <a:spLocks noChangeShapeType="1"/>
              </p:cNvSpPr>
              <p:nvPr/>
            </p:nvSpPr>
            <p:spPr bwMode="auto">
              <a:xfrm>
                <a:off x="46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4" name="Line 91"/>
              <p:cNvSpPr>
                <a:spLocks noChangeShapeType="1"/>
              </p:cNvSpPr>
              <p:nvPr/>
            </p:nvSpPr>
            <p:spPr bwMode="auto">
              <a:xfrm flipV="1">
                <a:off x="46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5" name="Line 92"/>
              <p:cNvSpPr>
                <a:spLocks noChangeShapeType="1"/>
              </p:cNvSpPr>
              <p:nvPr/>
            </p:nvSpPr>
            <p:spPr bwMode="auto">
              <a:xfrm>
                <a:off x="480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6" name="Line 93"/>
              <p:cNvSpPr>
                <a:spLocks noChangeShapeType="1"/>
              </p:cNvSpPr>
              <p:nvPr/>
            </p:nvSpPr>
            <p:spPr bwMode="auto">
              <a:xfrm flipV="1">
                <a:off x="480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7" name="Line 94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8" name="Line 95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9" name="Line 96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0" name="Line 97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1" name="Line 98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2" name="Line 99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3" name="Line 100"/>
              <p:cNvSpPr>
                <a:spLocks noChangeShapeType="1"/>
              </p:cNvSpPr>
              <p:nvPr/>
            </p:nvSpPr>
            <p:spPr bwMode="auto">
              <a:xfrm>
                <a:off x="2710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4" name="Line 101"/>
              <p:cNvSpPr>
                <a:spLocks noChangeShapeType="1"/>
              </p:cNvSpPr>
              <p:nvPr/>
            </p:nvSpPr>
            <p:spPr bwMode="auto">
              <a:xfrm flipH="1">
                <a:off x="2710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5" name="Line 102"/>
              <p:cNvSpPr>
                <a:spLocks noChangeShapeType="1"/>
              </p:cNvSpPr>
              <p:nvPr/>
            </p:nvSpPr>
            <p:spPr bwMode="auto">
              <a:xfrm>
                <a:off x="2710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6" name="Line 103"/>
              <p:cNvSpPr>
                <a:spLocks noChangeShapeType="1"/>
              </p:cNvSpPr>
              <p:nvPr/>
            </p:nvSpPr>
            <p:spPr bwMode="auto">
              <a:xfrm flipH="1">
                <a:off x="2710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7" name="Line 104"/>
              <p:cNvSpPr>
                <a:spLocks noChangeShapeType="1"/>
              </p:cNvSpPr>
              <p:nvPr/>
            </p:nvSpPr>
            <p:spPr bwMode="auto">
              <a:xfrm>
                <a:off x="2710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8" name="Line 105"/>
              <p:cNvSpPr>
                <a:spLocks noChangeShapeType="1"/>
              </p:cNvSpPr>
              <p:nvPr/>
            </p:nvSpPr>
            <p:spPr bwMode="auto">
              <a:xfrm flipH="1">
                <a:off x="2710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9" name="Line 106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0" name="Line 107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1" name="Line 108"/>
              <p:cNvSpPr>
                <a:spLocks noChangeShapeType="1"/>
              </p:cNvSpPr>
              <p:nvPr/>
            </p:nvSpPr>
            <p:spPr bwMode="auto">
              <a:xfrm>
                <a:off x="2710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2" name="Line 109"/>
              <p:cNvSpPr>
                <a:spLocks noChangeShapeType="1"/>
              </p:cNvSpPr>
              <p:nvPr/>
            </p:nvSpPr>
            <p:spPr bwMode="auto">
              <a:xfrm flipH="1">
                <a:off x="2710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3" name="Line 110"/>
              <p:cNvSpPr>
                <a:spLocks noChangeShapeType="1"/>
              </p:cNvSpPr>
              <p:nvPr/>
            </p:nvSpPr>
            <p:spPr bwMode="auto">
              <a:xfrm>
                <a:off x="2710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4" name="Line 111"/>
              <p:cNvSpPr>
                <a:spLocks noChangeShapeType="1"/>
              </p:cNvSpPr>
              <p:nvPr/>
            </p:nvSpPr>
            <p:spPr bwMode="auto">
              <a:xfrm flipH="1">
                <a:off x="2710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5" name="Line 112"/>
              <p:cNvSpPr>
                <a:spLocks noChangeShapeType="1"/>
              </p:cNvSpPr>
              <p:nvPr/>
            </p:nvSpPr>
            <p:spPr bwMode="auto">
              <a:xfrm>
                <a:off x="2710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6" name="Line 113"/>
              <p:cNvSpPr>
                <a:spLocks noChangeShapeType="1"/>
              </p:cNvSpPr>
              <p:nvPr/>
            </p:nvSpPr>
            <p:spPr bwMode="auto">
              <a:xfrm flipH="1">
                <a:off x="2710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7" name="Line 114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8" name="Line 115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9" name="Line 116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0" name="Line 117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1" name="Line 118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2" name="Line 119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3" name="Line 120"/>
              <p:cNvSpPr>
                <a:spLocks noChangeShapeType="1"/>
              </p:cNvSpPr>
              <p:nvPr/>
            </p:nvSpPr>
            <p:spPr bwMode="auto">
              <a:xfrm flipH="1">
                <a:off x="4929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4" name="Line 121"/>
              <p:cNvSpPr>
                <a:spLocks noChangeShapeType="1"/>
              </p:cNvSpPr>
              <p:nvPr/>
            </p:nvSpPr>
            <p:spPr bwMode="auto">
              <a:xfrm>
                <a:off x="4929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5" name="Line 122"/>
              <p:cNvSpPr>
                <a:spLocks noChangeShapeType="1"/>
              </p:cNvSpPr>
              <p:nvPr/>
            </p:nvSpPr>
            <p:spPr bwMode="auto">
              <a:xfrm flipH="1">
                <a:off x="4929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6" name="Line 123"/>
              <p:cNvSpPr>
                <a:spLocks noChangeShapeType="1"/>
              </p:cNvSpPr>
              <p:nvPr/>
            </p:nvSpPr>
            <p:spPr bwMode="auto">
              <a:xfrm>
                <a:off x="4929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7" name="Line 124"/>
              <p:cNvSpPr>
                <a:spLocks noChangeShapeType="1"/>
              </p:cNvSpPr>
              <p:nvPr/>
            </p:nvSpPr>
            <p:spPr bwMode="auto">
              <a:xfrm flipH="1">
                <a:off x="4929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8" name="Line 125"/>
              <p:cNvSpPr>
                <a:spLocks noChangeShapeType="1"/>
              </p:cNvSpPr>
              <p:nvPr/>
            </p:nvSpPr>
            <p:spPr bwMode="auto">
              <a:xfrm>
                <a:off x="4929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9" name="Line 126"/>
              <p:cNvSpPr>
                <a:spLocks noChangeShapeType="1"/>
              </p:cNvSpPr>
              <p:nvPr/>
            </p:nvSpPr>
            <p:spPr bwMode="auto">
              <a:xfrm flipH="1"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0" name="Line 127"/>
              <p:cNvSpPr>
                <a:spLocks noChangeShapeType="1"/>
              </p:cNvSpPr>
              <p:nvPr/>
            </p:nvSpPr>
            <p:spPr bwMode="auto">
              <a:xfrm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1" name="Line 128"/>
              <p:cNvSpPr>
                <a:spLocks noChangeShapeType="1"/>
              </p:cNvSpPr>
              <p:nvPr/>
            </p:nvSpPr>
            <p:spPr bwMode="auto">
              <a:xfrm flipH="1">
                <a:off x="4929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2" name="Line 129"/>
              <p:cNvSpPr>
                <a:spLocks noChangeShapeType="1"/>
              </p:cNvSpPr>
              <p:nvPr/>
            </p:nvSpPr>
            <p:spPr bwMode="auto">
              <a:xfrm>
                <a:off x="4929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3" name="Line 130"/>
              <p:cNvSpPr>
                <a:spLocks noChangeShapeType="1"/>
              </p:cNvSpPr>
              <p:nvPr/>
            </p:nvSpPr>
            <p:spPr bwMode="auto">
              <a:xfrm flipH="1">
                <a:off x="4929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4" name="Line 131"/>
              <p:cNvSpPr>
                <a:spLocks noChangeShapeType="1"/>
              </p:cNvSpPr>
              <p:nvPr/>
            </p:nvSpPr>
            <p:spPr bwMode="auto">
              <a:xfrm>
                <a:off x="4929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5" name="Line 132"/>
              <p:cNvSpPr>
                <a:spLocks noChangeShapeType="1"/>
              </p:cNvSpPr>
              <p:nvPr/>
            </p:nvSpPr>
            <p:spPr bwMode="auto">
              <a:xfrm flipH="1">
                <a:off x="4929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6" name="Line 133"/>
              <p:cNvSpPr>
                <a:spLocks noChangeShapeType="1"/>
              </p:cNvSpPr>
              <p:nvPr/>
            </p:nvSpPr>
            <p:spPr bwMode="auto">
              <a:xfrm>
                <a:off x="4929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7" name="Line 134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8" name="Line 135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9" name="Rectangle 136"/>
              <p:cNvSpPr>
                <a:spLocks noChangeArrowheads="1"/>
              </p:cNvSpPr>
              <p:nvPr/>
            </p:nvSpPr>
            <p:spPr bwMode="auto">
              <a:xfrm>
                <a:off x="2758" y="28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0" name="Rectangle 137"/>
              <p:cNvSpPr>
                <a:spLocks noChangeArrowheads="1"/>
              </p:cNvSpPr>
              <p:nvPr/>
            </p:nvSpPr>
            <p:spPr bwMode="auto">
              <a:xfrm>
                <a:off x="3131" y="27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1" name="Rectangle 138"/>
              <p:cNvSpPr>
                <a:spLocks noChangeArrowheads="1"/>
              </p:cNvSpPr>
              <p:nvPr/>
            </p:nvSpPr>
            <p:spPr bwMode="auto">
              <a:xfrm>
                <a:off x="3131" y="27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2" name="Rectangle 139"/>
              <p:cNvSpPr>
                <a:spLocks noChangeArrowheads="1"/>
              </p:cNvSpPr>
              <p:nvPr/>
            </p:nvSpPr>
            <p:spPr bwMode="auto">
              <a:xfrm>
                <a:off x="3131" y="2676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3" name="Rectangle 140"/>
              <p:cNvSpPr>
                <a:spLocks noChangeArrowheads="1"/>
              </p:cNvSpPr>
              <p:nvPr/>
            </p:nvSpPr>
            <p:spPr bwMode="auto">
              <a:xfrm>
                <a:off x="3131" y="26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4" name="Rectangle 141"/>
              <p:cNvSpPr>
                <a:spLocks noChangeArrowheads="1"/>
              </p:cNvSpPr>
              <p:nvPr/>
            </p:nvSpPr>
            <p:spPr bwMode="auto">
              <a:xfrm>
                <a:off x="3131" y="26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5" name="Rectangle 142"/>
              <p:cNvSpPr>
                <a:spLocks noChangeArrowheads="1"/>
              </p:cNvSpPr>
              <p:nvPr/>
            </p:nvSpPr>
            <p:spPr bwMode="auto">
              <a:xfrm>
                <a:off x="3131" y="26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6" name="Rectangle 143"/>
              <p:cNvSpPr>
                <a:spLocks noChangeArrowheads="1"/>
              </p:cNvSpPr>
              <p:nvPr/>
            </p:nvSpPr>
            <p:spPr bwMode="auto">
              <a:xfrm>
                <a:off x="3131" y="26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7" name="Rectangle 144"/>
              <p:cNvSpPr>
                <a:spLocks noChangeArrowheads="1"/>
              </p:cNvSpPr>
              <p:nvPr/>
            </p:nvSpPr>
            <p:spPr bwMode="auto">
              <a:xfrm>
                <a:off x="3131" y="26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8" name="Rectangle 145"/>
              <p:cNvSpPr>
                <a:spLocks noChangeArrowheads="1"/>
              </p:cNvSpPr>
              <p:nvPr/>
            </p:nvSpPr>
            <p:spPr bwMode="auto">
              <a:xfrm>
                <a:off x="3131" y="25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9" name="Rectangle 146"/>
              <p:cNvSpPr>
                <a:spLocks noChangeArrowheads="1"/>
              </p:cNvSpPr>
              <p:nvPr/>
            </p:nvSpPr>
            <p:spPr bwMode="auto">
              <a:xfrm>
                <a:off x="3131" y="25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0" name="Rectangle 147"/>
              <p:cNvSpPr>
                <a:spLocks noChangeArrowheads="1"/>
              </p:cNvSpPr>
              <p:nvPr/>
            </p:nvSpPr>
            <p:spPr bwMode="auto">
              <a:xfrm>
                <a:off x="3347" y="25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1" name="Rectangle 148"/>
              <p:cNvSpPr>
                <a:spLocks noChangeArrowheads="1"/>
              </p:cNvSpPr>
              <p:nvPr/>
            </p:nvSpPr>
            <p:spPr bwMode="auto">
              <a:xfrm>
                <a:off x="3347" y="25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2" name="Rectangle 149"/>
              <p:cNvSpPr>
                <a:spLocks noChangeArrowheads="1"/>
              </p:cNvSpPr>
              <p:nvPr/>
            </p:nvSpPr>
            <p:spPr bwMode="auto">
              <a:xfrm>
                <a:off x="3347" y="25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3" name="Rectangle 150"/>
              <p:cNvSpPr>
                <a:spLocks noChangeArrowheads="1"/>
              </p:cNvSpPr>
              <p:nvPr/>
            </p:nvSpPr>
            <p:spPr bwMode="auto">
              <a:xfrm>
                <a:off x="3347" y="25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4" name="Rectangle 151"/>
              <p:cNvSpPr>
                <a:spLocks noChangeArrowheads="1"/>
              </p:cNvSpPr>
              <p:nvPr/>
            </p:nvSpPr>
            <p:spPr bwMode="auto">
              <a:xfrm>
                <a:off x="3347" y="25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5" name="Rectangle 152"/>
              <p:cNvSpPr>
                <a:spLocks noChangeArrowheads="1"/>
              </p:cNvSpPr>
              <p:nvPr/>
            </p:nvSpPr>
            <p:spPr bwMode="auto">
              <a:xfrm>
                <a:off x="3347" y="25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6" name="Rectangle 153"/>
              <p:cNvSpPr>
                <a:spLocks noChangeArrowheads="1"/>
              </p:cNvSpPr>
              <p:nvPr/>
            </p:nvSpPr>
            <p:spPr bwMode="auto">
              <a:xfrm>
                <a:off x="3347" y="25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7" name="Rectangle 154"/>
              <p:cNvSpPr>
                <a:spLocks noChangeArrowheads="1"/>
              </p:cNvSpPr>
              <p:nvPr/>
            </p:nvSpPr>
            <p:spPr bwMode="auto">
              <a:xfrm>
                <a:off x="3347" y="25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8" name="Rectangle 155"/>
              <p:cNvSpPr>
                <a:spLocks noChangeArrowheads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9" name="Rectangle 156"/>
              <p:cNvSpPr>
                <a:spLocks noChangeArrowheads="1"/>
              </p:cNvSpPr>
              <p:nvPr/>
            </p:nvSpPr>
            <p:spPr bwMode="auto">
              <a:xfrm>
                <a:off x="3347" y="25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0" name="Rectangle 157"/>
              <p:cNvSpPr>
                <a:spLocks noChangeArrowheads="1"/>
              </p:cNvSpPr>
              <p:nvPr/>
            </p:nvSpPr>
            <p:spPr bwMode="auto">
              <a:xfrm>
                <a:off x="3347" y="25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1" name="Rectangle 158"/>
              <p:cNvSpPr>
                <a:spLocks noChangeArrowheads="1"/>
              </p:cNvSpPr>
              <p:nvPr/>
            </p:nvSpPr>
            <p:spPr bwMode="auto">
              <a:xfrm>
                <a:off x="3347" y="25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2" name="Rectangle 159"/>
              <p:cNvSpPr>
                <a:spLocks noChangeArrowheads="1"/>
              </p:cNvSpPr>
              <p:nvPr/>
            </p:nvSpPr>
            <p:spPr bwMode="auto">
              <a:xfrm>
                <a:off x="3347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3" name="Rectangle 160"/>
              <p:cNvSpPr>
                <a:spLocks noChangeArrowheads="1"/>
              </p:cNvSpPr>
              <p:nvPr/>
            </p:nvSpPr>
            <p:spPr bwMode="auto">
              <a:xfrm>
                <a:off x="3347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4" name="Rectangle 161"/>
              <p:cNvSpPr>
                <a:spLocks noChangeArrowheads="1"/>
              </p:cNvSpPr>
              <p:nvPr/>
            </p:nvSpPr>
            <p:spPr bwMode="auto">
              <a:xfrm>
                <a:off x="3347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5" name="Rectangle 162"/>
              <p:cNvSpPr>
                <a:spLocks noChangeArrowheads="1"/>
              </p:cNvSpPr>
              <p:nvPr/>
            </p:nvSpPr>
            <p:spPr bwMode="auto">
              <a:xfrm>
                <a:off x="3347" y="24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6" name="Rectangle 163"/>
              <p:cNvSpPr>
                <a:spLocks noChangeArrowheads="1"/>
              </p:cNvSpPr>
              <p:nvPr/>
            </p:nvSpPr>
            <p:spPr bwMode="auto">
              <a:xfrm>
                <a:off x="3347" y="249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7" name="Rectangle 164"/>
              <p:cNvSpPr>
                <a:spLocks noChangeArrowheads="1"/>
              </p:cNvSpPr>
              <p:nvPr/>
            </p:nvSpPr>
            <p:spPr bwMode="auto">
              <a:xfrm>
                <a:off x="3498" y="249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8" name="Rectangle 165"/>
              <p:cNvSpPr>
                <a:spLocks noChangeArrowheads="1"/>
              </p:cNvSpPr>
              <p:nvPr/>
            </p:nvSpPr>
            <p:spPr bwMode="auto">
              <a:xfrm>
                <a:off x="3498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9" name="Rectangle 166"/>
              <p:cNvSpPr>
                <a:spLocks noChangeArrowheads="1"/>
              </p:cNvSpPr>
              <p:nvPr/>
            </p:nvSpPr>
            <p:spPr bwMode="auto">
              <a:xfrm>
                <a:off x="3498" y="247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0" name="Rectangle 167"/>
              <p:cNvSpPr>
                <a:spLocks noChangeArrowheads="1"/>
              </p:cNvSpPr>
              <p:nvPr/>
            </p:nvSpPr>
            <p:spPr bwMode="auto">
              <a:xfrm>
                <a:off x="3498" y="247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1" name="Rectangle 168"/>
              <p:cNvSpPr>
                <a:spLocks noChangeArrowheads="1"/>
              </p:cNvSpPr>
              <p:nvPr/>
            </p:nvSpPr>
            <p:spPr bwMode="auto">
              <a:xfrm>
                <a:off x="3498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2" name="Rectangle 169"/>
              <p:cNvSpPr>
                <a:spLocks noChangeArrowheads="1"/>
              </p:cNvSpPr>
              <p:nvPr/>
            </p:nvSpPr>
            <p:spPr bwMode="auto">
              <a:xfrm>
                <a:off x="3498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3" name="Rectangle 170"/>
              <p:cNvSpPr>
                <a:spLocks noChangeArrowheads="1"/>
              </p:cNvSpPr>
              <p:nvPr/>
            </p:nvSpPr>
            <p:spPr bwMode="auto">
              <a:xfrm>
                <a:off x="3498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4" name="Rectangle 171"/>
              <p:cNvSpPr>
                <a:spLocks noChangeArrowheads="1"/>
              </p:cNvSpPr>
              <p:nvPr/>
            </p:nvSpPr>
            <p:spPr bwMode="auto">
              <a:xfrm>
                <a:off x="3498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5" name="Rectangle 172"/>
              <p:cNvSpPr>
                <a:spLocks noChangeArrowheads="1"/>
              </p:cNvSpPr>
              <p:nvPr/>
            </p:nvSpPr>
            <p:spPr bwMode="auto">
              <a:xfrm>
                <a:off x="3498" y="246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6" name="Rectangle 173"/>
              <p:cNvSpPr>
                <a:spLocks noChangeArrowheads="1"/>
              </p:cNvSpPr>
              <p:nvPr/>
            </p:nvSpPr>
            <p:spPr bwMode="auto">
              <a:xfrm>
                <a:off x="3498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7" name="Rectangle 174"/>
              <p:cNvSpPr>
                <a:spLocks noChangeArrowheads="1"/>
              </p:cNvSpPr>
              <p:nvPr/>
            </p:nvSpPr>
            <p:spPr bwMode="auto">
              <a:xfrm>
                <a:off x="3498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8" name="Rectangle 175"/>
              <p:cNvSpPr>
                <a:spLocks noChangeArrowheads="1"/>
              </p:cNvSpPr>
              <p:nvPr/>
            </p:nvSpPr>
            <p:spPr bwMode="auto">
              <a:xfrm>
                <a:off x="3498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9" name="Rectangle 176"/>
              <p:cNvSpPr>
                <a:spLocks noChangeArrowheads="1"/>
              </p:cNvSpPr>
              <p:nvPr/>
            </p:nvSpPr>
            <p:spPr bwMode="auto">
              <a:xfrm>
                <a:off x="3498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0" name="Rectangle 177"/>
              <p:cNvSpPr>
                <a:spLocks noChangeArrowheads="1"/>
              </p:cNvSpPr>
              <p:nvPr/>
            </p:nvSpPr>
            <p:spPr bwMode="auto">
              <a:xfrm>
                <a:off x="3618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1" name="Rectangle 178"/>
              <p:cNvSpPr>
                <a:spLocks noChangeArrowheads="1"/>
              </p:cNvSpPr>
              <p:nvPr/>
            </p:nvSpPr>
            <p:spPr bwMode="auto">
              <a:xfrm>
                <a:off x="3618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2" name="Rectangle 179"/>
              <p:cNvSpPr>
                <a:spLocks noChangeArrowheads="1"/>
              </p:cNvSpPr>
              <p:nvPr/>
            </p:nvSpPr>
            <p:spPr bwMode="auto">
              <a:xfrm>
                <a:off x="3618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3" name="Rectangle 180"/>
              <p:cNvSpPr>
                <a:spLocks noChangeArrowheads="1"/>
              </p:cNvSpPr>
              <p:nvPr/>
            </p:nvSpPr>
            <p:spPr bwMode="auto">
              <a:xfrm>
                <a:off x="3618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4" name="Rectangle 181"/>
              <p:cNvSpPr>
                <a:spLocks noChangeArrowheads="1"/>
              </p:cNvSpPr>
              <p:nvPr/>
            </p:nvSpPr>
            <p:spPr bwMode="auto">
              <a:xfrm>
                <a:off x="3618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5" name="Rectangle 182"/>
              <p:cNvSpPr>
                <a:spLocks noChangeArrowheads="1"/>
              </p:cNvSpPr>
              <p:nvPr/>
            </p:nvSpPr>
            <p:spPr bwMode="auto">
              <a:xfrm>
                <a:off x="3618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6" name="Rectangle 183"/>
              <p:cNvSpPr>
                <a:spLocks noChangeArrowheads="1"/>
              </p:cNvSpPr>
              <p:nvPr/>
            </p:nvSpPr>
            <p:spPr bwMode="auto">
              <a:xfrm>
                <a:off x="3618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7" name="Rectangle 184"/>
              <p:cNvSpPr>
                <a:spLocks noChangeArrowheads="1"/>
              </p:cNvSpPr>
              <p:nvPr/>
            </p:nvSpPr>
            <p:spPr bwMode="auto">
              <a:xfrm>
                <a:off x="3618" y="242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8" name="Rectangle 185"/>
              <p:cNvSpPr>
                <a:spLocks noChangeArrowheads="1"/>
              </p:cNvSpPr>
              <p:nvPr/>
            </p:nvSpPr>
            <p:spPr bwMode="auto">
              <a:xfrm>
                <a:off x="3618" y="242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9" name="Rectangle 186"/>
              <p:cNvSpPr>
                <a:spLocks noChangeArrowheads="1"/>
              </p:cNvSpPr>
              <p:nvPr/>
            </p:nvSpPr>
            <p:spPr bwMode="auto">
              <a:xfrm>
                <a:off x="3618" y="242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0" name="Rectangle 187"/>
              <p:cNvSpPr>
                <a:spLocks noChangeArrowheads="1"/>
              </p:cNvSpPr>
              <p:nvPr/>
            </p:nvSpPr>
            <p:spPr bwMode="auto">
              <a:xfrm>
                <a:off x="3618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1" name="Rectangle 188"/>
              <p:cNvSpPr>
                <a:spLocks noChangeArrowheads="1"/>
              </p:cNvSpPr>
              <p:nvPr/>
            </p:nvSpPr>
            <p:spPr bwMode="auto">
              <a:xfrm>
                <a:off x="3618" y="24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2" name="Rectangle 189"/>
              <p:cNvSpPr>
                <a:spLocks noChangeArrowheads="1"/>
              </p:cNvSpPr>
              <p:nvPr/>
            </p:nvSpPr>
            <p:spPr bwMode="auto">
              <a:xfrm>
                <a:off x="3618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3" name="Rectangle 190"/>
              <p:cNvSpPr>
                <a:spLocks noChangeArrowheads="1"/>
              </p:cNvSpPr>
              <p:nvPr/>
            </p:nvSpPr>
            <p:spPr bwMode="auto">
              <a:xfrm>
                <a:off x="3618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4" name="Rectangle 191"/>
              <p:cNvSpPr>
                <a:spLocks noChangeArrowheads="1"/>
              </p:cNvSpPr>
              <p:nvPr/>
            </p:nvSpPr>
            <p:spPr bwMode="auto">
              <a:xfrm>
                <a:off x="3618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5" name="Rectangle 192"/>
              <p:cNvSpPr>
                <a:spLocks noChangeArrowheads="1"/>
              </p:cNvSpPr>
              <p:nvPr/>
            </p:nvSpPr>
            <p:spPr bwMode="auto">
              <a:xfrm>
                <a:off x="3618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6" name="Rectangle 193"/>
              <p:cNvSpPr>
                <a:spLocks noChangeArrowheads="1"/>
              </p:cNvSpPr>
              <p:nvPr/>
            </p:nvSpPr>
            <p:spPr bwMode="auto">
              <a:xfrm>
                <a:off x="3618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7" name="Rectangle 194"/>
              <p:cNvSpPr>
                <a:spLocks noChangeArrowheads="1"/>
              </p:cNvSpPr>
              <p:nvPr/>
            </p:nvSpPr>
            <p:spPr bwMode="auto">
              <a:xfrm>
                <a:off x="361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8" name="Rectangle 195"/>
              <p:cNvSpPr>
                <a:spLocks noChangeArrowheads="1"/>
              </p:cNvSpPr>
              <p:nvPr/>
            </p:nvSpPr>
            <p:spPr bwMode="auto">
              <a:xfrm>
                <a:off x="361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9" name="Rectangle 196"/>
              <p:cNvSpPr>
                <a:spLocks noChangeArrowheads="1"/>
              </p:cNvSpPr>
              <p:nvPr/>
            </p:nvSpPr>
            <p:spPr bwMode="auto">
              <a:xfrm>
                <a:off x="361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0" name="Rectangle 197"/>
              <p:cNvSpPr>
                <a:spLocks noChangeArrowheads="1"/>
              </p:cNvSpPr>
              <p:nvPr/>
            </p:nvSpPr>
            <p:spPr bwMode="auto">
              <a:xfrm>
                <a:off x="3618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1" name="Rectangle 198"/>
              <p:cNvSpPr>
                <a:spLocks noChangeArrowheads="1"/>
              </p:cNvSpPr>
              <p:nvPr/>
            </p:nvSpPr>
            <p:spPr bwMode="auto">
              <a:xfrm>
                <a:off x="3618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2" name="Rectangle 199"/>
              <p:cNvSpPr>
                <a:spLocks noChangeArrowheads="1"/>
              </p:cNvSpPr>
              <p:nvPr/>
            </p:nvSpPr>
            <p:spPr bwMode="auto">
              <a:xfrm>
                <a:off x="3714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3" name="Rectangle 200"/>
              <p:cNvSpPr>
                <a:spLocks noChangeArrowheads="1"/>
              </p:cNvSpPr>
              <p:nvPr/>
            </p:nvSpPr>
            <p:spPr bwMode="auto">
              <a:xfrm>
                <a:off x="371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4" name="Rectangle 201"/>
              <p:cNvSpPr>
                <a:spLocks noChangeArrowheads="1"/>
              </p:cNvSpPr>
              <p:nvPr/>
            </p:nvSpPr>
            <p:spPr bwMode="auto">
              <a:xfrm>
                <a:off x="371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5" name="Rectangle 202"/>
              <p:cNvSpPr>
                <a:spLocks noChangeArrowheads="1"/>
              </p:cNvSpPr>
              <p:nvPr/>
            </p:nvSpPr>
            <p:spPr bwMode="auto">
              <a:xfrm>
                <a:off x="3714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6" name="Rectangle 203"/>
              <p:cNvSpPr>
                <a:spLocks noChangeArrowheads="1"/>
              </p:cNvSpPr>
              <p:nvPr/>
            </p:nvSpPr>
            <p:spPr bwMode="auto">
              <a:xfrm>
                <a:off x="3714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7" name="Rectangle 204"/>
              <p:cNvSpPr>
                <a:spLocks noChangeArrowheads="1"/>
              </p:cNvSpPr>
              <p:nvPr/>
            </p:nvSpPr>
            <p:spPr bwMode="auto">
              <a:xfrm>
                <a:off x="3714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grpSp>
          <p:nvGrpSpPr>
            <p:cNvPr id="9" name="Group 406"/>
            <p:cNvGrpSpPr>
              <a:grpSpLocks/>
            </p:cNvGrpSpPr>
            <p:nvPr/>
          </p:nvGrpSpPr>
          <p:grpSpPr bwMode="auto">
            <a:xfrm>
              <a:off x="3714" y="2123"/>
              <a:ext cx="481" cy="283"/>
              <a:chOff x="3714" y="2123"/>
              <a:chExt cx="481" cy="283"/>
            </a:xfrm>
          </p:grpSpPr>
          <p:sp>
            <p:nvSpPr>
              <p:cNvPr id="258" name="Rectangle 206"/>
              <p:cNvSpPr>
                <a:spLocks noChangeArrowheads="1"/>
              </p:cNvSpPr>
              <p:nvPr/>
            </p:nvSpPr>
            <p:spPr bwMode="auto">
              <a:xfrm>
                <a:off x="3714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Rectangle 207"/>
              <p:cNvSpPr>
                <a:spLocks noChangeArrowheads="1"/>
              </p:cNvSpPr>
              <p:nvPr/>
            </p:nvSpPr>
            <p:spPr bwMode="auto">
              <a:xfrm>
                <a:off x="3714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Rectangle 208"/>
              <p:cNvSpPr>
                <a:spLocks noChangeArrowheads="1"/>
              </p:cNvSpPr>
              <p:nvPr/>
            </p:nvSpPr>
            <p:spPr bwMode="auto">
              <a:xfrm>
                <a:off x="3714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Rectangle 209"/>
              <p:cNvSpPr>
                <a:spLocks noChangeArrowheads="1"/>
              </p:cNvSpPr>
              <p:nvPr/>
            </p:nvSpPr>
            <p:spPr bwMode="auto">
              <a:xfrm>
                <a:off x="3714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Rectangle 210"/>
              <p:cNvSpPr>
                <a:spLocks noChangeArrowheads="1"/>
              </p:cNvSpPr>
              <p:nvPr/>
            </p:nvSpPr>
            <p:spPr bwMode="auto">
              <a:xfrm>
                <a:off x="3714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Rectangle 211"/>
              <p:cNvSpPr>
                <a:spLocks noChangeArrowheads="1"/>
              </p:cNvSpPr>
              <p:nvPr/>
            </p:nvSpPr>
            <p:spPr bwMode="auto">
              <a:xfrm>
                <a:off x="3714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Rectangle 212"/>
              <p:cNvSpPr>
                <a:spLocks noChangeArrowheads="1"/>
              </p:cNvSpPr>
              <p:nvPr/>
            </p:nvSpPr>
            <p:spPr bwMode="auto">
              <a:xfrm>
                <a:off x="3714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Rectangle 213"/>
              <p:cNvSpPr>
                <a:spLocks noChangeArrowheads="1"/>
              </p:cNvSpPr>
              <p:nvPr/>
            </p:nvSpPr>
            <p:spPr bwMode="auto">
              <a:xfrm>
                <a:off x="3714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Rectangle 214"/>
              <p:cNvSpPr>
                <a:spLocks noChangeArrowheads="1"/>
              </p:cNvSpPr>
              <p:nvPr/>
            </p:nvSpPr>
            <p:spPr bwMode="auto">
              <a:xfrm>
                <a:off x="3714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Rectangle 215"/>
              <p:cNvSpPr>
                <a:spLocks noChangeArrowheads="1"/>
              </p:cNvSpPr>
              <p:nvPr/>
            </p:nvSpPr>
            <p:spPr bwMode="auto">
              <a:xfrm>
                <a:off x="3714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Rectangle 216"/>
              <p:cNvSpPr>
                <a:spLocks noChangeArrowheads="1"/>
              </p:cNvSpPr>
              <p:nvPr/>
            </p:nvSpPr>
            <p:spPr bwMode="auto">
              <a:xfrm>
                <a:off x="3714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Rectangle 217"/>
              <p:cNvSpPr>
                <a:spLocks noChangeArrowheads="1"/>
              </p:cNvSpPr>
              <p:nvPr/>
            </p:nvSpPr>
            <p:spPr bwMode="auto">
              <a:xfrm>
                <a:off x="3714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Rectangle 218"/>
              <p:cNvSpPr>
                <a:spLocks noChangeArrowheads="1"/>
              </p:cNvSpPr>
              <p:nvPr/>
            </p:nvSpPr>
            <p:spPr bwMode="auto">
              <a:xfrm>
                <a:off x="3714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Rectangle 219"/>
              <p:cNvSpPr>
                <a:spLocks noChangeArrowheads="1"/>
              </p:cNvSpPr>
              <p:nvPr/>
            </p:nvSpPr>
            <p:spPr bwMode="auto">
              <a:xfrm>
                <a:off x="3714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Rectangle 220"/>
              <p:cNvSpPr>
                <a:spLocks noChangeArrowheads="1"/>
              </p:cNvSpPr>
              <p:nvPr/>
            </p:nvSpPr>
            <p:spPr bwMode="auto">
              <a:xfrm>
                <a:off x="3714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Rectangle 221"/>
              <p:cNvSpPr>
                <a:spLocks noChangeArrowheads="1"/>
              </p:cNvSpPr>
              <p:nvPr/>
            </p:nvSpPr>
            <p:spPr bwMode="auto">
              <a:xfrm>
                <a:off x="3714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Rectangle 222"/>
              <p:cNvSpPr>
                <a:spLocks noChangeArrowheads="1"/>
              </p:cNvSpPr>
              <p:nvPr/>
            </p:nvSpPr>
            <p:spPr bwMode="auto">
              <a:xfrm>
                <a:off x="3714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Rectangle 223"/>
              <p:cNvSpPr>
                <a:spLocks noChangeArrowheads="1"/>
              </p:cNvSpPr>
              <p:nvPr/>
            </p:nvSpPr>
            <p:spPr bwMode="auto">
              <a:xfrm>
                <a:off x="3714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Rectangle 224"/>
              <p:cNvSpPr>
                <a:spLocks noChangeArrowheads="1"/>
              </p:cNvSpPr>
              <p:nvPr/>
            </p:nvSpPr>
            <p:spPr bwMode="auto">
              <a:xfrm>
                <a:off x="3714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Rectangle 225"/>
              <p:cNvSpPr>
                <a:spLocks noChangeArrowheads="1"/>
              </p:cNvSpPr>
              <p:nvPr/>
            </p:nvSpPr>
            <p:spPr bwMode="auto">
              <a:xfrm>
                <a:off x="3714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Rectangle 226"/>
              <p:cNvSpPr>
                <a:spLocks noChangeArrowheads="1"/>
              </p:cNvSpPr>
              <p:nvPr/>
            </p:nvSpPr>
            <p:spPr bwMode="auto">
              <a:xfrm>
                <a:off x="3714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Rectangle 227"/>
              <p:cNvSpPr>
                <a:spLocks noChangeArrowheads="1"/>
              </p:cNvSpPr>
              <p:nvPr/>
            </p:nvSpPr>
            <p:spPr bwMode="auto">
              <a:xfrm>
                <a:off x="3714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Rectangle 228"/>
              <p:cNvSpPr>
                <a:spLocks noChangeArrowheads="1"/>
              </p:cNvSpPr>
              <p:nvPr/>
            </p:nvSpPr>
            <p:spPr bwMode="auto">
              <a:xfrm>
                <a:off x="3714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Rectangle 229"/>
              <p:cNvSpPr>
                <a:spLocks noChangeArrowheads="1"/>
              </p:cNvSpPr>
              <p:nvPr/>
            </p:nvSpPr>
            <p:spPr bwMode="auto">
              <a:xfrm>
                <a:off x="3798" y="234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Rectangle 230"/>
              <p:cNvSpPr>
                <a:spLocks noChangeArrowheads="1"/>
              </p:cNvSpPr>
              <p:nvPr/>
            </p:nvSpPr>
            <p:spPr bwMode="auto">
              <a:xfrm>
                <a:off x="3798" y="234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Rectangle 231"/>
              <p:cNvSpPr>
                <a:spLocks noChangeArrowheads="1"/>
              </p:cNvSpPr>
              <p:nvPr/>
            </p:nvSpPr>
            <p:spPr bwMode="auto">
              <a:xfrm>
                <a:off x="3798" y="233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Rectangle 232"/>
              <p:cNvSpPr>
                <a:spLocks noChangeArrowheads="1"/>
              </p:cNvSpPr>
              <p:nvPr/>
            </p:nvSpPr>
            <p:spPr bwMode="auto">
              <a:xfrm>
                <a:off x="3798" y="233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Rectangle 233"/>
              <p:cNvSpPr>
                <a:spLocks noChangeArrowheads="1"/>
              </p:cNvSpPr>
              <p:nvPr/>
            </p:nvSpPr>
            <p:spPr bwMode="auto">
              <a:xfrm>
                <a:off x="3798" y="233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6" name="Rectangle 234"/>
              <p:cNvSpPr>
                <a:spLocks noChangeArrowheads="1"/>
              </p:cNvSpPr>
              <p:nvPr/>
            </p:nvSpPr>
            <p:spPr bwMode="auto">
              <a:xfrm>
                <a:off x="3798" y="233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7" name="Rectangle 235"/>
              <p:cNvSpPr>
                <a:spLocks noChangeArrowheads="1"/>
              </p:cNvSpPr>
              <p:nvPr/>
            </p:nvSpPr>
            <p:spPr bwMode="auto">
              <a:xfrm>
                <a:off x="3798" y="232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8" name="Rectangle 236"/>
              <p:cNvSpPr>
                <a:spLocks noChangeArrowheads="1"/>
              </p:cNvSpPr>
              <p:nvPr/>
            </p:nvSpPr>
            <p:spPr bwMode="auto">
              <a:xfrm>
                <a:off x="3798" y="232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9" name="Rectangle 237"/>
              <p:cNvSpPr>
                <a:spLocks noChangeArrowheads="1"/>
              </p:cNvSpPr>
              <p:nvPr/>
            </p:nvSpPr>
            <p:spPr bwMode="auto">
              <a:xfrm>
                <a:off x="3798" y="232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0" name="Rectangle 238"/>
              <p:cNvSpPr>
                <a:spLocks noChangeArrowheads="1"/>
              </p:cNvSpPr>
              <p:nvPr/>
            </p:nvSpPr>
            <p:spPr bwMode="auto">
              <a:xfrm>
                <a:off x="3798" y="232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1" name="Rectangle 239"/>
              <p:cNvSpPr>
                <a:spLocks noChangeArrowheads="1"/>
              </p:cNvSpPr>
              <p:nvPr/>
            </p:nvSpPr>
            <p:spPr bwMode="auto">
              <a:xfrm>
                <a:off x="3798" y="232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2" name="Rectangle 240"/>
              <p:cNvSpPr>
                <a:spLocks noChangeArrowheads="1"/>
              </p:cNvSpPr>
              <p:nvPr/>
            </p:nvSpPr>
            <p:spPr bwMode="auto">
              <a:xfrm>
                <a:off x="3798" y="232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3" name="Rectangle 241"/>
              <p:cNvSpPr>
                <a:spLocks noChangeArrowheads="1"/>
              </p:cNvSpPr>
              <p:nvPr/>
            </p:nvSpPr>
            <p:spPr bwMode="auto">
              <a:xfrm>
                <a:off x="3798" y="232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4" name="Rectangle 242"/>
              <p:cNvSpPr>
                <a:spLocks noChangeArrowheads="1"/>
              </p:cNvSpPr>
              <p:nvPr/>
            </p:nvSpPr>
            <p:spPr bwMode="auto">
              <a:xfrm>
                <a:off x="3798" y="232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5" name="Rectangle 243"/>
              <p:cNvSpPr>
                <a:spLocks noChangeArrowheads="1"/>
              </p:cNvSpPr>
              <p:nvPr/>
            </p:nvSpPr>
            <p:spPr bwMode="auto">
              <a:xfrm>
                <a:off x="3798" y="2316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6" name="Rectangle 244"/>
              <p:cNvSpPr>
                <a:spLocks noChangeArrowheads="1"/>
              </p:cNvSpPr>
              <p:nvPr/>
            </p:nvSpPr>
            <p:spPr bwMode="auto">
              <a:xfrm>
                <a:off x="3798" y="2316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7" name="Rectangle 245"/>
              <p:cNvSpPr>
                <a:spLocks noChangeArrowheads="1"/>
              </p:cNvSpPr>
              <p:nvPr/>
            </p:nvSpPr>
            <p:spPr bwMode="auto">
              <a:xfrm>
                <a:off x="3798" y="2316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8" name="Rectangle 246"/>
              <p:cNvSpPr>
                <a:spLocks noChangeArrowheads="1"/>
              </p:cNvSpPr>
              <p:nvPr/>
            </p:nvSpPr>
            <p:spPr bwMode="auto">
              <a:xfrm>
                <a:off x="3798" y="2316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9" name="Rectangle 247"/>
              <p:cNvSpPr>
                <a:spLocks noChangeArrowheads="1"/>
              </p:cNvSpPr>
              <p:nvPr/>
            </p:nvSpPr>
            <p:spPr bwMode="auto">
              <a:xfrm>
                <a:off x="3798" y="231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0" name="Rectangle 248"/>
              <p:cNvSpPr>
                <a:spLocks noChangeArrowheads="1"/>
              </p:cNvSpPr>
              <p:nvPr/>
            </p:nvSpPr>
            <p:spPr bwMode="auto">
              <a:xfrm>
                <a:off x="3798" y="231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1" name="Rectangle 249"/>
              <p:cNvSpPr>
                <a:spLocks noChangeArrowheads="1"/>
              </p:cNvSpPr>
              <p:nvPr/>
            </p:nvSpPr>
            <p:spPr bwMode="auto">
              <a:xfrm>
                <a:off x="3798" y="231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2" name="Rectangle 250"/>
              <p:cNvSpPr>
                <a:spLocks noChangeArrowheads="1"/>
              </p:cNvSpPr>
              <p:nvPr/>
            </p:nvSpPr>
            <p:spPr bwMode="auto">
              <a:xfrm>
                <a:off x="3798" y="231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3" name="Rectangle 251"/>
              <p:cNvSpPr>
                <a:spLocks noChangeArrowheads="1"/>
              </p:cNvSpPr>
              <p:nvPr/>
            </p:nvSpPr>
            <p:spPr bwMode="auto">
              <a:xfrm>
                <a:off x="3798" y="230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4" name="Rectangle 252"/>
              <p:cNvSpPr>
                <a:spLocks noChangeArrowheads="1"/>
              </p:cNvSpPr>
              <p:nvPr/>
            </p:nvSpPr>
            <p:spPr bwMode="auto">
              <a:xfrm>
                <a:off x="3798" y="230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5" name="Rectangle 253"/>
              <p:cNvSpPr>
                <a:spLocks noChangeArrowheads="1"/>
              </p:cNvSpPr>
              <p:nvPr/>
            </p:nvSpPr>
            <p:spPr bwMode="auto">
              <a:xfrm>
                <a:off x="3798" y="230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6" name="Rectangle 254"/>
              <p:cNvSpPr>
                <a:spLocks noChangeArrowheads="1"/>
              </p:cNvSpPr>
              <p:nvPr/>
            </p:nvSpPr>
            <p:spPr bwMode="auto">
              <a:xfrm>
                <a:off x="3798" y="230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7" name="Rectangle 255"/>
              <p:cNvSpPr>
                <a:spLocks noChangeArrowheads="1"/>
              </p:cNvSpPr>
              <p:nvPr/>
            </p:nvSpPr>
            <p:spPr bwMode="auto">
              <a:xfrm>
                <a:off x="3798" y="229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8" name="Rectangle 256"/>
              <p:cNvSpPr>
                <a:spLocks noChangeArrowheads="1"/>
              </p:cNvSpPr>
              <p:nvPr/>
            </p:nvSpPr>
            <p:spPr bwMode="auto">
              <a:xfrm>
                <a:off x="3798" y="229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9" name="Rectangle 257"/>
              <p:cNvSpPr>
                <a:spLocks noChangeArrowheads="1"/>
              </p:cNvSpPr>
              <p:nvPr/>
            </p:nvSpPr>
            <p:spPr bwMode="auto">
              <a:xfrm>
                <a:off x="3798" y="229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0" name="Rectangle 258"/>
              <p:cNvSpPr>
                <a:spLocks noChangeArrowheads="1"/>
              </p:cNvSpPr>
              <p:nvPr/>
            </p:nvSpPr>
            <p:spPr bwMode="auto">
              <a:xfrm>
                <a:off x="3798" y="229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1" name="Rectangle 259"/>
              <p:cNvSpPr>
                <a:spLocks noChangeArrowheads="1"/>
              </p:cNvSpPr>
              <p:nvPr/>
            </p:nvSpPr>
            <p:spPr bwMode="auto">
              <a:xfrm>
                <a:off x="3798" y="229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2" name="Rectangle 260"/>
              <p:cNvSpPr>
                <a:spLocks noChangeArrowheads="1"/>
              </p:cNvSpPr>
              <p:nvPr/>
            </p:nvSpPr>
            <p:spPr bwMode="auto">
              <a:xfrm>
                <a:off x="3798" y="229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3" name="Rectangle 261"/>
              <p:cNvSpPr>
                <a:spLocks noChangeArrowheads="1"/>
              </p:cNvSpPr>
              <p:nvPr/>
            </p:nvSpPr>
            <p:spPr bwMode="auto">
              <a:xfrm>
                <a:off x="3798" y="2292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4" name="Rectangle 262"/>
              <p:cNvSpPr>
                <a:spLocks noChangeArrowheads="1"/>
              </p:cNvSpPr>
              <p:nvPr/>
            </p:nvSpPr>
            <p:spPr bwMode="auto">
              <a:xfrm>
                <a:off x="3871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5" name="Rectangle 263"/>
              <p:cNvSpPr>
                <a:spLocks noChangeArrowheads="1"/>
              </p:cNvSpPr>
              <p:nvPr/>
            </p:nvSpPr>
            <p:spPr bwMode="auto">
              <a:xfrm>
                <a:off x="3871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6" name="Rectangle 264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7" name="Rectangle 265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8" name="Rectangle 266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9" name="Rectangle 267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0" name="Rectangle 268"/>
              <p:cNvSpPr>
                <a:spLocks noChangeArrowheads="1"/>
              </p:cNvSpPr>
              <p:nvPr/>
            </p:nvSpPr>
            <p:spPr bwMode="auto">
              <a:xfrm>
                <a:off x="3871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1" name="Rectangle 269"/>
              <p:cNvSpPr>
                <a:spLocks noChangeArrowheads="1"/>
              </p:cNvSpPr>
              <p:nvPr/>
            </p:nvSpPr>
            <p:spPr bwMode="auto">
              <a:xfrm>
                <a:off x="3871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2" name="Rectangle 270"/>
              <p:cNvSpPr>
                <a:spLocks noChangeArrowheads="1"/>
              </p:cNvSpPr>
              <p:nvPr/>
            </p:nvSpPr>
            <p:spPr bwMode="auto">
              <a:xfrm>
                <a:off x="3871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3" name="Rectangle 271"/>
              <p:cNvSpPr>
                <a:spLocks noChangeArrowheads="1"/>
              </p:cNvSpPr>
              <p:nvPr/>
            </p:nvSpPr>
            <p:spPr bwMode="auto">
              <a:xfrm>
                <a:off x="3871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4" name="Rectangle 272"/>
              <p:cNvSpPr>
                <a:spLocks noChangeArrowheads="1"/>
              </p:cNvSpPr>
              <p:nvPr/>
            </p:nvSpPr>
            <p:spPr bwMode="auto">
              <a:xfrm>
                <a:off x="3871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5" name="Rectangle 273"/>
              <p:cNvSpPr>
                <a:spLocks noChangeArrowheads="1"/>
              </p:cNvSpPr>
              <p:nvPr/>
            </p:nvSpPr>
            <p:spPr bwMode="auto">
              <a:xfrm>
                <a:off x="3871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6" name="Rectangle 274"/>
              <p:cNvSpPr>
                <a:spLocks noChangeArrowheads="1"/>
              </p:cNvSpPr>
              <p:nvPr/>
            </p:nvSpPr>
            <p:spPr bwMode="auto">
              <a:xfrm>
                <a:off x="3871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7" name="Rectangle 275"/>
              <p:cNvSpPr>
                <a:spLocks noChangeArrowheads="1"/>
              </p:cNvSpPr>
              <p:nvPr/>
            </p:nvSpPr>
            <p:spPr bwMode="auto">
              <a:xfrm>
                <a:off x="3871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8" name="Rectangle 276"/>
              <p:cNvSpPr>
                <a:spLocks noChangeArrowheads="1"/>
              </p:cNvSpPr>
              <p:nvPr/>
            </p:nvSpPr>
            <p:spPr bwMode="auto">
              <a:xfrm>
                <a:off x="3871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9" name="Rectangle 277"/>
              <p:cNvSpPr>
                <a:spLocks noChangeArrowheads="1"/>
              </p:cNvSpPr>
              <p:nvPr/>
            </p:nvSpPr>
            <p:spPr bwMode="auto">
              <a:xfrm>
                <a:off x="3871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0" name="Rectangle 278"/>
              <p:cNvSpPr>
                <a:spLocks noChangeArrowheads="1"/>
              </p:cNvSpPr>
              <p:nvPr/>
            </p:nvSpPr>
            <p:spPr bwMode="auto">
              <a:xfrm>
                <a:off x="3871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1" name="Rectangle 279"/>
              <p:cNvSpPr>
                <a:spLocks noChangeArrowheads="1"/>
              </p:cNvSpPr>
              <p:nvPr/>
            </p:nvSpPr>
            <p:spPr bwMode="auto">
              <a:xfrm>
                <a:off x="3871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2" name="Rectangle 280"/>
              <p:cNvSpPr>
                <a:spLocks noChangeArrowheads="1"/>
              </p:cNvSpPr>
              <p:nvPr/>
            </p:nvSpPr>
            <p:spPr bwMode="auto">
              <a:xfrm>
                <a:off x="3871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3" name="Rectangle 281"/>
              <p:cNvSpPr>
                <a:spLocks noChangeArrowheads="1"/>
              </p:cNvSpPr>
              <p:nvPr/>
            </p:nvSpPr>
            <p:spPr bwMode="auto">
              <a:xfrm>
                <a:off x="3871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4" name="Rectangle 282"/>
              <p:cNvSpPr>
                <a:spLocks noChangeArrowheads="1"/>
              </p:cNvSpPr>
              <p:nvPr/>
            </p:nvSpPr>
            <p:spPr bwMode="auto">
              <a:xfrm>
                <a:off x="387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5" name="Rectangle 283"/>
              <p:cNvSpPr>
                <a:spLocks noChangeArrowheads="1"/>
              </p:cNvSpPr>
              <p:nvPr/>
            </p:nvSpPr>
            <p:spPr bwMode="auto">
              <a:xfrm>
                <a:off x="387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6" name="Rectangle 284"/>
              <p:cNvSpPr>
                <a:spLocks noChangeArrowheads="1"/>
              </p:cNvSpPr>
              <p:nvPr/>
            </p:nvSpPr>
            <p:spPr bwMode="auto">
              <a:xfrm>
                <a:off x="387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7" name="Rectangle 285"/>
              <p:cNvSpPr>
                <a:spLocks noChangeArrowheads="1"/>
              </p:cNvSpPr>
              <p:nvPr/>
            </p:nvSpPr>
            <p:spPr bwMode="auto">
              <a:xfrm>
                <a:off x="387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8" name="Rectangle 286"/>
              <p:cNvSpPr>
                <a:spLocks noChangeArrowheads="1"/>
              </p:cNvSpPr>
              <p:nvPr/>
            </p:nvSpPr>
            <p:spPr bwMode="auto">
              <a:xfrm>
                <a:off x="387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9" name="Rectangle 287"/>
              <p:cNvSpPr>
                <a:spLocks noChangeArrowheads="1"/>
              </p:cNvSpPr>
              <p:nvPr/>
            </p:nvSpPr>
            <p:spPr bwMode="auto">
              <a:xfrm>
                <a:off x="3871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0" name="Rectangle 288"/>
              <p:cNvSpPr>
                <a:spLocks noChangeArrowheads="1"/>
              </p:cNvSpPr>
              <p:nvPr/>
            </p:nvSpPr>
            <p:spPr bwMode="auto">
              <a:xfrm>
                <a:off x="3871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1" name="Rectangle 289"/>
              <p:cNvSpPr>
                <a:spLocks noChangeArrowheads="1"/>
              </p:cNvSpPr>
              <p:nvPr/>
            </p:nvSpPr>
            <p:spPr bwMode="auto">
              <a:xfrm>
                <a:off x="3871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2" name="Rectangle 290"/>
              <p:cNvSpPr>
                <a:spLocks noChangeArrowheads="1"/>
              </p:cNvSpPr>
              <p:nvPr/>
            </p:nvSpPr>
            <p:spPr bwMode="auto">
              <a:xfrm>
                <a:off x="3871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3" name="Rectangle 291"/>
              <p:cNvSpPr>
                <a:spLocks noChangeArrowheads="1"/>
              </p:cNvSpPr>
              <p:nvPr/>
            </p:nvSpPr>
            <p:spPr bwMode="auto">
              <a:xfrm>
                <a:off x="3871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4" name="Rectangle 292"/>
              <p:cNvSpPr>
                <a:spLocks noChangeArrowheads="1"/>
              </p:cNvSpPr>
              <p:nvPr/>
            </p:nvSpPr>
            <p:spPr bwMode="auto">
              <a:xfrm>
                <a:off x="3871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5" name="Rectangle 293"/>
              <p:cNvSpPr>
                <a:spLocks noChangeArrowheads="1"/>
              </p:cNvSpPr>
              <p:nvPr/>
            </p:nvSpPr>
            <p:spPr bwMode="auto">
              <a:xfrm>
                <a:off x="3871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6" name="Rectangle 294"/>
              <p:cNvSpPr>
                <a:spLocks noChangeArrowheads="1"/>
              </p:cNvSpPr>
              <p:nvPr/>
            </p:nvSpPr>
            <p:spPr bwMode="auto">
              <a:xfrm>
                <a:off x="3871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7" name="Rectangle 295"/>
              <p:cNvSpPr>
                <a:spLocks noChangeArrowheads="1"/>
              </p:cNvSpPr>
              <p:nvPr/>
            </p:nvSpPr>
            <p:spPr bwMode="auto">
              <a:xfrm>
                <a:off x="3871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8" name="Rectangle 296"/>
              <p:cNvSpPr>
                <a:spLocks noChangeArrowheads="1"/>
              </p:cNvSpPr>
              <p:nvPr/>
            </p:nvSpPr>
            <p:spPr bwMode="auto">
              <a:xfrm>
                <a:off x="3937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9" name="Rectangle 297"/>
              <p:cNvSpPr>
                <a:spLocks noChangeArrowheads="1"/>
              </p:cNvSpPr>
              <p:nvPr/>
            </p:nvSpPr>
            <p:spPr bwMode="auto">
              <a:xfrm>
                <a:off x="3937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0" name="Rectangle 298"/>
              <p:cNvSpPr>
                <a:spLocks noChangeArrowheads="1"/>
              </p:cNvSpPr>
              <p:nvPr/>
            </p:nvSpPr>
            <p:spPr bwMode="auto">
              <a:xfrm>
                <a:off x="3937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1" name="Rectangle 299"/>
              <p:cNvSpPr>
                <a:spLocks noChangeArrowheads="1"/>
              </p:cNvSpPr>
              <p:nvPr/>
            </p:nvSpPr>
            <p:spPr bwMode="auto">
              <a:xfrm>
                <a:off x="3937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2" name="Rectangle 300"/>
              <p:cNvSpPr>
                <a:spLocks noChangeArrowheads="1"/>
              </p:cNvSpPr>
              <p:nvPr/>
            </p:nvSpPr>
            <p:spPr bwMode="auto">
              <a:xfrm>
                <a:off x="3937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3" name="Rectangle 301"/>
              <p:cNvSpPr>
                <a:spLocks noChangeArrowheads="1"/>
              </p:cNvSpPr>
              <p:nvPr/>
            </p:nvSpPr>
            <p:spPr bwMode="auto">
              <a:xfrm>
                <a:off x="3937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4" name="Rectangle 302"/>
              <p:cNvSpPr>
                <a:spLocks noChangeArrowheads="1"/>
              </p:cNvSpPr>
              <p:nvPr/>
            </p:nvSpPr>
            <p:spPr bwMode="auto">
              <a:xfrm>
                <a:off x="393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5" name="Rectangle 303"/>
              <p:cNvSpPr>
                <a:spLocks noChangeArrowheads="1"/>
              </p:cNvSpPr>
              <p:nvPr/>
            </p:nvSpPr>
            <p:spPr bwMode="auto">
              <a:xfrm>
                <a:off x="393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6" name="Rectangle 304"/>
              <p:cNvSpPr>
                <a:spLocks noChangeArrowheads="1"/>
              </p:cNvSpPr>
              <p:nvPr/>
            </p:nvSpPr>
            <p:spPr bwMode="auto">
              <a:xfrm>
                <a:off x="393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7" name="Rectangle 305"/>
              <p:cNvSpPr>
                <a:spLocks noChangeArrowheads="1"/>
              </p:cNvSpPr>
              <p:nvPr/>
            </p:nvSpPr>
            <p:spPr bwMode="auto">
              <a:xfrm>
                <a:off x="393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8" name="Rectangle 306"/>
              <p:cNvSpPr>
                <a:spLocks noChangeArrowheads="1"/>
              </p:cNvSpPr>
              <p:nvPr/>
            </p:nvSpPr>
            <p:spPr bwMode="auto">
              <a:xfrm>
                <a:off x="393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9" name="Rectangle 307"/>
              <p:cNvSpPr>
                <a:spLocks noChangeArrowheads="1"/>
              </p:cNvSpPr>
              <p:nvPr/>
            </p:nvSpPr>
            <p:spPr bwMode="auto">
              <a:xfrm>
                <a:off x="3937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0" name="Rectangle 308"/>
              <p:cNvSpPr>
                <a:spLocks noChangeArrowheads="1"/>
              </p:cNvSpPr>
              <p:nvPr/>
            </p:nvSpPr>
            <p:spPr bwMode="auto">
              <a:xfrm>
                <a:off x="3937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1" name="Rectangle 309"/>
              <p:cNvSpPr>
                <a:spLocks noChangeArrowheads="1"/>
              </p:cNvSpPr>
              <p:nvPr/>
            </p:nvSpPr>
            <p:spPr bwMode="auto">
              <a:xfrm>
                <a:off x="3937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2" name="Rectangle 310"/>
              <p:cNvSpPr>
                <a:spLocks noChangeArrowheads="1"/>
              </p:cNvSpPr>
              <p:nvPr/>
            </p:nvSpPr>
            <p:spPr bwMode="auto">
              <a:xfrm>
                <a:off x="3937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3" name="Rectangle 311"/>
              <p:cNvSpPr>
                <a:spLocks noChangeArrowheads="1"/>
              </p:cNvSpPr>
              <p:nvPr/>
            </p:nvSpPr>
            <p:spPr bwMode="auto">
              <a:xfrm>
                <a:off x="3937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4" name="Rectangle 312"/>
              <p:cNvSpPr>
                <a:spLocks noChangeArrowheads="1"/>
              </p:cNvSpPr>
              <p:nvPr/>
            </p:nvSpPr>
            <p:spPr bwMode="auto">
              <a:xfrm>
                <a:off x="3937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5" name="Rectangle 313"/>
              <p:cNvSpPr>
                <a:spLocks noChangeArrowheads="1"/>
              </p:cNvSpPr>
              <p:nvPr/>
            </p:nvSpPr>
            <p:spPr bwMode="auto">
              <a:xfrm>
                <a:off x="3937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6" name="Rectangle 314"/>
              <p:cNvSpPr>
                <a:spLocks noChangeArrowheads="1"/>
              </p:cNvSpPr>
              <p:nvPr/>
            </p:nvSpPr>
            <p:spPr bwMode="auto">
              <a:xfrm>
                <a:off x="3937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7" name="Rectangle 315"/>
              <p:cNvSpPr>
                <a:spLocks noChangeArrowheads="1"/>
              </p:cNvSpPr>
              <p:nvPr/>
            </p:nvSpPr>
            <p:spPr bwMode="auto">
              <a:xfrm>
                <a:off x="3937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8" name="Rectangle 316"/>
              <p:cNvSpPr>
                <a:spLocks noChangeArrowheads="1"/>
              </p:cNvSpPr>
              <p:nvPr/>
            </p:nvSpPr>
            <p:spPr bwMode="auto">
              <a:xfrm>
                <a:off x="3937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9" name="Rectangle 317"/>
              <p:cNvSpPr>
                <a:spLocks noChangeArrowheads="1"/>
              </p:cNvSpPr>
              <p:nvPr/>
            </p:nvSpPr>
            <p:spPr bwMode="auto">
              <a:xfrm>
                <a:off x="3991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0" name="Rectangle 318"/>
              <p:cNvSpPr>
                <a:spLocks noChangeArrowheads="1"/>
              </p:cNvSpPr>
              <p:nvPr/>
            </p:nvSpPr>
            <p:spPr bwMode="auto">
              <a:xfrm>
                <a:off x="3991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1" name="Rectangle 319"/>
              <p:cNvSpPr>
                <a:spLocks noChangeArrowheads="1"/>
              </p:cNvSpPr>
              <p:nvPr/>
            </p:nvSpPr>
            <p:spPr bwMode="auto">
              <a:xfrm>
                <a:off x="3991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2" name="Rectangle 320"/>
              <p:cNvSpPr>
                <a:spLocks noChangeArrowheads="1"/>
              </p:cNvSpPr>
              <p:nvPr/>
            </p:nvSpPr>
            <p:spPr bwMode="auto">
              <a:xfrm>
                <a:off x="3991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3" name="Rectangle 321"/>
              <p:cNvSpPr>
                <a:spLocks noChangeArrowheads="1"/>
              </p:cNvSpPr>
              <p:nvPr/>
            </p:nvSpPr>
            <p:spPr bwMode="auto">
              <a:xfrm>
                <a:off x="3991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4" name="Rectangle 322"/>
              <p:cNvSpPr>
                <a:spLocks noChangeArrowheads="1"/>
              </p:cNvSpPr>
              <p:nvPr/>
            </p:nvSpPr>
            <p:spPr bwMode="auto">
              <a:xfrm>
                <a:off x="3991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5" name="Rectangle 323"/>
              <p:cNvSpPr>
                <a:spLocks noChangeArrowheads="1"/>
              </p:cNvSpPr>
              <p:nvPr/>
            </p:nvSpPr>
            <p:spPr bwMode="auto">
              <a:xfrm>
                <a:off x="3991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6" name="Rectangle 324"/>
              <p:cNvSpPr>
                <a:spLocks noChangeArrowheads="1"/>
              </p:cNvSpPr>
              <p:nvPr/>
            </p:nvSpPr>
            <p:spPr bwMode="auto">
              <a:xfrm>
                <a:off x="3991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7" name="Rectangle 325"/>
              <p:cNvSpPr>
                <a:spLocks noChangeArrowheads="1"/>
              </p:cNvSpPr>
              <p:nvPr/>
            </p:nvSpPr>
            <p:spPr bwMode="auto">
              <a:xfrm>
                <a:off x="3991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8" name="Rectangle 326"/>
              <p:cNvSpPr>
                <a:spLocks noChangeArrowheads="1"/>
              </p:cNvSpPr>
              <p:nvPr/>
            </p:nvSpPr>
            <p:spPr bwMode="auto">
              <a:xfrm>
                <a:off x="3991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9" name="Rectangle 327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0" name="Rectangle 328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1" name="Rectangle 329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2" name="Rectangle 330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3" name="Rectangle 331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4" name="Rectangle 332"/>
              <p:cNvSpPr>
                <a:spLocks noChangeArrowheads="1"/>
              </p:cNvSpPr>
              <p:nvPr/>
            </p:nvSpPr>
            <p:spPr bwMode="auto">
              <a:xfrm>
                <a:off x="3991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5" name="Rectangle 333"/>
              <p:cNvSpPr>
                <a:spLocks noChangeArrowheads="1"/>
              </p:cNvSpPr>
              <p:nvPr/>
            </p:nvSpPr>
            <p:spPr bwMode="auto">
              <a:xfrm>
                <a:off x="3991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6" name="Rectangle 334"/>
              <p:cNvSpPr>
                <a:spLocks noChangeArrowheads="1"/>
              </p:cNvSpPr>
              <p:nvPr/>
            </p:nvSpPr>
            <p:spPr bwMode="auto">
              <a:xfrm>
                <a:off x="3991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7" name="Rectangle 335"/>
              <p:cNvSpPr>
                <a:spLocks noChangeArrowheads="1"/>
              </p:cNvSpPr>
              <p:nvPr/>
            </p:nvSpPr>
            <p:spPr bwMode="auto">
              <a:xfrm>
                <a:off x="3991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8" name="Rectangle 336"/>
              <p:cNvSpPr>
                <a:spLocks noChangeArrowheads="1"/>
              </p:cNvSpPr>
              <p:nvPr/>
            </p:nvSpPr>
            <p:spPr bwMode="auto">
              <a:xfrm>
                <a:off x="3991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9" name="Rectangle 337"/>
              <p:cNvSpPr>
                <a:spLocks noChangeArrowheads="1"/>
              </p:cNvSpPr>
              <p:nvPr/>
            </p:nvSpPr>
            <p:spPr bwMode="auto">
              <a:xfrm>
                <a:off x="3991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0" name="Rectangle 338"/>
              <p:cNvSpPr>
                <a:spLocks noChangeArrowheads="1"/>
              </p:cNvSpPr>
              <p:nvPr/>
            </p:nvSpPr>
            <p:spPr bwMode="auto">
              <a:xfrm>
                <a:off x="399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1" name="Rectangle 339"/>
              <p:cNvSpPr>
                <a:spLocks noChangeArrowheads="1"/>
              </p:cNvSpPr>
              <p:nvPr/>
            </p:nvSpPr>
            <p:spPr bwMode="auto">
              <a:xfrm>
                <a:off x="399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2" name="Rectangle 340"/>
              <p:cNvSpPr>
                <a:spLocks noChangeArrowheads="1"/>
              </p:cNvSpPr>
              <p:nvPr/>
            </p:nvSpPr>
            <p:spPr bwMode="auto">
              <a:xfrm>
                <a:off x="399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3" name="Rectangle 341"/>
              <p:cNvSpPr>
                <a:spLocks noChangeArrowheads="1"/>
              </p:cNvSpPr>
              <p:nvPr/>
            </p:nvSpPr>
            <p:spPr bwMode="auto">
              <a:xfrm>
                <a:off x="399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4" name="Rectangle 342"/>
              <p:cNvSpPr>
                <a:spLocks noChangeArrowheads="1"/>
              </p:cNvSpPr>
              <p:nvPr/>
            </p:nvSpPr>
            <p:spPr bwMode="auto">
              <a:xfrm>
                <a:off x="3991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5" name="Rectangle 343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6" name="Rectangle 344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7" name="Rectangle 345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8" name="Rectangle 346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9" name="Rectangle 347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0" name="Rectangle 348"/>
              <p:cNvSpPr>
                <a:spLocks noChangeArrowheads="1"/>
              </p:cNvSpPr>
              <p:nvPr/>
            </p:nvSpPr>
            <p:spPr bwMode="auto">
              <a:xfrm>
                <a:off x="3991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1" name="Rectangle 349"/>
              <p:cNvSpPr>
                <a:spLocks noChangeArrowheads="1"/>
              </p:cNvSpPr>
              <p:nvPr/>
            </p:nvSpPr>
            <p:spPr bwMode="auto">
              <a:xfrm>
                <a:off x="3991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2" name="Rectangle 350"/>
              <p:cNvSpPr>
                <a:spLocks noChangeArrowheads="1"/>
              </p:cNvSpPr>
              <p:nvPr/>
            </p:nvSpPr>
            <p:spPr bwMode="auto">
              <a:xfrm>
                <a:off x="3991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3" name="Rectangle 351"/>
              <p:cNvSpPr>
                <a:spLocks noChangeArrowheads="1"/>
              </p:cNvSpPr>
              <p:nvPr/>
            </p:nvSpPr>
            <p:spPr bwMode="auto">
              <a:xfrm>
                <a:off x="3991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4" name="Rectangle 352"/>
              <p:cNvSpPr>
                <a:spLocks noChangeArrowheads="1"/>
              </p:cNvSpPr>
              <p:nvPr/>
            </p:nvSpPr>
            <p:spPr bwMode="auto">
              <a:xfrm>
                <a:off x="3991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5" name="Rectangle 353"/>
              <p:cNvSpPr>
                <a:spLocks noChangeArrowheads="1"/>
              </p:cNvSpPr>
              <p:nvPr/>
            </p:nvSpPr>
            <p:spPr bwMode="auto">
              <a:xfrm>
                <a:off x="4039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6" name="Rectangle 354"/>
              <p:cNvSpPr>
                <a:spLocks noChangeArrowheads="1"/>
              </p:cNvSpPr>
              <p:nvPr/>
            </p:nvSpPr>
            <p:spPr bwMode="auto">
              <a:xfrm>
                <a:off x="4039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7" name="Rectangle 355"/>
              <p:cNvSpPr>
                <a:spLocks noChangeArrowheads="1"/>
              </p:cNvSpPr>
              <p:nvPr/>
            </p:nvSpPr>
            <p:spPr bwMode="auto">
              <a:xfrm>
                <a:off x="4039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8" name="Rectangle 356"/>
              <p:cNvSpPr>
                <a:spLocks noChangeArrowheads="1"/>
              </p:cNvSpPr>
              <p:nvPr/>
            </p:nvSpPr>
            <p:spPr bwMode="auto">
              <a:xfrm>
                <a:off x="4039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9" name="Rectangle 357"/>
              <p:cNvSpPr>
                <a:spLocks noChangeArrowheads="1"/>
              </p:cNvSpPr>
              <p:nvPr/>
            </p:nvSpPr>
            <p:spPr bwMode="auto">
              <a:xfrm>
                <a:off x="4039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0" name="Rectangle 358"/>
              <p:cNvSpPr>
                <a:spLocks noChangeArrowheads="1"/>
              </p:cNvSpPr>
              <p:nvPr/>
            </p:nvSpPr>
            <p:spPr bwMode="auto">
              <a:xfrm>
                <a:off x="4039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1" name="Rectangle 359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2" name="Rectangle 360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3" name="Rectangle 361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4" name="Rectangle 362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5" name="Rectangle 363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6" name="Rectangle 364"/>
              <p:cNvSpPr>
                <a:spLocks noChangeArrowheads="1"/>
              </p:cNvSpPr>
              <p:nvPr/>
            </p:nvSpPr>
            <p:spPr bwMode="auto">
              <a:xfrm>
                <a:off x="4039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7" name="Rectangle 365"/>
              <p:cNvSpPr>
                <a:spLocks noChangeArrowheads="1"/>
              </p:cNvSpPr>
              <p:nvPr/>
            </p:nvSpPr>
            <p:spPr bwMode="auto">
              <a:xfrm>
                <a:off x="403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8" name="Rectangle 366"/>
              <p:cNvSpPr>
                <a:spLocks noChangeArrowheads="1"/>
              </p:cNvSpPr>
              <p:nvPr/>
            </p:nvSpPr>
            <p:spPr bwMode="auto">
              <a:xfrm>
                <a:off x="403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9" name="Rectangle 367"/>
              <p:cNvSpPr>
                <a:spLocks noChangeArrowheads="1"/>
              </p:cNvSpPr>
              <p:nvPr/>
            </p:nvSpPr>
            <p:spPr bwMode="auto">
              <a:xfrm>
                <a:off x="403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0" name="Rectangle 368"/>
              <p:cNvSpPr>
                <a:spLocks noChangeArrowheads="1"/>
              </p:cNvSpPr>
              <p:nvPr/>
            </p:nvSpPr>
            <p:spPr bwMode="auto">
              <a:xfrm>
                <a:off x="4039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1" name="Rectangle 369"/>
              <p:cNvSpPr>
                <a:spLocks noChangeArrowheads="1"/>
              </p:cNvSpPr>
              <p:nvPr/>
            </p:nvSpPr>
            <p:spPr bwMode="auto">
              <a:xfrm>
                <a:off x="4087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2" name="Rectangle 370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3" name="Rectangle 371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4" name="Rectangle 372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5" name="Rectangle 373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6" name="Rectangle 374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7" name="Rectangle 375"/>
              <p:cNvSpPr>
                <a:spLocks noChangeArrowheads="1"/>
              </p:cNvSpPr>
              <p:nvPr/>
            </p:nvSpPr>
            <p:spPr bwMode="auto">
              <a:xfrm>
                <a:off x="4087" y="21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8" name="Rectangle 376"/>
              <p:cNvSpPr>
                <a:spLocks noChangeArrowheads="1"/>
              </p:cNvSpPr>
              <p:nvPr/>
            </p:nvSpPr>
            <p:spPr bwMode="auto">
              <a:xfrm>
                <a:off x="4087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9" name="Rectangle 377"/>
              <p:cNvSpPr>
                <a:spLocks noChangeArrowheads="1"/>
              </p:cNvSpPr>
              <p:nvPr/>
            </p:nvSpPr>
            <p:spPr bwMode="auto">
              <a:xfrm>
                <a:off x="4087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0" name="Rectangle 378"/>
              <p:cNvSpPr>
                <a:spLocks noChangeArrowheads="1"/>
              </p:cNvSpPr>
              <p:nvPr/>
            </p:nvSpPr>
            <p:spPr bwMode="auto">
              <a:xfrm>
                <a:off x="4087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1" name="Rectangle 379"/>
              <p:cNvSpPr>
                <a:spLocks noChangeArrowheads="1"/>
              </p:cNvSpPr>
              <p:nvPr/>
            </p:nvSpPr>
            <p:spPr bwMode="auto">
              <a:xfrm>
                <a:off x="4087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2" name="Rectangle 380"/>
              <p:cNvSpPr>
                <a:spLocks noChangeArrowheads="1"/>
              </p:cNvSpPr>
              <p:nvPr/>
            </p:nvSpPr>
            <p:spPr bwMode="auto">
              <a:xfrm>
                <a:off x="4087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3" name="Rectangle 381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4" name="Rectangle 382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5" name="Rectangle 383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6" name="Rectangle 384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7" name="Rectangle 385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8" name="Rectangle 386"/>
              <p:cNvSpPr>
                <a:spLocks noChangeArrowheads="1"/>
              </p:cNvSpPr>
              <p:nvPr/>
            </p:nvSpPr>
            <p:spPr bwMode="auto">
              <a:xfrm>
                <a:off x="4087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9" name="Rectangle 387"/>
              <p:cNvSpPr>
                <a:spLocks noChangeArrowheads="1"/>
              </p:cNvSpPr>
              <p:nvPr/>
            </p:nvSpPr>
            <p:spPr bwMode="auto">
              <a:xfrm>
                <a:off x="4087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0" name="Rectangle 388"/>
              <p:cNvSpPr>
                <a:spLocks noChangeArrowheads="1"/>
              </p:cNvSpPr>
              <p:nvPr/>
            </p:nvSpPr>
            <p:spPr bwMode="auto">
              <a:xfrm>
                <a:off x="412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1" name="Rectangle 389"/>
              <p:cNvSpPr>
                <a:spLocks noChangeArrowheads="1"/>
              </p:cNvSpPr>
              <p:nvPr/>
            </p:nvSpPr>
            <p:spPr bwMode="auto">
              <a:xfrm>
                <a:off x="412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2" name="Rectangle 390"/>
              <p:cNvSpPr>
                <a:spLocks noChangeArrowheads="1"/>
              </p:cNvSpPr>
              <p:nvPr/>
            </p:nvSpPr>
            <p:spPr bwMode="auto">
              <a:xfrm>
                <a:off x="412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3" name="Rectangle 391"/>
              <p:cNvSpPr>
                <a:spLocks noChangeArrowheads="1"/>
              </p:cNvSpPr>
              <p:nvPr/>
            </p:nvSpPr>
            <p:spPr bwMode="auto">
              <a:xfrm>
                <a:off x="4129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4" name="Rectangle 392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5" name="Rectangle 393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6" name="Rectangle 394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7" name="Rectangle 395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8" name="Rectangle 396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9" name="Rectangle 397"/>
              <p:cNvSpPr>
                <a:spLocks noChangeArrowheads="1"/>
              </p:cNvSpPr>
              <p:nvPr/>
            </p:nvSpPr>
            <p:spPr bwMode="auto">
              <a:xfrm>
                <a:off x="412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0" name="Rectangle 398"/>
              <p:cNvSpPr>
                <a:spLocks noChangeArrowheads="1"/>
              </p:cNvSpPr>
              <p:nvPr/>
            </p:nvSpPr>
            <p:spPr bwMode="auto">
              <a:xfrm>
                <a:off x="412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1" name="Rectangle 399"/>
              <p:cNvSpPr>
                <a:spLocks noChangeArrowheads="1"/>
              </p:cNvSpPr>
              <p:nvPr/>
            </p:nvSpPr>
            <p:spPr bwMode="auto">
              <a:xfrm>
                <a:off x="412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2" name="Rectangle 400"/>
              <p:cNvSpPr>
                <a:spLocks noChangeArrowheads="1"/>
              </p:cNvSpPr>
              <p:nvPr/>
            </p:nvSpPr>
            <p:spPr bwMode="auto">
              <a:xfrm>
                <a:off x="412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3" name="Rectangle 401"/>
              <p:cNvSpPr>
                <a:spLocks noChangeArrowheads="1"/>
              </p:cNvSpPr>
              <p:nvPr/>
            </p:nvSpPr>
            <p:spPr bwMode="auto">
              <a:xfrm>
                <a:off x="412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4" name="Rectangle 402"/>
              <p:cNvSpPr>
                <a:spLocks noChangeArrowheads="1"/>
              </p:cNvSpPr>
              <p:nvPr/>
            </p:nvSpPr>
            <p:spPr bwMode="auto">
              <a:xfrm>
                <a:off x="412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5" name="Rectangle 403"/>
              <p:cNvSpPr>
                <a:spLocks noChangeArrowheads="1"/>
              </p:cNvSpPr>
              <p:nvPr/>
            </p:nvSpPr>
            <p:spPr bwMode="auto">
              <a:xfrm>
                <a:off x="4129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6" name="Rectangle 404"/>
              <p:cNvSpPr>
                <a:spLocks noChangeArrowheads="1"/>
              </p:cNvSpPr>
              <p:nvPr/>
            </p:nvSpPr>
            <p:spPr bwMode="auto">
              <a:xfrm>
                <a:off x="4129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7" name="Rectangle 405"/>
              <p:cNvSpPr>
                <a:spLocks noChangeArrowheads="1"/>
              </p:cNvSpPr>
              <p:nvPr/>
            </p:nvSpPr>
            <p:spPr bwMode="auto">
              <a:xfrm>
                <a:off x="4171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grpSp>
          <p:nvGrpSpPr>
            <p:cNvPr id="10" name="Group 607"/>
            <p:cNvGrpSpPr>
              <a:grpSpLocks/>
            </p:cNvGrpSpPr>
            <p:nvPr/>
          </p:nvGrpSpPr>
          <p:grpSpPr bwMode="auto">
            <a:xfrm>
              <a:off x="4171" y="1793"/>
              <a:ext cx="481" cy="354"/>
              <a:chOff x="4171" y="1793"/>
              <a:chExt cx="481" cy="354"/>
            </a:xfrm>
          </p:grpSpPr>
          <p:sp>
            <p:nvSpPr>
              <p:cNvPr id="58" name="Rectangle 407"/>
              <p:cNvSpPr>
                <a:spLocks noChangeArrowheads="1"/>
              </p:cNvSpPr>
              <p:nvPr/>
            </p:nvSpPr>
            <p:spPr bwMode="auto">
              <a:xfrm>
                <a:off x="4171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" name="Rectangle 408"/>
              <p:cNvSpPr>
                <a:spLocks noChangeArrowheads="1"/>
              </p:cNvSpPr>
              <p:nvPr/>
            </p:nvSpPr>
            <p:spPr bwMode="auto">
              <a:xfrm>
                <a:off x="4171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" name="Rectangle 409"/>
              <p:cNvSpPr>
                <a:spLocks noChangeArrowheads="1"/>
              </p:cNvSpPr>
              <p:nvPr/>
            </p:nvSpPr>
            <p:spPr bwMode="auto">
              <a:xfrm>
                <a:off x="4171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" name="Rectangle 410"/>
              <p:cNvSpPr>
                <a:spLocks noChangeArrowheads="1"/>
              </p:cNvSpPr>
              <p:nvPr/>
            </p:nvSpPr>
            <p:spPr bwMode="auto">
              <a:xfrm>
                <a:off x="417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" name="Rectangle 411"/>
              <p:cNvSpPr>
                <a:spLocks noChangeArrowheads="1"/>
              </p:cNvSpPr>
              <p:nvPr/>
            </p:nvSpPr>
            <p:spPr bwMode="auto">
              <a:xfrm>
                <a:off x="417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Rectangle 412"/>
              <p:cNvSpPr>
                <a:spLocks noChangeArrowheads="1"/>
              </p:cNvSpPr>
              <p:nvPr/>
            </p:nvSpPr>
            <p:spPr bwMode="auto">
              <a:xfrm>
                <a:off x="417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Rectangle 413"/>
              <p:cNvSpPr>
                <a:spLocks noChangeArrowheads="1"/>
              </p:cNvSpPr>
              <p:nvPr/>
            </p:nvSpPr>
            <p:spPr bwMode="auto">
              <a:xfrm>
                <a:off x="417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" name="Rectangle 414"/>
              <p:cNvSpPr>
                <a:spLocks noChangeArrowheads="1"/>
              </p:cNvSpPr>
              <p:nvPr/>
            </p:nvSpPr>
            <p:spPr bwMode="auto">
              <a:xfrm>
                <a:off x="417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" name="Rectangle 415"/>
              <p:cNvSpPr>
                <a:spLocks noChangeArrowheads="1"/>
              </p:cNvSpPr>
              <p:nvPr/>
            </p:nvSpPr>
            <p:spPr bwMode="auto">
              <a:xfrm>
                <a:off x="417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" name="Rectangle 416"/>
              <p:cNvSpPr>
                <a:spLocks noChangeArrowheads="1"/>
              </p:cNvSpPr>
              <p:nvPr/>
            </p:nvSpPr>
            <p:spPr bwMode="auto">
              <a:xfrm>
                <a:off x="417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" name="Rectangle 417"/>
              <p:cNvSpPr>
                <a:spLocks noChangeArrowheads="1"/>
              </p:cNvSpPr>
              <p:nvPr/>
            </p:nvSpPr>
            <p:spPr bwMode="auto">
              <a:xfrm>
                <a:off x="417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" name="Rectangle 418"/>
              <p:cNvSpPr>
                <a:spLocks noChangeArrowheads="1"/>
              </p:cNvSpPr>
              <p:nvPr/>
            </p:nvSpPr>
            <p:spPr bwMode="auto">
              <a:xfrm>
                <a:off x="417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" name="Rectangle 419"/>
              <p:cNvSpPr>
                <a:spLocks noChangeArrowheads="1"/>
              </p:cNvSpPr>
              <p:nvPr/>
            </p:nvSpPr>
            <p:spPr bwMode="auto">
              <a:xfrm>
                <a:off x="417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" name="Rectangle 420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" name="Rectangle 421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" name="Rectangle 422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Rectangle 423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Rectangle 424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" name="Rectangle 425"/>
              <p:cNvSpPr>
                <a:spLocks noChangeArrowheads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" name="Rectangle 426"/>
              <p:cNvSpPr>
                <a:spLocks noChangeArrowheads="1"/>
              </p:cNvSpPr>
              <p:nvPr/>
            </p:nvSpPr>
            <p:spPr bwMode="auto">
              <a:xfrm>
                <a:off x="4171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" name="Rectangle 427"/>
              <p:cNvSpPr>
                <a:spLocks noChangeArrowheads="1"/>
              </p:cNvSpPr>
              <p:nvPr/>
            </p:nvSpPr>
            <p:spPr bwMode="auto">
              <a:xfrm>
                <a:off x="4171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" name="Rectangle 428"/>
              <p:cNvSpPr>
                <a:spLocks noChangeArrowheads="1"/>
              </p:cNvSpPr>
              <p:nvPr/>
            </p:nvSpPr>
            <p:spPr bwMode="auto">
              <a:xfrm>
                <a:off x="4207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" name="Rectangle 429"/>
              <p:cNvSpPr>
                <a:spLocks noChangeArrowheads="1"/>
              </p:cNvSpPr>
              <p:nvPr/>
            </p:nvSpPr>
            <p:spPr bwMode="auto">
              <a:xfrm>
                <a:off x="4207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Rectangle 430"/>
              <p:cNvSpPr>
                <a:spLocks noChangeArrowheads="1"/>
              </p:cNvSpPr>
              <p:nvPr/>
            </p:nvSpPr>
            <p:spPr bwMode="auto">
              <a:xfrm>
                <a:off x="4207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" name="Rectangle 431"/>
              <p:cNvSpPr>
                <a:spLocks noChangeArrowheads="1"/>
              </p:cNvSpPr>
              <p:nvPr/>
            </p:nvSpPr>
            <p:spPr bwMode="auto">
              <a:xfrm>
                <a:off x="4207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" name="Rectangle 432"/>
              <p:cNvSpPr>
                <a:spLocks noChangeArrowheads="1"/>
              </p:cNvSpPr>
              <p:nvPr/>
            </p:nvSpPr>
            <p:spPr bwMode="auto">
              <a:xfrm>
                <a:off x="4207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" name="Rectangle 433"/>
              <p:cNvSpPr>
                <a:spLocks noChangeArrowheads="1"/>
              </p:cNvSpPr>
              <p:nvPr/>
            </p:nvSpPr>
            <p:spPr bwMode="auto">
              <a:xfrm>
                <a:off x="4207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" name="Rectangle 434"/>
              <p:cNvSpPr>
                <a:spLocks noChangeArrowheads="1"/>
              </p:cNvSpPr>
              <p:nvPr/>
            </p:nvSpPr>
            <p:spPr bwMode="auto">
              <a:xfrm>
                <a:off x="4207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" name="Rectangle 435"/>
              <p:cNvSpPr>
                <a:spLocks noChangeArrowheads="1"/>
              </p:cNvSpPr>
              <p:nvPr/>
            </p:nvSpPr>
            <p:spPr bwMode="auto">
              <a:xfrm>
                <a:off x="4207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" name="Rectangle 436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" name="Rectangle 437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" name="Rectangle 438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" name="Rectangle 439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" name="Rectangle 440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" name="Rectangle 441"/>
              <p:cNvSpPr>
                <a:spLocks noChangeArrowheads="1"/>
              </p:cNvSpPr>
              <p:nvPr/>
            </p:nvSpPr>
            <p:spPr bwMode="auto">
              <a:xfrm>
                <a:off x="4207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" name="Rectangle 442"/>
              <p:cNvSpPr>
                <a:spLocks noChangeArrowheads="1"/>
              </p:cNvSpPr>
              <p:nvPr/>
            </p:nvSpPr>
            <p:spPr bwMode="auto">
              <a:xfrm>
                <a:off x="420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" name="Rectangle 443"/>
              <p:cNvSpPr>
                <a:spLocks noChangeArrowheads="1"/>
              </p:cNvSpPr>
              <p:nvPr/>
            </p:nvSpPr>
            <p:spPr bwMode="auto">
              <a:xfrm>
                <a:off x="420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" name="Rectangle 444"/>
              <p:cNvSpPr>
                <a:spLocks noChangeArrowheads="1"/>
              </p:cNvSpPr>
              <p:nvPr/>
            </p:nvSpPr>
            <p:spPr bwMode="auto">
              <a:xfrm>
                <a:off x="420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" name="Rectangle 445"/>
              <p:cNvSpPr>
                <a:spLocks noChangeArrowheads="1"/>
              </p:cNvSpPr>
              <p:nvPr/>
            </p:nvSpPr>
            <p:spPr bwMode="auto">
              <a:xfrm>
                <a:off x="420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" name="Rectangle 446"/>
              <p:cNvSpPr>
                <a:spLocks noChangeArrowheads="1"/>
              </p:cNvSpPr>
              <p:nvPr/>
            </p:nvSpPr>
            <p:spPr bwMode="auto">
              <a:xfrm>
                <a:off x="420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8" name="Rectangle 447"/>
              <p:cNvSpPr>
                <a:spLocks noChangeArrowheads="1"/>
              </p:cNvSpPr>
              <p:nvPr/>
            </p:nvSpPr>
            <p:spPr bwMode="auto">
              <a:xfrm>
                <a:off x="420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9" name="Rectangle 448"/>
              <p:cNvSpPr>
                <a:spLocks noChangeArrowheads="1"/>
              </p:cNvSpPr>
              <p:nvPr/>
            </p:nvSpPr>
            <p:spPr bwMode="auto">
              <a:xfrm>
                <a:off x="420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0" name="Rectangle 449"/>
              <p:cNvSpPr>
                <a:spLocks noChangeArrowheads="1"/>
              </p:cNvSpPr>
              <p:nvPr/>
            </p:nvSpPr>
            <p:spPr bwMode="auto">
              <a:xfrm>
                <a:off x="420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1" name="Rectangle 450"/>
              <p:cNvSpPr>
                <a:spLocks noChangeArrowheads="1"/>
              </p:cNvSpPr>
              <p:nvPr/>
            </p:nvSpPr>
            <p:spPr bwMode="auto">
              <a:xfrm>
                <a:off x="420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2" name="Rectangle 451"/>
              <p:cNvSpPr>
                <a:spLocks noChangeArrowheads="1"/>
              </p:cNvSpPr>
              <p:nvPr/>
            </p:nvSpPr>
            <p:spPr bwMode="auto">
              <a:xfrm>
                <a:off x="420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3" name="Rectangle 452"/>
              <p:cNvSpPr>
                <a:spLocks noChangeArrowheads="1"/>
              </p:cNvSpPr>
              <p:nvPr/>
            </p:nvSpPr>
            <p:spPr bwMode="auto">
              <a:xfrm>
                <a:off x="4207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4" name="Rectangle 453"/>
              <p:cNvSpPr>
                <a:spLocks noChangeArrowheads="1"/>
              </p:cNvSpPr>
              <p:nvPr/>
            </p:nvSpPr>
            <p:spPr bwMode="auto">
              <a:xfrm>
                <a:off x="4207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5" name="Rectangle 454"/>
              <p:cNvSpPr>
                <a:spLocks noChangeArrowheads="1"/>
              </p:cNvSpPr>
              <p:nvPr/>
            </p:nvSpPr>
            <p:spPr bwMode="auto">
              <a:xfrm>
                <a:off x="4243" y="206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6" name="Rectangle 455"/>
              <p:cNvSpPr>
                <a:spLocks noChangeArrowheads="1"/>
              </p:cNvSpPr>
              <p:nvPr/>
            </p:nvSpPr>
            <p:spPr bwMode="auto">
              <a:xfrm>
                <a:off x="4243" y="206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7" name="Rectangle 456"/>
              <p:cNvSpPr>
                <a:spLocks noChangeArrowheads="1"/>
              </p:cNvSpPr>
              <p:nvPr/>
            </p:nvSpPr>
            <p:spPr bwMode="auto">
              <a:xfrm>
                <a:off x="4243" y="206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8" name="Rectangle 457"/>
              <p:cNvSpPr>
                <a:spLocks noChangeArrowheads="1"/>
              </p:cNvSpPr>
              <p:nvPr/>
            </p:nvSpPr>
            <p:spPr bwMode="auto">
              <a:xfrm>
                <a:off x="4243" y="206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9" name="Rectangle 458"/>
              <p:cNvSpPr>
                <a:spLocks noChangeArrowheads="1"/>
              </p:cNvSpPr>
              <p:nvPr/>
            </p:nvSpPr>
            <p:spPr bwMode="auto">
              <a:xfrm>
                <a:off x="4243" y="206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0" name="Rectangle 459"/>
              <p:cNvSpPr>
                <a:spLocks noChangeArrowheads="1"/>
              </p:cNvSpPr>
              <p:nvPr/>
            </p:nvSpPr>
            <p:spPr bwMode="auto">
              <a:xfrm>
                <a:off x="4243" y="206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1" name="Rectangle 460"/>
              <p:cNvSpPr>
                <a:spLocks noChangeArrowheads="1"/>
              </p:cNvSpPr>
              <p:nvPr/>
            </p:nvSpPr>
            <p:spPr bwMode="auto">
              <a:xfrm>
                <a:off x="4243" y="206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2" name="Rectangle 461"/>
              <p:cNvSpPr>
                <a:spLocks noChangeArrowheads="1"/>
              </p:cNvSpPr>
              <p:nvPr/>
            </p:nvSpPr>
            <p:spPr bwMode="auto">
              <a:xfrm>
                <a:off x="4243" y="206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3" name="Rectangle 462"/>
              <p:cNvSpPr>
                <a:spLocks noChangeArrowheads="1"/>
              </p:cNvSpPr>
              <p:nvPr/>
            </p:nvSpPr>
            <p:spPr bwMode="auto">
              <a:xfrm>
                <a:off x="4243" y="205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4" name="Rectangle 463"/>
              <p:cNvSpPr>
                <a:spLocks noChangeArrowheads="1"/>
              </p:cNvSpPr>
              <p:nvPr/>
            </p:nvSpPr>
            <p:spPr bwMode="auto">
              <a:xfrm>
                <a:off x="4243" y="205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5" name="Rectangle 464"/>
              <p:cNvSpPr>
                <a:spLocks noChangeArrowheads="1"/>
              </p:cNvSpPr>
              <p:nvPr/>
            </p:nvSpPr>
            <p:spPr bwMode="auto">
              <a:xfrm>
                <a:off x="4243" y="205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6" name="Rectangle 465"/>
              <p:cNvSpPr>
                <a:spLocks noChangeArrowheads="1"/>
              </p:cNvSpPr>
              <p:nvPr/>
            </p:nvSpPr>
            <p:spPr bwMode="auto">
              <a:xfrm>
                <a:off x="4243" y="205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7" name="Rectangle 466"/>
              <p:cNvSpPr>
                <a:spLocks noChangeArrowheads="1"/>
              </p:cNvSpPr>
              <p:nvPr/>
            </p:nvSpPr>
            <p:spPr bwMode="auto">
              <a:xfrm>
                <a:off x="4274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8" name="Rectangle 467"/>
              <p:cNvSpPr>
                <a:spLocks noChangeArrowheads="1"/>
              </p:cNvSpPr>
              <p:nvPr/>
            </p:nvSpPr>
            <p:spPr bwMode="auto">
              <a:xfrm>
                <a:off x="427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9" name="Rectangle 468"/>
              <p:cNvSpPr>
                <a:spLocks noChangeArrowheads="1"/>
              </p:cNvSpPr>
              <p:nvPr/>
            </p:nvSpPr>
            <p:spPr bwMode="auto">
              <a:xfrm>
                <a:off x="427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0" name="Rectangle 469"/>
              <p:cNvSpPr>
                <a:spLocks noChangeArrowheads="1"/>
              </p:cNvSpPr>
              <p:nvPr/>
            </p:nvSpPr>
            <p:spPr bwMode="auto">
              <a:xfrm>
                <a:off x="427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1" name="Rectangle 470"/>
              <p:cNvSpPr>
                <a:spLocks noChangeArrowheads="1"/>
              </p:cNvSpPr>
              <p:nvPr/>
            </p:nvSpPr>
            <p:spPr bwMode="auto">
              <a:xfrm>
                <a:off x="427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2" name="Rectangle 471"/>
              <p:cNvSpPr>
                <a:spLocks noChangeArrowheads="1"/>
              </p:cNvSpPr>
              <p:nvPr/>
            </p:nvSpPr>
            <p:spPr bwMode="auto">
              <a:xfrm>
                <a:off x="4274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3" name="Rectangle 472"/>
              <p:cNvSpPr>
                <a:spLocks noChangeArrowheads="1"/>
              </p:cNvSpPr>
              <p:nvPr/>
            </p:nvSpPr>
            <p:spPr bwMode="auto">
              <a:xfrm>
                <a:off x="4274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4" name="Rectangle 473"/>
              <p:cNvSpPr>
                <a:spLocks noChangeArrowheads="1"/>
              </p:cNvSpPr>
              <p:nvPr/>
            </p:nvSpPr>
            <p:spPr bwMode="auto">
              <a:xfrm>
                <a:off x="4274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5" name="Rectangle 474"/>
              <p:cNvSpPr>
                <a:spLocks noChangeArrowheads="1"/>
              </p:cNvSpPr>
              <p:nvPr/>
            </p:nvSpPr>
            <p:spPr bwMode="auto">
              <a:xfrm>
                <a:off x="4274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6" name="Rectangle 475"/>
              <p:cNvSpPr>
                <a:spLocks noChangeArrowheads="1"/>
              </p:cNvSpPr>
              <p:nvPr/>
            </p:nvSpPr>
            <p:spPr bwMode="auto">
              <a:xfrm>
                <a:off x="4274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7" name="Rectangle 476"/>
              <p:cNvSpPr>
                <a:spLocks noChangeArrowheads="1"/>
              </p:cNvSpPr>
              <p:nvPr/>
            </p:nvSpPr>
            <p:spPr bwMode="auto">
              <a:xfrm>
                <a:off x="4274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8" name="Rectangle 477"/>
              <p:cNvSpPr>
                <a:spLocks noChangeArrowheads="1"/>
              </p:cNvSpPr>
              <p:nvPr/>
            </p:nvSpPr>
            <p:spPr bwMode="auto">
              <a:xfrm>
                <a:off x="4274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9" name="Rectangle 478"/>
              <p:cNvSpPr>
                <a:spLocks noChangeArrowheads="1"/>
              </p:cNvSpPr>
              <p:nvPr/>
            </p:nvSpPr>
            <p:spPr bwMode="auto">
              <a:xfrm>
                <a:off x="4274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0" name="Rectangle 479"/>
              <p:cNvSpPr>
                <a:spLocks noChangeArrowheads="1"/>
              </p:cNvSpPr>
              <p:nvPr/>
            </p:nvSpPr>
            <p:spPr bwMode="auto">
              <a:xfrm>
                <a:off x="4274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1" name="Rectangle 480"/>
              <p:cNvSpPr>
                <a:spLocks noChangeArrowheads="1"/>
              </p:cNvSpPr>
              <p:nvPr/>
            </p:nvSpPr>
            <p:spPr bwMode="auto">
              <a:xfrm>
                <a:off x="4304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2" name="Rectangle 481"/>
              <p:cNvSpPr>
                <a:spLocks noChangeArrowheads="1"/>
              </p:cNvSpPr>
              <p:nvPr/>
            </p:nvSpPr>
            <p:spPr bwMode="auto">
              <a:xfrm>
                <a:off x="4304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3" name="Rectangle 482"/>
              <p:cNvSpPr>
                <a:spLocks noChangeArrowheads="1"/>
              </p:cNvSpPr>
              <p:nvPr/>
            </p:nvSpPr>
            <p:spPr bwMode="auto">
              <a:xfrm>
                <a:off x="430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4" name="Rectangle 483"/>
              <p:cNvSpPr>
                <a:spLocks noChangeArrowheads="1"/>
              </p:cNvSpPr>
              <p:nvPr/>
            </p:nvSpPr>
            <p:spPr bwMode="auto">
              <a:xfrm>
                <a:off x="430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5" name="Rectangle 484"/>
              <p:cNvSpPr>
                <a:spLocks noChangeArrowheads="1"/>
              </p:cNvSpPr>
              <p:nvPr/>
            </p:nvSpPr>
            <p:spPr bwMode="auto">
              <a:xfrm>
                <a:off x="430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6" name="Rectangle 485"/>
              <p:cNvSpPr>
                <a:spLocks noChangeArrowheads="1"/>
              </p:cNvSpPr>
              <p:nvPr/>
            </p:nvSpPr>
            <p:spPr bwMode="auto">
              <a:xfrm>
                <a:off x="430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7" name="Rectangle 486"/>
              <p:cNvSpPr>
                <a:spLocks noChangeArrowheads="1"/>
              </p:cNvSpPr>
              <p:nvPr/>
            </p:nvSpPr>
            <p:spPr bwMode="auto">
              <a:xfrm>
                <a:off x="4304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8" name="Rectangle 487"/>
              <p:cNvSpPr>
                <a:spLocks noChangeArrowheads="1"/>
              </p:cNvSpPr>
              <p:nvPr/>
            </p:nvSpPr>
            <p:spPr bwMode="auto">
              <a:xfrm>
                <a:off x="4304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9" name="Rectangle 488"/>
              <p:cNvSpPr>
                <a:spLocks noChangeArrowheads="1"/>
              </p:cNvSpPr>
              <p:nvPr/>
            </p:nvSpPr>
            <p:spPr bwMode="auto">
              <a:xfrm>
                <a:off x="4304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0" name="Rectangle 489"/>
              <p:cNvSpPr>
                <a:spLocks noChangeArrowheads="1"/>
              </p:cNvSpPr>
              <p:nvPr/>
            </p:nvSpPr>
            <p:spPr bwMode="auto">
              <a:xfrm>
                <a:off x="4304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1" name="Rectangle 490"/>
              <p:cNvSpPr>
                <a:spLocks noChangeArrowheads="1"/>
              </p:cNvSpPr>
              <p:nvPr/>
            </p:nvSpPr>
            <p:spPr bwMode="auto">
              <a:xfrm>
                <a:off x="4304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2" name="Rectangle 491"/>
              <p:cNvSpPr>
                <a:spLocks noChangeArrowheads="1"/>
              </p:cNvSpPr>
              <p:nvPr/>
            </p:nvSpPr>
            <p:spPr bwMode="auto">
              <a:xfrm>
                <a:off x="4304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3" name="Rectangle 492"/>
              <p:cNvSpPr>
                <a:spLocks noChangeArrowheads="1"/>
              </p:cNvSpPr>
              <p:nvPr/>
            </p:nvSpPr>
            <p:spPr bwMode="auto">
              <a:xfrm>
                <a:off x="4304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4" name="Rectangle 493"/>
              <p:cNvSpPr>
                <a:spLocks noChangeArrowheads="1"/>
              </p:cNvSpPr>
              <p:nvPr/>
            </p:nvSpPr>
            <p:spPr bwMode="auto">
              <a:xfrm>
                <a:off x="4304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5" name="Rectangle 494"/>
              <p:cNvSpPr>
                <a:spLocks noChangeArrowheads="1"/>
              </p:cNvSpPr>
              <p:nvPr/>
            </p:nvSpPr>
            <p:spPr bwMode="auto">
              <a:xfrm>
                <a:off x="4334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6" name="Rectangle 495"/>
              <p:cNvSpPr>
                <a:spLocks noChangeArrowheads="1"/>
              </p:cNvSpPr>
              <p:nvPr/>
            </p:nvSpPr>
            <p:spPr bwMode="auto">
              <a:xfrm>
                <a:off x="4334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7" name="Rectangle 496"/>
              <p:cNvSpPr>
                <a:spLocks noChangeArrowheads="1"/>
              </p:cNvSpPr>
              <p:nvPr/>
            </p:nvSpPr>
            <p:spPr bwMode="auto">
              <a:xfrm>
                <a:off x="4334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8" name="Rectangle 497"/>
              <p:cNvSpPr>
                <a:spLocks noChangeArrowheads="1"/>
              </p:cNvSpPr>
              <p:nvPr/>
            </p:nvSpPr>
            <p:spPr bwMode="auto">
              <a:xfrm>
                <a:off x="4334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9" name="Rectangle 498"/>
              <p:cNvSpPr>
                <a:spLocks noChangeArrowheads="1"/>
              </p:cNvSpPr>
              <p:nvPr/>
            </p:nvSpPr>
            <p:spPr bwMode="auto">
              <a:xfrm>
                <a:off x="4334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0" name="Rectangle 499"/>
              <p:cNvSpPr>
                <a:spLocks noChangeArrowheads="1"/>
              </p:cNvSpPr>
              <p:nvPr/>
            </p:nvSpPr>
            <p:spPr bwMode="auto">
              <a:xfrm>
                <a:off x="4334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1" name="Rectangle 500"/>
              <p:cNvSpPr>
                <a:spLocks noChangeArrowheads="1"/>
              </p:cNvSpPr>
              <p:nvPr/>
            </p:nvSpPr>
            <p:spPr bwMode="auto">
              <a:xfrm>
                <a:off x="4334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2" name="Rectangle 501"/>
              <p:cNvSpPr>
                <a:spLocks noChangeArrowheads="1"/>
              </p:cNvSpPr>
              <p:nvPr/>
            </p:nvSpPr>
            <p:spPr bwMode="auto">
              <a:xfrm>
                <a:off x="4364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3" name="Rectangle 502"/>
              <p:cNvSpPr>
                <a:spLocks noChangeArrowheads="1"/>
              </p:cNvSpPr>
              <p:nvPr/>
            </p:nvSpPr>
            <p:spPr bwMode="auto">
              <a:xfrm>
                <a:off x="4364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4" name="Rectangle 503"/>
              <p:cNvSpPr>
                <a:spLocks noChangeArrowheads="1"/>
              </p:cNvSpPr>
              <p:nvPr/>
            </p:nvSpPr>
            <p:spPr bwMode="auto">
              <a:xfrm>
                <a:off x="4364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5" name="Rectangle 504"/>
              <p:cNvSpPr>
                <a:spLocks noChangeArrowheads="1"/>
              </p:cNvSpPr>
              <p:nvPr/>
            </p:nvSpPr>
            <p:spPr bwMode="auto">
              <a:xfrm>
                <a:off x="4364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6" name="Rectangle 505"/>
              <p:cNvSpPr>
                <a:spLocks noChangeArrowheads="1"/>
              </p:cNvSpPr>
              <p:nvPr/>
            </p:nvSpPr>
            <p:spPr bwMode="auto">
              <a:xfrm>
                <a:off x="436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7" name="Rectangle 506"/>
              <p:cNvSpPr>
                <a:spLocks noChangeArrowheads="1"/>
              </p:cNvSpPr>
              <p:nvPr/>
            </p:nvSpPr>
            <p:spPr bwMode="auto">
              <a:xfrm>
                <a:off x="436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8" name="Rectangle 507"/>
              <p:cNvSpPr>
                <a:spLocks noChangeArrowheads="1"/>
              </p:cNvSpPr>
              <p:nvPr/>
            </p:nvSpPr>
            <p:spPr bwMode="auto">
              <a:xfrm>
                <a:off x="436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9" name="Rectangle 508"/>
              <p:cNvSpPr>
                <a:spLocks noChangeArrowheads="1"/>
              </p:cNvSpPr>
              <p:nvPr/>
            </p:nvSpPr>
            <p:spPr bwMode="auto">
              <a:xfrm>
                <a:off x="436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0" name="Rectangle 509"/>
              <p:cNvSpPr>
                <a:spLocks noChangeArrowheads="1"/>
              </p:cNvSpPr>
              <p:nvPr/>
            </p:nvSpPr>
            <p:spPr bwMode="auto">
              <a:xfrm>
                <a:off x="4364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1" name="Rectangle 510"/>
              <p:cNvSpPr>
                <a:spLocks noChangeArrowheads="1"/>
              </p:cNvSpPr>
              <p:nvPr/>
            </p:nvSpPr>
            <p:spPr bwMode="auto">
              <a:xfrm>
                <a:off x="4364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2" name="Rectangle 511"/>
              <p:cNvSpPr>
                <a:spLocks noChangeArrowheads="1"/>
              </p:cNvSpPr>
              <p:nvPr/>
            </p:nvSpPr>
            <p:spPr bwMode="auto">
              <a:xfrm>
                <a:off x="4364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3" name="Rectangle 512"/>
              <p:cNvSpPr>
                <a:spLocks noChangeArrowheads="1"/>
              </p:cNvSpPr>
              <p:nvPr/>
            </p:nvSpPr>
            <p:spPr bwMode="auto">
              <a:xfrm>
                <a:off x="4364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4" name="Rectangle 513"/>
              <p:cNvSpPr>
                <a:spLocks noChangeArrowheads="1"/>
              </p:cNvSpPr>
              <p:nvPr/>
            </p:nvSpPr>
            <p:spPr bwMode="auto">
              <a:xfrm>
                <a:off x="4364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5" name="Rectangle 514"/>
              <p:cNvSpPr>
                <a:spLocks noChangeArrowheads="1"/>
              </p:cNvSpPr>
              <p:nvPr/>
            </p:nvSpPr>
            <p:spPr bwMode="auto">
              <a:xfrm>
                <a:off x="4364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6" name="Rectangle 515"/>
              <p:cNvSpPr>
                <a:spLocks noChangeArrowheads="1"/>
              </p:cNvSpPr>
              <p:nvPr/>
            </p:nvSpPr>
            <p:spPr bwMode="auto">
              <a:xfrm>
                <a:off x="4364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7" name="Rectangle 516"/>
              <p:cNvSpPr>
                <a:spLocks noChangeArrowheads="1"/>
              </p:cNvSpPr>
              <p:nvPr/>
            </p:nvSpPr>
            <p:spPr bwMode="auto">
              <a:xfrm>
                <a:off x="4364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8" name="Rectangle 517"/>
              <p:cNvSpPr>
                <a:spLocks noChangeArrowheads="1"/>
              </p:cNvSpPr>
              <p:nvPr/>
            </p:nvSpPr>
            <p:spPr bwMode="auto">
              <a:xfrm>
                <a:off x="4364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9" name="Rectangle 518"/>
              <p:cNvSpPr>
                <a:spLocks noChangeArrowheads="1"/>
              </p:cNvSpPr>
              <p:nvPr/>
            </p:nvSpPr>
            <p:spPr bwMode="auto">
              <a:xfrm>
                <a:off x="4364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0" name="Rectangle 519"/>
              <p:cNvSpPr>
                <a:spLocks noChangeArrowheads="1"/>
              </p:cNvSpPr>
              <p:nvPr/>
            </p:nvSpPr>
            <p:spPr bwMode="auto">
              <a:xfrm>
                <a:off x="4364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Rectangle 520"/>
              <p:cNvSpPr>
                <a:spLocks noChangeArrowheads="1"/>
              </p:cNvSpPr>
              <p:nvPr/>
            </p:nvSpPr>
            <p:spPr bwMode="auto">
              <a:xfrm>
                <a:off x="4364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Rectangle 521"/>
              <p:cNvSpPr>
                <a:spLocks noChangeArrowheads="1"/>
              </p:cNvSpPr>
              <p:nvPr/>
            </p:nvSpPr>
            <p:spPr bwMode="auto">
              <a:xfrm>
                <a:off x="4364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Rectangle 522"/>
              <p:cNvSpPr>
                <a:spLocks noChangeArrowheads="1"/>
              </p:cNvSpPr>
              <p:nvPr/>
            </p:nvSpPr>
            <p:spPr bwMode="auto">
              <a:xfrm>
                <a:off x="4364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Rectangle 523"/>
              <p:cNvSpPr>
                <a:spLocks noChangeArrowheads="1"/>
              </p:cNvSpPr>
              <p:nvPr/>
            </p:nvSpPr>
            <p:spPr bwMode="auto">
              <a:xfrm>
                <a:off x="4364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Rectangle 524"/>
              <p:cNvSpPr>
                <a:spLocks noChangeArrowheads="1"/>
              </p:cNvSpPr>
              <p:nvPr/>
            </p:nvSpPr>
            <p:spPr bwMode="auto">
              <a:xfrm>
                <a:off x="4364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Rectangle 525"/>
              <p:cNvSpPr>
                <a:spLocks noChangeArrowheads="1"/>
              </p:cNvSpPr>
              <p:nvPr/>
            </p:nvSpPr>
            <p:spPr bwMode="auto">
              <a:xfrm>
                <a:off x="4364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Rectangle 526"/>
              <p:cNvSpPr>
                <a:spLocks noChangeArrowheads="1"/>
              </p:cNvSpPr>
              <p:nvPr/>
            </p:nvSpPr>
            <p:spPr bwMode="auto">
              <a:xfrm>
                <a:off x="4364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Rectangle 527"/>
              <p:cNvSpPr>
                <a:spLocks noChangeArrowheads="1"/>
              </p:cNvSpPr>
              <p:nvPr/>
            </p:nvSpPr>
            <p:spPr bwMode="auto">
              <a:xfrm>
                <a:off x="4364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Rectangle 528"/>
              <p:cNvSpPr>
                <a:spLocks noChangeArrowheads="1"/>
              </p:cNvSpPr>
              <p:nvPr/>
            </p:nvSpPr>
            <p:spPr bwMode="auto">
              <a:xfrm>
                <a:off x="4364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Rectangle 529"/>
              <p:cNvSpPr>
                <a:spLocks noChangeArrowheads="1"/>
              </p:cNvSpPr>
              <p:nvPr/>
            </p:nvSpPr>
            <p:spPr bwMode="auto">
              <a:xfrm>
                <a:off x="4364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Rectangle 530"/>
              <p:cNvSpPr>
                <a:spLocks noChangeArrowheads="1"/>
              </p:cNvSpPr>
              <p:nvPr/>
            </p:nvSpPr>
            <p:spPr bwMode="auto">
              <a:xfrm>
                <a:off x="4388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Rectangle 531"/>
              <p:cNvSpPr>
                <a:spLocks noChangeArrowheads="1"/>
              </p:cNvSpPr>
              <p:nvPr/>
            </p:nvSpPr>
            <p:spPr bwMode="auto">
              <a:xfrm>
                <a:off x="4388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Rectangle 532"/>
              <p:cNvSpPr>
                <a:spLocks noChangeArrowheads="1"/>
              </p:cNvSpPr>
              <p:nvPr/>
            </p:nvSpPr>
            <p:spPr bwMode="auto">
              <a:xfrm>
                <a:off x="4388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Rectangle 533"/>
              <p:cNvSpPr>
                <a:spLocks noChangeArrowheads="1"/>
              </p:cNvSpPr>
              <p:nvPr/>
            </p:nvSpPr>
            <p:spPr bwMode="auto">
              <a:xfrm>
                <a:off x="4388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Rectangle 534"/>
              <p:cNvSpPr>
                <a:spLocks noChangeArrowheads="1"/>
              </p:cNvSpPr>
              <p:nvPr/>
            </p:nvSpPr>
            <p:spPr bwMode="auto">
              <a:xfrm>
                <a:off x="4388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Rectangle 535"/>
              <p:cNvSpPr>
                <a:spLocks noChangeArrowheads="1"/>
              </p:cNvSpPr>
              <p:nvPr/>
            </p:nvSpPr>
            <p:spPr bwMode="auto">
              <a:xfrm>
                <a:off x="4388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Rectangle 536"/>
              <p:cNvSpPr>
                <a:spLocks noChangeArrowheads="1"/>
              </p:cNvSpPr>
              <p:nvPr/>
            </p:nvSpPr>
            <p:spPr bwMode="auto">
              <a:xfrm>
                <a:off x="4388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Rectangle 537"/>
              <p:cNvSpPr>
                <a:spLocks noChangeArrowheads="1"/>
              </p:cNvSpPr>
              <p:nvPr/>
            </p:nvSpPr>
            <p:spPr bwMode="auto">
              <a:xfrm>
                <a:off x="4388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Rectangle 538"/>
              <p:cNvSpPr>
                <a:spLocks noChangeArrowheads="1"/>
              </p:cNvSpPr>
              <p:nvPr/>
            </p:nvSpPr>
            <p:spPr bwMode="auto">
              <a:xfrm>
                <a:off x="4412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Rectangle 539"/>
              <p:cNvSpPr>
                <a:spLocks noChangeArrowheads="1"/>
              </p:cNvSpPr>
              <p:nvPr/>
            </p:nvSpPr>
            <p:spPr bwMode="auto">
              <a:xfrm>
                <a:off x="4412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Rectangle 540"/>
              <p:cNvSpPr>
                <a:spLocks noChangeArrowheads="1"/>
              </p:cNvSpPr>
              <p:nvPr/>
            </p:nvSpPr>
            <p:spPr bwMode="auto">
              <a:xfrm>
                <a:off x="4412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Rectangle 541"/>
              <p:cNvSpPr>
                <a:spLocks noChangeArrowheads="1"/>
              </p:cNvSpPr>
              <p:nvPr/>
            </p:nvSpPr>
            <p:spPr bwMode="auto">
              <a:xfrm>
                <a:off x="4412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Rectangle 542"/>
              <p:cNvSpPr>
                <a:spLocks noChangeArrowheads="1"/>
              </p:cNvSpPr>
              <p:nvPr/>
            </p:nvSpPr>
            <p:spPr bwMode="auto">
              <a:xfrm>
                <a:off x="4412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Rectangle 543"/>
              <p:cNvSpPr>
                <a:spLocks noChangeArrowheads="1"/>
              </p:cNvSpPr>
              <p:nvPr/>
            </p:nvSpPr>
            <p:spPr bwMode="auto">
              <a:xfrm>
                <a:off x="4412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Rectangle 544"/>
              <p:cNvSpPr>
                <a:spLocks noChangeArrowheads="1"/>
              </p:cNvSpPr>
              <p:nvPr/>
            </p:nvSpPr>
            <p:spPr bwMode="auto">
              <a:xfrm>
                <a:off x="4412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Rectangle 545"/>
              <p:cNvSpPr>
                <a:spLocks noChangeArrowheads="1"/>
              </p:cNvSpPr>
              <p:nvPr/>
            </p:nvSpPr>
            <p:spPr bwMode="auto">
              <a:xfrm>
                <a:off x="4412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Rectangle 546"/>
              <p:cNvSpPr>
                <a:spLocks noChangeArrowheads="1"/>
              </p:cNvSpPr>
              <p:nvPr/>
            </p:nvSpPr>
            <p:spPr bwMode="auto">
              <a:xfrm>
                <a:off x="4412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Rectangle 547"/>
              <p:cNvSpPr>
                <a:spLocks noChangeArrowheads="1"/>
              </p:cNvSpPr>
              <p:nvPr/>
            </p:nvSpPr>
            <p:spPr bwMode="auto">
              <a:xfrm>
                <a:off x="4412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Rectangle 548"/>
              <p:cNvSpPr>
                <a:spLocks noChangeArrowheads="1"/>
              </p:cNvSpPr>
              <p:nvPr/>
            </p:nvSpPr>
            <p:spPr bwMode="auto">
              <a:xfrm>
                <a:off x="4412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Rectangle 549"/>
              <p:cNvSpPr>
                <a:spLocks noChangeArrowheads="1"/>
              </p:cNvSpPr>
              <p:nvPr/>
            </p:nvSpPr>
            <p:spPr bwMode="auto">
              <a:xfrm>
                <a:off x="4412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Rectangle 550"/>
              <p:cNvSpPr>
                <a:spLocks noChangeArrowheads="1"/>
              </p:cNvSpPr>
              <p:nvPr/>
            </p:nvSpPr>
            <p:spPr bwMode="auto">
              <a:xfrm>
                <a:off x="4412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Rectangle 551"/>
              <p:cNvSpPr>
                <a:spLocks noChangeArrowheads="1"/>
              </p:cNvSpPr>
              <p:nvPr/>
            </p:nvSpPr>
            <p:spPr bwMode="auto">
              <a:xfrm>
                <a:off x="4412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Rectangle 552"/>
              <p:cNvSpPr>
                <a:spLocks noChangeArrowheads="1"/>
              </p:cNvSpPr>
              <p:nvPr/>
            </p:nvSpPr>
            <p:spPr bwMode="auto">
              <a:xfrm>
                <a:off x="4436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Rectangle 553"/>
              <p:cNvSpPr>
                <a:spLocks noChangeArrowheads="1"/>
              </p:cNvSpPr>
              <p:nvPr/>
            </p:nvSpPr>
            <p:spPr bwMode="auto">
              <a:xfrm>
                <a:off x="4436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Rectangle 554"/>
              <p:cNvSpPr>
                <a:spLocks noChangeArrowheads="1"/>
              </p:cNvSpPr>
              <p:nvPr/>
            </p:nvSpPr>
            <p:spPr bwMode="auto">
              <a:xfrm>
                <a:off x="4436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Rectangle 555"/>
              <p:cNvSpPr>
                <a:spLocks noChangeArrowheads="1"/>
              </p:cNvSpPr>
              <p:nvPr/>
            </p:nvSpPr>
            <p:spPr bwMode="auto">
              <a:xfrm>
                <a:off x="4436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Rectangle 556"/>
              <p:cNvSpPr>
                <a:spLocks noChangeArrowheads="1"/>
              </p:cNvSpPr>
              <p:nvPr/>
            </p:nvSpPr>
            <p:spPr bwMode="auto">
              <a:xfrm>
                <a:off x="4436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Rectangle 557"/>
              <p:cNvSpPr>
                <a:spLocks noChangeArrowheads="1"/>
              </p:cNvSpPr>
              <p:nvPr/>
            </p:nvSpPr>
            <p:spPr bwMode="auto">
              <a:xfrm>
                <a:off x="4436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Rectangle 558"/>
              <p:cNvSpPr>
                <a:spLocks noChangeArrowheads="1"/>
              </p:cNvSpPr>
              <p:nvPr/>
            </p:nvSpPr>
            <p:spPr bwMode="auto">
              <a:xfrm>
                <a:off x="4436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Rectangle 559"/>
              <p:cNvSpPr>
                <a:spLocks noChangeArrowheads="1"/>
              </p:cNvSpPr>
              <p:nvPr/>
            </p:nvSpPr>
            <p:spPr bwMode="auto">
              <a:xfrm>
                <a:off x="4460" y="191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Rectangle 560"/>
              <p:cNvSpPr>
                <a:spLocks noChangeArrowheads="1"/>
              </p:cNvSpPr>
              <p:nvPr/>
            </p:nvSpPr>
            <p:spPr bwMode="auto">
              <a:xfrm>
                <a:off x="4460" y="191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Rectangle 561"/>
              <p:cNvSpPr>
                <a:spLocks noChangeArrowheads="1"/>
              </p:cNvSpPr>
              <p:nvPr/>
            </p:nvSpPr>
            <p:spPr bwMode="auto">
              <a:xfrm>
                <a:off x="4460" y="191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Rectangle 562"/>
              <p:cNvSpPr>
                <a:spLocks noChangeArrowheads="1"/>
              </p:cNvSpPr>
              <p:nvPr/>
            </p:nvSpPr>
            <p:spPr bwMode="auto">
              <a:xfrm>
                <a:off x="4478" y="191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Rectangle 563"/>
              <p:cNvSpPr>
                <a:spLocks noChangeArrowheads="1"/>
              </p:cNvSpPr>
              <p:nvPr/>
            </p:nvSpPr>
            <p:spPr bwMode="auto">
              <a:xfrm>
                <a:off x="4478" y="191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Rectangle 564"/>
              <p:cNvSpPr>
                <a:spLocks noChangeArrowheads="1"/>
              </p:cNvSpPr>
              <p:nvPr/>
            </p:nvSpPr>
            <p:spPr bwMode="auto">
              <a:xfrm>
                <a:off x="4478" y="191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Rectangle 565"/>
              <p:cNvSpPr>
                <a:spLocks noChangeArrowheads="1"/>
              </p:cNvSpPr>
              <p:nvPr/>
            </p:nvSpPr>
            <p:spPr bwMode="auto">
              <a:xfrm>
                <a:off x="4478" y="190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Rectangle 566"/>
              <p:cNvSpPr>
                <a:spLocks noChangeArrowheads="1"/>
              </p:cNvSpPr>
              <p:nvPr/>
            </p:nvSpPr>
            <p:spPr bwMode="auto">
              <a:xfrm>
                <a:off x="4478" y="190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Rectangle 567"/>
              <p:cNvSpPr>
                <a:spLocks noChangeArrowheads="1"/>
              </p:cNvSpPr>
              <p:nvPr/>
            </p:nvSpPr>
            <p:spPr bwMode="auto">
              <a:xfrm>
                <a:off x="4478" y="190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Rectangle 568"/>
              <p:cNvSpPr>
                <a:spLocks noChangeArrowheads="1"/>
              </p:cNvSpPr>
              <p:nvPr/>
            </p:nvSpPr>
            <p:spPr bwMode="auto">
              <a:xfrm>
                <a:off x="4478" y="19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Rectangle 569"/>
              <p:cNvSpPr>
                <a:spLocks noChangeArrowheads="1"/>
              </p:cNvSpPr>
              <p:nvPr/>
            </p:nvSpPr>
            <p:spPr bwMode="auto">
              <a:xfrm>
                <a:off x="4478" y="19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Rectangle 570"/>
              <p:cNvSpPr>
                <a:spLocks noChangeArrowheads="1"/>
              </p:cNvSpPr>
              <p:nvPr/>
            </p:nvSpPr>
            <p:spPr bwMode="auto">
              <a:xfrm>
                <a:off x="4478" y="19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Rectangle 571"/>
              <p:cNvSpPr>
                <a:spLocks noChangeArrowheads="1"/>
              </p:cNvSpPr>
              <p:nvPr/>
            </p:nvSpPr>
            <p:spPr bwMode="auto">
              <a:xfrm>
                <a:off x="4478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Rectangle 572"/>
              <p:cNvSpPr>
                <a:spLocks noChangeArrowheads="1"/>
              </p:cNvSpPr>
              <p:nvPr/>
            </p:nvSpPr>
            <p:spPr bwMode="auto">
              <a:xfrm>
                <a:off x="4478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Rectangle 573"/>
              <p:cNvSpPr>
                <a:spLocks noChangeArrowheads="1"/>
              </p:cNvSpPr>
              <p:nvPr/>
            </p:nvSpPr>
            <p:spPr bwMode="auto">
              <a:xfrm>
                <a:off x="4478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Rectangle 574"/>
              <p:cNvSpPr>
                <a:spLocks noChangeArrowheads="1"/>
              </p:cNvSpPr>
              <p:nvPr/>
            </p:nvSpPr>
            <p:spPr bwMode="auto">
              <a:xfrm>
                <a:off x="4478" y="188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Rectangle 575"/>
              <p:cNvSpPr>
                <a:spLocks noChangeArrowheads="1"/>
              </p:cNvSpPr>
              <p:nvPr/>
            </p:nvSpPr>
            <p:spPr bwMode="auto">
              <a:xfrm>
                <a:off x="4478" y="188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Rectangle 576"/>
              <p:cNvSpPr>
                <a:spLocks noChangeArrowheads="1"/>
              </p:cNvSpPr>
              <p:nvPr/>
            </p:nvSpPr>
            <p:spPr bwMode="auto">
              <a:xfrm>
                <a:off x="4478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Rectangle 577"/>
              <p:cNvSpPr>
                <a:spLocks noChangeArrowheads="1"/>
              </p:cNvSpPr>
              <p:nvPr/>
            </p:nvSpPr>
            <p:spPr bwMode="auto">
              <a:xfrm>
                <a:off x="4478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Rectangle 578"/>
              <p:cNvSpPr>
                <a:spLocks noChangeArrowheads="1"/>
              </p:cNvSpPr>
              <p:nvPr/>
            </p:nvSpPr>
            <p:spPr bwMode="auto">
              <a:xfrm>
                <a:off x="4478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Rectangle 579"/>
              <p:cNvSpPr>
                <a:spLocks noChangeArrowheads="1"/>
              </p:cNvSpPr>
              <p:nvPr/>
            </p:nvSpPr>
            <p:spPr bwMode="auto">
              <a:xfrm>
                <a:off x="4478" y="187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Rectangle 580"/>
              <p:cNvSpPr>
                <a:spLocks noChangeArrowheads="1"/>
              </p:cNvSpPr>
              <p:nvPr/>
            </p:nvSpPr>
            <p:spPr bwMode="auto">
              <a:xfrm>
                <a:off x="4478" y="187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Rectangle 581"/>
              <p:cNvSpPr>
                <a:spLocks noChangeArrowheads="1"/>
              </p:cNvSpPr>
              <p:nvPr/>
            </p:nvSpPr>
            <p:spPr bwMode="auto">
              <a:xfrm>
                <a:off x="4478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Rectangle 582"/>
              <p:cNvSpPr>
                <a:spLocks noChangeArrowheads="1"/>
              </p:cNvSpPr>
              <p:nvPr/>
            </p:nvSpPr>
            <p:spPr bwMode="auto">
              <a:xfrm>
                <a:off x="4478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Rectangle 583"/>
              <p:cNvSpPr>
                <a:spLocks noChangeArrowheads="1"/>
              </p:cNvSpPr>
              <p:nvPr/>
            </p:nvSpPr>
            <p:spPr bwMode="auto">
              <a:xfrm>
                <a:off x="4502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Rectangle 584"/>
              <p:cNvSpPr>
                <a:spLocks noChangeArrowheads="1"/>
              </p:cNvSpPr>
              <p:nvPr/>
            </p:nvSpPr>
            <p:spPr bwMode="auto">
              <a:xfrm>
                <a:off x="4502" y="18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Rectangle 585"/>
              <p:cNvSpPr>
                <a:spLocks noChangeArrowheads="1"/>
              </p:cNvSpPr>
              <p:nvPr/>
            </p:nvSpPr>
            <p:spPr bwMode="auto">
              <a:xfrm>
                <a:off x="4502" y="18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Rectangle 586"/>
              <p:cNvSpPr>
                <a:spLocks noChangeArrowheads="1"/>
              </p:cNvSpPr>
              <p:nvPr/>
            </p:nvSpPr>
            <p:spPr bwMode="auto">
              <a:xfrm>
                <a:off x="4502" y="18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Rectangle 587"/>
              <p:cNvSpPr>
                <a:spLocks noChangeArrowheads="1"/>
              </p:cNvSpPr>
              <p:nvPr/>
            </p:nvSpPr>
            <p:spPr bwMode="auto">
              <a:xfrm>
                <a:off x="4520" y="18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Rectangle 588"/>
              <p:cNvSpPr>
                <a:spLocks noChangeArrowheads="1"/>
              </p:cNvSpPr>
              <p:nvPr/>
            </p:nvSpPr>
            <p:spPr bwMode="auto">
              <a:xfrm>
                <a:off x="4520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Rectangle 589"/>
              <p:cNvSpPr>
                <a:spLocks noChangeArrowheads="1"/>
              </p:cNvSpPr>
              <p:nvPr/>
            </p:nvSpPr>
            <p:spPr bwMode="auto">
              <a:xfrm>
                <a:off x="4520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Rectangle 590"/>
              <p:cNvSpPr>
                <a:spLocks noChangeArrowheads="1"/>
              </p:cNvSpPr>
              <p:nvPr/>
            </p:nvSpPr>
            <p:spPr bwMode="auto">
              <a:xfrm>
                <a:off x="4520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Rectangle 591"/>
              <p:cNvSpPr>
                <a:spLocks noChangeArrowheads="1"/>
              </p:cNvSpPr>
              <p:nvPr/>
            </p:nvSpPr>
            <p:spPr bwMode="auto">
              <a:xfrm>
                <a:off x="4520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Rectangle 592"/>
              <p:cNvSpPr>
                <a:spLocks noChangeArrowheads="1"/>
              </p:cNvSpPr>
              <p:nvPr/>
            </p:nvSpPr>
            <p:spPr bwMode="auto">
              <a:xfrm>
                <a:off x="4520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Rectangle 593"/>
              <p:cNvSpPr>
                <a:spLocks noChangeArrowheads="1"/>
              </p:cNvSpPr>
              <p:nvPr/>
            </p:nvSpPr>
            <p:spPr bwMode="auto">
              <a:xfrm>
                <a:off x="4538" y="18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Rectangle 594"/>
              <p:cNvSpPr>
                <a:spLocks noChangeArrowheads="1"/>
              </p:cNvSpPr>
              <p:nvPr/>
            </p:nvSpPr>
            <p:spPr bwMode="auto">
              <a:xfrm>
                <a:off x="4538" y="18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Rectangle 595"/>
              <p:cNvSpPr>
                <a:spLocks noChangeArrowheads="1"/>
              </p:cNvSpPr>
              <p:nvPr/>
            </p:nvSpPr>
            <p:spPr bwMode="auto">
              <a:xfrm>
                <a:off x="4562" y="18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Rectangle 596"/>
              <p:cNvSpPr>
                <a:spLocks noChangeArrowheads="1"/>
              </p:cNvSpPr>
              <p:nvPr/>
            </p:nvSpPr>
            <p:spPr bwMode="auto">
              <a:xfrm>
                <a:off x="4562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Rectangle 597"/>
              <p:cNvSpPr>
                <a:spLocks noChangeArrowheads="1"/>
              </p:cNvSpPr>
              <p:nvPr/>
            </p:nvSpPr>
            <p:spPr bwMode="auto">
              <a:xfrm>
                <a:off x="4580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Rectangle 598"/>
              <p:cNvSpPr>
                <a:spLocks noChangeArrowheads="1"/>
              </p:cNvSpPr>
              <p:nvPr/>
            </p:nvSpPr>
            <p:spPr bwMode="auto">
              <a:xfrm>
                <a:off x="4580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Rectangle 599"/>
              <p:cNvSpPr>
                <a:spLocks noChangeArrowheads="1"/>
              </p:cNvSpPr>
              <p:nvPr/>
            </p:nvSpPr>
            <p:spPr bwMode="auto">
              <a:xfrm>
                <a:off x="4580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Rectangle 600"/>
              <p:cNvSpPr>
                <a:spLocks noChangeArrowheads="1"/>
              </p:cNvSpPr>
              <p:nvPr/>
            </p:nvSpPr>
            <p:spPr bwMode="auto">
              <a:xfrm>
                <a:off x="4580" y="18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Rectangle 601"/>
              <p:cNvSpPr>
                <a:spLocks noChangeArrowheads="1"/>
              </p:cNvSpPr>
              <p:nvPr/>
            </p:nvSpPr>
            <p:spPr bwMode="auto">
              <a:xfrm>
                <a:off x="4580" y="18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Rectangle 602"/>
              <p:cNvSpPr>
                <a:spLocks noChangeArrowheads="1"/>
              </p:cNvSpPr>
              <p:nvPr/>
            </p:nvSpPr>
            <p:spPr bwMode="auto">
              <a:xfrm>
                <a:off x="4580" y="18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Rectangle 603"/>
              <p:cNvSpPr>
                <a:spLocks noChangeArrowheads="1"/>
              </p:cNvSpPr>
              <p:nvPr/>
            </p:nvSpPr>
            <p:spPr bwMode="auto">
              <a:xfrm>
                <a:off x="4580" y="18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Rectangle 604"/>
              <p:cNvSpPr>
                <a:spLocks noChangeArrowheads="1"/>
              </p:cNvSpPr>
              <p:nvPr/>
            </p:nvSpPr>
            <p:spPr bwMode="auto">
              <a:xfrm>
                <a:off x="4628" y="18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Rectangle 605"/>
              <p:cNvSpPr>
                <a:spLocks noChangeArrowheads="1"/>
              </p:cNvSpPr>
              <p:nvPr/>
            </p:nvSpPr>
            <p:spPr bwMode="auto">
              <a:xfrm>
                <a:off x="4628" y="17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Rectangle 606"/>
              <p:cNvSpPr>
                <a:spLocks noChangeArrowheads="1"/>
              </p:cNvSpPr>
              <p:nvPr/>
            </p:nvSpPr>
            <p:spPr bwMode="auto">
              <a:xfrm>
                <a:off x="4628" y="17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11" name="Rectangle 608"/>
            <p:cNvSpPr>
              <a:spLocks noChangeArrowheads="1"/>
            </p:cNvSpPr>
            <p:nvPr/>
          </p:nvSpPr>
          <p:spPr bwMode="auto">
            <a:xfrm>
              <a:off x="4646" y="1793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Rectangle 609"/>
            <p:cNvSpPr>
              <a:spLocks noChangeArrowheads="1"/>
            </p:cNvSpPr>
            <p:nvPr/>
          </p:nvSpPr>
          <p:spPr bwMode="auto">
            <a:xfrm>
              <a:off x="4646" y="1787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Rectangle 610"/>
            <p:cNvSpPr>
              <a:spLocks noChangeArrowheads="1"/>
            </p:cNvSpPr>
            <p:nvPr/>
          </p:nvSpPr>
          <p:spPr bwMode="auto">
            <a:xfrm>
              <a:off x="4646" y="1781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Rectangle 611"/>
            <p:cNvSpPr>
              <a:spLocks noChangeArrowheads="1"/>
            </p:cNvSpPr>
            <p:nvPr/>
          </p:nvSpPr>
          <p:spPr bwMode="auto">
            <a:xfrm>
              <a:off x="4658" y="1781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Rectangle 612"/>
            <p:cNvSpPr>
              <a:spLocks noChangeArrowheads="1"/>
            </p:cNvSpPr>
            <p:nvPr/>
          </p:nvSpPr>
          <p:spPr bwMode="auto">
            <a:xfrm>
              <a:off x="4658" y="1775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Rectangle 613"/>
            <p:cNvSpPr>
              <a:spLocks noChangeArrowheads="1"/>
            </p:cNvSpPr>
            <p:nvPr/>
          </p:nvSpPr>
          <p:spPr bwMode="auto">
            <a:xfrm>
              <a:off x="4658" y="1769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Rectangle 614"/>
            <p:cNvSpPr>
              <a:spLocks noChangeArrowheads="1"/>
            </p:cNvSpPr>
            <p:nvPr/>
          </p:nvSpPr>
          <p:spPr bwMode="auto">
            <a:xfrm>
              <a:off x="4658" y="1763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Rectangle 615"/>
            <p:cNvSpPr>
              <a:spLocks noChangeArrowheads="1"/>
            </p:cNvSpPr>
            <p:nvPr/>
          </p:nvSpPr>
          <p:spPr bwMode="auto">
            <a:xfrm>
              <a:off x="4658" y="1757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Rectangle 616"/>
            <p:cNvSpPr>
              <a:spLocks noChangeArrowheads="1"/>
            </p:cNvSpPr>
            <p:nvPr/>
          </p:nvSpPr>
          <p:spPr bwMode="auto">
            <a:xfrm>
              <a:off x="4658" y="1751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Rectangle 617"/>
            <p:cNvSpPr>
              <a:spLocks noChangeArrowheads="1"/>
            </p:cNvSpPr>
            <p:nvPr/>
          </p:nvSpPr>
          <p:spPr bwMode="auto">
            <a:xfrm>
              <a:off x="4658" y="1745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Rectangle 618"/>
            <p:cNvSpPr>
              <a:spLocks noChangeArrowheads="1"/>
            </p:cNvSpPr>
            <p:nvPr/>
          </p:nvSpPr>
          <p:spPr bwMode="auto">
            <a:xfrm>
              <a:off x="4658" y="1739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Rectangle 619"/>
            <p:cNvSpPr>
              <a:spLocks noChangeArrowheads="1"/>
            </p:cNvSpPr>
            <p:nvPr/>
          </p:nvSpPr>
          <p:spPr bwMode="auto">
            <a:xfrm>
              <a:off x="4658" y="1733"/>
              <a:ext cx="25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Rectangle 620"/>
            <p:cNvSpPr>
              <a:spLocks noChangeArrowheads="1"/>
            </p:cNvSpPr>
            <p:nvPr/>
          </p:nvSpPr>
          <p:spPr bwMode="auto">
            <a:xfrm>
              <a:off x="4677" y="1727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Rectangle 621"/>
            <p:cNvSpPr>
              <a:spLocks noChangeArrowheads="1"/>
            </p:cNvSpPr>
            <p:nvPr/>
          </p:nvSpPr>
          <p:spPr bwMode="auto">
            <a:xfrm>
              <a:off x="4689" y="1721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Rectangle 622"/>
            <p:cNvSpPr>
              <a:spLocks noChangeArrowheads="1"/>
            </p:cNvSpPr>
            <p:nvPr/>
          </p:nvSpPr>
          <p:spPr bwMode="auto">
            <a:xfrm>
              <a:off x="4689" y="1709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Rectangle 623"/>
            <p:cNvSpPr>
              <a:spLocks noChangeArrowheads="1"/>
            </p:cNvSpPr>
            <p:nvPr/>
          </p:nvSpPr>
          <p:spPr bwMode="auto">
            <a:xfrm>
              <a:off x="4707" y="1703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Rectangle 624"/>
            <p:cNvSpPr>
              <a:spLocks noChangeArrowheads="1"/>
            </p:cNvSpPr>
            <p:nvPr/>
          </p:nvSpPr>
          <p:spPr bwMode="auto">
            <a:xfrm>
              <a:off x="4707" y="1690"/>
              <a:ext cx="24" cy="25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Rectangle 625"/>
            <p:cNvSpPr>
              <a:spLocks noChangeArrowheads="1"/>
            </p:cNvSpPr>
            <p:nvPr/>
          </p:nvSpPr>
          <p:spPr bwMode="auto">
            <a:xfrm>
              <a:off x="4719" y="1678"/>
              <a:ext cx="24" cy="25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Rectangle 626"/>
            <p:cNvSpPr>
              <a:spLocks noChangeArrowheads="1"/>
            </p:cNvSpPr>
            <p:nvPr/>
          </p:nvSpPr>
          <p:spPr bwMode="auto">
            <a:xfrm>
              <a:off x="4731" y="1666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Rectangle 627"/>
            <p:cNvSpPr>
              <a:spLocks noChangeArrowheads="1"/>
            </p:cNvSpPr>
            <p:nvPr/>
          </p:nvSpPr>
          <p:spPr bwMode="auto">
            <a:xfrm>
              <a:off x="4731" y="1654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Rectangle 628"/>
            <p:cNvSpPr>
              <a:spLocks noChangeArrowheads="1"/>
            </p:cNvSpPr>
            <p:nvPr/>
          </p:nvSpPr>
          <p:spPr bwMode="auto">
            <a:xfrm>
              <a:off x="4731" y="1636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Rectangle 629"/>
            <p:cNvSpPr>
              <a:spLocks noChangeArrowheads="1"/>
            </p:cNvSpPr>
            <p:nvPr/>
          </p:nvSpPr>
          <p:spPr bwMode="auto">
            <a:xfrm>
              <a:off x="4731" y="1618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Rectangle 630"/>
            <p:cNvSpPr>
              <a:spLocks noChangeArrowheads="1"/>
            </p:cNvSpPr>
            <p:nvPr/>
          </p:nvSpPr>
          <p:spPr bwMode="auto">
            <a:xfrm>
              <a:off x="4731" y="1594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Rectangle 631"/>
            <p:cNvSpPr>
              <a:spLocks noChangeArrowheads="1"/>
            </p:cNvSpPr>
            <p:nvPr/>
          </p:nvSpPr>
          <p:spPr bwMode="auto">
            <a:xfrm>
              <a:off x="4797" y="1558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Rectangle 632"/>
            <p:cNvSpPr>
              <a:spLocks noChangeArrowheads="1"/>
            </p:cNvSpPr>
            <p:nvPr/>
          </p:nvSpPr>
          <p:spPr bwMode="auto">
            <a:xfrm>
              <a:off x="4809" y="1492"/>
              <a:ext cx="24" cy="24"/>
            </a:xfrm>
            <a:prstGeom prst="rect">
              <a:avLst/>
            </a:prstGeom>
            <a:noFill/>
            <a:ln w="9525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Rectangle 633"/>
            <p:cNvSpPr>
              <a:spLocks noChangeArrowheads="1"/>
            </p:cNvSpPr>
            <p:nvPr/>
          </p:nvSpPr>
          <p:spPr bwMode="auto">
            <a:xfrm>
              <a:off x="3220" y="1294"/>
              <a:ext cx="12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</a:t>
              </a:r>
              <a:r>
                <a:rPr kumimoji="0" lang="es-ES" altLang="es-ES" sz="10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Plot Treated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634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635"/>
            <p:cNvSpPr>
              <a:spLocks noChangeArrowheads="1"/>
            </p:cNvSpPr>
            <p:nvPr/>
          </p:nvSpPr>
          <p:spPr bwMode="auto">
            <a:xfrm>
              <a:off x="3266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636"/>
            <p:cNvSpPr>
              <a:spLocks noChangeArrowheads="1"/>
            </p:cNvSpPr>
            <p:nvPr/>
          </p:nvSpPr>
          <p:spPr bwMode="auto">
            <a:xfrm>
              <a:off x="3802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637"/>
            <p:cNvSpPr>
              <a:spLocks noChangeArrowheads="1"/>
            </p:cNvSpPr>
            <p:nvPr/>
          </p:nvSpPr>
          <p:spPr bwMode="auto">
            <a:xfrm>
              <a:off x="4337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638"/>
            <p:cNvSpPr>
              <a:spLocks noChangeArrowheads="1"/>
            </p:cNvSpPr>
            <p:nvPr/>
          </p:nvSpPr>
          <p:spPr bwMode="auto">
            <a:xfrm>
              <a:off x="4872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639"/>
            <p:cNvSpPr>
              <a:spLocks noChangeArrowheads="1"/>
            </p:cNvSpPr>
            <p:nvPr/>
          </p:nvSpPr>
          <p:spPr bwMode="auto">
            <a:xfrm>
              <a:off x="3359" y="3000"/>
              <a:ext cx="9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Logarith</a:t>
              </a:r>
              <a:r>
                <a:rPr lang="es-ES" altLang="es-ES" sz="1000" b="1" dirty="0" smtClean="0">
                  <a:solidFill>
                    <a:srgbClr val="000000"/>
                  </a:solidFill>
                </a:rPr>
                <a:t>m of YearsCode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640"/>
            <p:cNvSpPr>
              <a:spLocks noChangeArrowheads="1"/>
            </p:cNvSpPr>
            <p:nvPr/>
          </p:nvSpPr>
          <p:spPr bwMode="auto">
            <a:xfrm>
              <a:off x="2536" y="2785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641"/>
            <p:cNvSpPr>
              <a:spLocks noChangeArrowheads="1"/>
            </p:cNvSpPr>
            <p:nvPr/>
          </p:nvSpPr>
          <p:spPr bwMode="auto">
            <a:xfrm>
              <a:off x="2602" y="262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642"/>
            <p:cNvSpPr>
              <a:spLocks noChangeArrowheads="1"/>
            </p:cNvSpPr>
            <p:nvPr/>
          </p:nvSpPr>
          <p:spPr bwMode="auto">
            <a:xfrm>
              <a:off x="2602" y="2472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643"/>
            <p:cNvSpPr>
              <a:spLocks noChangeArrowheads="1"/>
            </p:cNvSpPr>
            <p:nvPr/>
          </p:nvSpPr>
          <p:spPr bwMode="auto">
            <a:xfrm>
              <a:off x="2560" y="2298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644"/>
            <p:cNvSpPr>
              <a:spLocks noChangeArrowheads="1"/>
            </p:cNvSpPr>
            <p:nvPr/>
          </p:nvSpPr>
          <p:spPr bwMode="auto">
            <a:xfrm>
              <a:off x="2560" y="2118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645"/>
            <p:cNvSpPr>
              <a:spLocks noChangeArrowheads="1"/>
            </p:cNvSpPr>
            <p:nvPr/>
          </p:nvSpPr>
          <p:spPr bwMode="auto">
            <a:xfrm>
              <a:off x="2560" y="1937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646"/>
            <p:cNvSpPr>
              <a:spLocks noChangeArrowheads="1"/>
            </p:cNvSpPr>
            <p:nvPr/>
          </p:nvSpPr>
          <p:spPr bwMode="auto">
            <a:xfrm>
              <a:off x="2560" y="176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647"/>
            <p:cNvSpPr>
              <a:spLocks noChangeArrowheads="1"/>
            </p:cNvSpPr>
            <p:nvPr/>
          </p:nvSpPr>
          <p:spPr bwMode="auto">
            <a:xfrm>
              <a:off x="2560" y="161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648"/>
            <p:cNvSpPr>
              <a:spLocks noChangeArrowheads="1"/>
            </p:cNvSpPr>
            <p:nvPr/>
          </p:nvSpPr>
          <p:spPr bwMode="auto">
            <a:xfrm>
              <a:off x="2494" y="1450"/>
              <a:ext cx="18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649"/>
            <p:cNvSpPr>
              <a:spLocks noChangeArrowheads="1"/>
            </p:cNvSpPr>
            <p:nvPr/>
          </p:nvSpPr>
          <p:spPr bwMode="auto">
            <a:xfrm rot="16200000">
              <a:off x="2247" y="2089"/>
              <a:ext cx="4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650"/>
            <p:cNvSpPr>
              <a:spLocks noChangeArrowheads="1"/>
            </p:cNvSpPr>
            <p:nvPr/>
          </p:nvSpPr>
          <p:spPr bwMode="auto">
            <a:xfrm>
              <a:off x="5026" y="1468"/>
              <a:ext cx="24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n:494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651"/>
            <p:cNvSpPr>
              <a:spLocks noChangeArrowheads="1"/>
            </p:cNvSpPr>
            <p:nvPr/>
          </p:nvSpPr>
          <p:spPr bwMode="auto">
            <a:xfrm>
              <a:off x="5026" y="1559"/>
              <a:ext cx="56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Media:2,45163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52"/>
            <p:cNvSpPr>
              <a:spLocks noChangeArrowheads="1"/>
            </p:cNvSpPr>
            <p:nvPr/>
          </p:nvSpPr>
          <p:spPr bwMode="auto">
            <a:xfrm>
              <a:off x="5026" y="1643"/>
              <a:ext cx="61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Sigma:0,675393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653"/>
            <p:cNvSpPr>
              <a:spLocks noChangeArrowheads="1"/>
            </p:cNvSpPr>
            <p:nvPr/>
          </p:nvSpPr>
          <p:spPr bwMode="auto">
            <a:xfrm>
              <a:off x="5026" y="1733"/>
              <a:ext cx="41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W:0,97915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654"/>
            <p:cNvSpPr>
              <a:spLocks noChangeArrowheads="1"/>
            </p:cNvSpPr>
            <p:nvPr/>
          </p:nvSpPr>
          <p:spPr bwMode="auto">
            <a:xfrm>
              <a:off x="5026" y="1823"/>
              <a:ext cx="35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P:0,0000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658" name="Imagen 6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82" y="2282828"/>
            <a:ext cx="3617519" cy="22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2</cp:revision>
  <dcterms:created xsi:type="dcterms:W3CDTF">2023-04-30T18:31:33Z</dcterms:created>
  <dcterms:modified xsi:type="dcterms:W3CDTF">2023-04-30T18:38:19Z</dcterms:modified>
</cp:coreProperties>
</file>