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BE6E-997E-4986-AFB9-60F41B7B7836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FA87-F2FB-4B13-A582-2ACDF2F9681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77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BE6E-997E-4986-AFB9-60F41B7B7836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FA87-F2FB-4B13-A582-2ACDF2F9681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92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BE6E-997E-4986-AFB9-60F41B7B7836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FA87-F2FB-4B13-A582-2ACDF2F9681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929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BE6E-997E-4986-AFB9-60F41B7B7836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FA87-F2FB-4B13-A582-2ACDF2F9681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597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BE6E-997E-4986-AFB9-60F41B7B7836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FA87-F2FB-4B13-A582-2ACDF2F9681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451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BE6E-997E-4986-AFB9-60F41B7B7836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FA87-F2FB-4B13-A582-2ACDF2F9681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554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BE6E-997E-4986-AFB9-60F41B7B7836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FA87-F2FB-4B13-A582-2ACDF2F9681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322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BE6E-997E-4986-AFB9-60F41B7B7836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FA87-F2FB-4B13-A582-2ACDF2F9681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82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BE6E-997E-4986-AFB9-60F41B7B7836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FA87-F2FB-4B13-A582-2ACDF2F9681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959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BE6E-997E-4986-AFB9-60F41B7B7836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FA87-F2FB-4B13-A582-2ACDF2F9681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275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BE6E-997E-4986-AFB9-60F41B7B7836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FA87-F2FB-4B13-A582-2ACDF2F9681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779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BE6E-997E-4986-AFB9-60F41B7B7836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FA87-F2FB-4B13-A582-2ACDF2F9681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38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041650" y="1519238"/>
            <a:ext cx="6108700" cy="3819525"/>
            <a:chOff x="1916" y="957"/>
            <a:chExt cx="3848" cy="2406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16" y="957"/>
              <a:ext cx="3848" cy="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8" name="Group 205"/>
            <p:cNvGrpSpPr>
              <a:grpSpLocks/>
            </p:cNvGrpSpPr>
            <p:nvPr/>
          </p:nvGrpSpPr>
          <p:grpSpPr bwMode="auto">
            <a:xfrm>
              <a:off x="2710" y="1450"/>
              <a:ext cx="2914" cy="1419"/>
              <a:chOff x="2710" y="1450"/>
              <a:chExt cx="2914" cy="1419"/>
            </a:xfrm>
          </p:grpSpPr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2710" y="1450"/>
                <a:ext cx="2255" cy="14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3" name="Rectangle 7"/>
              <p:cNvSpPr>
                <a:spLocks noChangeArrowheads="1"/>
              </p:cNvSpPr>
              <p:nvPr/>
            </p:nvSpPr>
            <p:spPr bwMode="auto">
              <a:xfrm>
                <a:off x="4986" y="1453"/>
                <a:ext cx="638" cy="20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4" name="Line 8"/>
              <p:cNvSpPr>
                <a:spLocks noChangeShapeType="1"/>
              </p:cNvSpPr>
              <p:nvPr/>
            </p:nvSpPr>
            <p:spPr bwMode="auto">
              <a:xfrm>
                <a:off x="2710" y="2869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5" name="Line 9"/>
              <p:cNvSpPr>
                <a:spLocks noChangeShapeType="1"/>
              </p:cNvSpPr>
              <p:nvPr/>
            </p:nvSpPr>
            <p:spPr bwMode="auto">
              <a:xfrm flipH="1">
                <a:off x="2710" y="2869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6" name="Line 10"/>
              <p:cNvSpPr>
                <a:spLocks noChangeShapeType="1"/>
              </p:cNvSpPr>
              <p:nvPr/>
            </p:nvSpPr>
            <p:spPr bwMode="auto">
              <a:xfrm flipV="1">
                <a:off x="2770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7" name="Line 11"/>
              <p:cNvSpPr>
                <a:spLocks noChangeShapeType="1"/>
              </p:cNvSpPr>
              <p:nvPr/>
            </p:nvSpPr>
            <p:spPr bwMode="auto">
              <a:xfrm>
                <a:off x="2770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8" name="Line 12"/>
              <p:cNvSpPr>
                <a:spLocks noChangeShapeType="1"/>
              </p:cNvSpPr>
              <p:nvPr/>
            </p:nvSpPr>
            <p:spPr bwMode="auto">
              <a:xfrm flipV="1">
                <a:off x="285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9" name="Line 13"/>
              <p:cNvSpPr>
                <a:spLocks noChangeShapeType="1"/>
              </p:cNvSpPr>
              <p:nvPr/>
            </p:nvSpPr>
            <p:spPr bwMode="auto">
              <a:xfrm>
                <a:off x="285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0" name="Line 14"/>
              <p:cNvSpPr>
                <a:spLocks noChangeShapeType="1"/>
              </p:cNvSpPr>
              <p:nvPr/>
            </p:nvSpPr>
            <p:spPr bwMode="auto">
              <a:xfrm flipV="1">
                <a:off x="294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1" name="Line 15"/>
              <p:cNvSpPr>
                <a:spLocks noChangeShapeType="1"/>
              </p:cNvSpPr>
              <p:nvPr/>
            </p:nvSpPr>
            <p:spPr bwMode="auto">
              <a:xfrm>
                <a:off x="294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2" name="Line 16"/>
              <p:cNvSpPr>
                <a:spLocks noChangeShapeType="1"/>
              </p:cNvSpPr>
              <p:nvPr/>
            </p:nvSpPr>
            <p:spPr bwMode="auto">
              <a:xfrm flipV="1">
                <a:off x="3029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3" name="Line 17"/>
              <p:cNvSpPr>
                <a:spLocks noChangeShapeType="1"/>
              </p:cNvSpPr>
              <p:nvPr/>
            </p:nvSpPr>
            <p:spPr bwMode="auto">
              <a:xfrm>
                <a:off x="3029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4" name="Line 18"/>
              <p:cNvSpPr>
                <a:spLocks noChangeShapeType="1"/>
              </p:cNvSpPr>
              <p:nvPr/>
            </p:nvSpPr>
            <p:spPr bwMode="auto">
              <a:xfrm flipV="1">
                <a:off x="311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5" name="Line 19"/>
              <p:cNvSpPr>
                <a:spLocks noChangeShapeType="1"/>
              </p:cNvSpPr>
              <p:nvPr/>
            </p:nvSpPr>
            <p:spPr bwMode="auto">
              <a:xfrm>
                <a:off x="311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6" name="Line 20"/>
              <p:cNvSpPr>
                <a:spLocks noChangeShapeType="1"/>
              </p:cNvSpPr>
              <p:nvPr/>
            </p:nvSpPr>
            <p:spPr bwMode="auto">
              <a:xfrm flipV="1">
                <a:off x="3197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7" name="Line 21"/>
              <p:cNvSpPr>
                <a:spLocks noChangeShapeType="1"/>
              </p:cNvSpPr>
              <p:nvPr/>
            </p:nvSpPr>
            <p:spPr bwMode="auto">
              <a:xfrm>
                <a:off x="3197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8" name="Line 22"/>
              <p:cNvSpPr>
                <a:spLocks noChangeShapeType="1"/>
              </p:cNvSpPr>
              <p:nvPr/>
            </p:nvSpPr>
            <p:spPr bwMode="auto">
              <a:xfrm flipV="1">
                <a:off x="328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9" name="Line 23"/>
              <p:cNvSpPr>
                <a:spLocks noChangeShapeType="1"/>
              </p:cNvSpPr>
              <p:nvPr/>
            </p:nvSpPr>
            <p:spPr bwMode="auto">
              <a:xfrm>
                <a:off x="328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0" name="Line 24"/>
              <p:cNvSpPr>
                <a:spLocks noChangeShapeType="1"/>
              </p:cNvSpPr>
              <p:nvPr/>
            </p:nvSpPr>
            <p:spPr bwMode="auto">
              <a:xfrm flipV="1">
                <a:off x="337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1" name="Line 25"/>
              <p:cNvSpPr>
                <a:spLocks noChangeShapeType="1"/>
              </p:cNvSpPr>
              <p:nvPr/>
            </p:nvSpPr>
            <p:spPr bwMode="auto">
              <a:xfrm>
                <a:off x="337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2" name="Line 26"/>
              <p:cNvSpPr>
                <a:spLocks noChangeShapeType="1"/>
              </p:cNvSpPr>
              <p:nvPr/>
            </p:nvSpPr>
            <p:spPr bwMode="auto">
              <a:xfrm flipV="1">
                <a:off x="345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3" name="Line 27"/>
              <p:cNvSpPr>
                <a:spLocks noChangeShapeType="1"/>
              </p:cNvSpPr>
              <p:nvPr/>
            </p:nvSpPr>
            <p:spPr bwMode="auto">
              <a:xfrm>
                <a:off x="345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4" name="Line 28"/>
              <p:cNvSpPr>
                <a:spLocks noChangeShapeType="1"/>
              </p:cNvSpPr>
              <p:nvPr/>
            </p:nvSpPr>
            <p:spPr bwMode="auto">
              <a:xfrm flipV="1">
                <a:off x="354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5" name="Line 29"/>
              <p:cNvSpPr>
                <a:spLocks noChangeShapeType="1"/>
              </p:cNvSpPr>
              <p:nvPr/>
            </p:nvSpPr>
            <p:spPr bwMode="auto">
              <a:xfrm>
                <a:off x="354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6" name="Line 30"/>
              <p:cNvSpPr>
                <a:spLocks noChangeShapeType="1"/>
              </p:cNvSpPr>
              <p:nvPr/>
            </p:nvSpPr>
            <p:spPr bwMode="auto">
              <a:xfrm flipV="1">
                <a:off x="3624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7" name="Line 31"/>
              <p:cNvSpPr>
                <a:spLocks noChangeShapeType="1"/>
              </p:cNvSpPr>
              <p:nvPr/>
            </p:nvSpPr>
            <p:spPr bwMode="auto">
              <a:xfrm>
                <a:off x="3624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8" name="Line 32"/>
              <p:cNvSpPr>
                <a:spLocks noChangeShapeType="1"/>
              </p:cNvSpPr>
              <p:nvPr/>
            </p:nvSpPr>
            <p:spPr bwMode="auto">
              <a:xfrm flipV="1">
                <a:off x="371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9" name="Line 33"/>
              <p:cNvSpPr>
                <a:spLocks noChangeShapeType="1"/>
              </p:cNvSpPr>
              <p:nvPr/>
            </p:nvSpPr>
            <p:spPr bwMode="auto">
              <a:xfrm>
                <a:off x="371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0" name="Line 34"/>
              <p:cNvSpPr>
                <a:spLocks noChangeShapeType="1"/>
              </p:cNvSpPr>
              <p:nvPr/>
            </p:nvSpPr>
            <p:spPr bwMode="auto">
              <a:xfrm flipV="1">
                <a:off x="379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1" name="Line 35"/>
              <p:cNvSpPr>
                <a:spLocks noChangeShapeType="1"/>
              </p:cNvSpPr>
              <p:nvPr/>
            </p:nvSpPr>
            <p:spPr bwMode="auto">
              <a:xfrm>
                <a:off x="379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2" name="Line 36"/>
              <p:cNvSpPr>
                <a:spLocks noChangeShapeType="1"/>
              </p:cNvSpPr>
              <p:nvPr/>
            </p:nvSpPr>
            <p:spPr bwMode="auto">
              <a:xfrm flipV="1">
                <a:off x="388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3" name="Line 37"/>
              <p:cNvSpPr>
                <a:spLocks noChangeShapeType="1"/>
              </p:cNvSpPr>
              <p:nvPr/>
            </p:nvSpPr>
            <p:spPr bwMode="auto">
              <a:xfrm>
                <a:off x="388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4" name="Line 38"/>
              <p:cNvSpPr>
                <a:spLocks noChangeShapeType="1"/>
              </p:cNvSpPr>
              <p:nvPr/>
            </p:nvSpPr>
            <p:spPr bwMode="auto">
              <a:xfrm flipV="1">
                <a:off x="396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5" name="Line 39"/>
              <p:cNvSpPr>
                <a:spLocks noChangeShapeType="1"/>
              </p:cNvSpPr>
              <p:nvPr/>
            </p:nvSpPr>
            <p:spPr bwMode="auto">
              <a:xfrm>
                <a:off x="396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6" name="Line 40"/>
              <p:cNvSpPr>
                <a:spLocks noChangeShapeType="1"/>
              </p:cNvSpPr>
              <p:nvPr/>
            </p:nvSpPr>
            <p:spPr bwMode="auto">
              <a:xfrm flipV="1">
                <a:off x="4057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7" name="Line 41"/>
              <p:cNvSpPr>
                <a:spLocks noChangeShapeType="1"/>
              </p:cNvSpPr>
              <p:nvPr/>
            </p:nvSpPr>
            <p:spPr bwMode="auto">
              <a:xfrm>
                <a:off x="4057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8" name="Line 42"/>
              <p:cNvSpPr>
                <a:spLocks noChangeShapeType="1"/>
              </p:cNvSpPr>
              <p:nvPr/>
            </p:nvSpPr>
            <p:spPr bwMode="auto">
              <a:xfrm flipV="1">
                <a:off x="414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9" name="Line 43"/>
              <p:cNvSpPr>
                <a:spLocks noChangeShapeType="1"/>
              </p:cNvSpPr>
              <p:nvPr/>
            </p:nvSpPr>
            <p:spPr bwMode="auto">
              <a:xfrm>
                <a:off x="414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0" name="Line 44"/>
              <p:cNvSpPr>
                <a:spLocks noChangeShapeType="1"/>
              </p:cNvSpPr>
              <p:nvPr/>
            </p:nvSpPr>
            <p:spPr bwMode="auto">
              <a:xfrm flipV="1">
                <a:off x="422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1" name="Line 45"/>
              <p:cNvSpPr>
                <a:spLocks noChangeShapeType="1"/>
              </p:cNvSpPr>
              <p:nvPr/>
            </p:nvSpPr>
            <p:spPr bwMode="auto">
              <a:xfrm>
                <a:off x="422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2" name="Line 46"/>
              <p:cNvSpPr>
                <a:spLocks noChangeShapeType="1"/>
              </p:cNvSpPr>
              <p:nvPr/>
            </p:nvSpPr>
            <p:spPr bwMode="auto">
              <a:xfrm flipV="1">
                <a:off x="431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3" name="Line 47"/>
              <p:cNvSpPr>
                <a:spLocks noChangeShapeType="1"/>
              </p:cNvSpPr>
              <p:nvPr/>
            </p:nvSpPr>
            <p:spPr bwMode="auto">
              <a:xfrm>
                <a:off x="431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4" name="Line 48"/>
              <p:cNvSpPr>
                <a:spLocks noChangeShapeType="1"/>
              </p:cNvSpPr>
              <p:nvPr/>
            </p:nvSpPr>
            <p:spPr bwMode="auto">
              <a:xfrm flipV="1">
                <a:off x="439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5" name="Line 49"/>
              <p:cNvSpPr>
                <a:spLocks noChangeShapeType="1"/>
              </p:cNvSpPr>
              <p:nvPr/>
            </p:nvSpPr>
            <p:spPr bwMode="auto">
              <a:xfrm>
                <a:off x="439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6" name="Line 50"/>
              <p:cNvSpPr>
                <a:spLocks noChangeShapeType="1"/>
              </p:cNvSpPr>
              <p:nvPr/>
            </p:nvSpPr>
            <p:spPr bwMode="auto">
              <a:xfrm flipV="1">
                <a:off x="4484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7" name="Line 51"/>
              <p:cNvSpPr>
                <a:spLocks noChangeShapeType="1"/>
              </p:cNvSpPr>
              <p:nvPr/>
            </p:nvSpPr>
            <p:spPr bwMode="auto">
              <a:xfrm>
                <a:off x="4484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8" name="Line 52"/>
              <p:cNvSpPr>
                <a:spLocks noChangeShapeType="1"/>
              </p:cNvSpPr>
              <p:nvPr/>
            </p:nvSpPr>
            <p:spPr bwMode="auto">
              <a:xfrm flipV="1">
                <a:off x="456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9" name="Line 53"/>
              <p:cNvSpPr>
                <a:spLocks noChangeShapeType="1"/>
              </p:cNvSpPr>
              <p:nvPr/>
            </p:nvSpPr>
            <p:spPr bwMode="auto">
              <a:xfrm>
                <a:off x="456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0" name="Line 54"/>
              <p:cNvSpPr>
                <a:spLocks noChangeShapeType="1"/>
              </p:cNvSpPr>
              <p:nvPr/>
            </p:nvSpPr>
            <p:spPr bwMode="auto">
              <a:xfrm flipV="1">
                <a:off x="4652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1" name="Line 55"/>
              <p:cNvSpPr>
                <a:spLocks noChangeShapeType="1"/>
              </p:cNvSpPr>
              <p:nvPr/>
            </p:nvSpPr>
            <p:spPr bwMode="auto">
              <a:xfrm>
                <a:off x="4652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2" name="Line 56"/>
              <p:cNvSpPr>
                <a:spLocks noChangeShapeType="1"/>
              </p:cNvSpPr>
              <p:nvPr/>
            </p:nvSpPr>
            <p:spPr bwMode="auto">
              <a:xfrm flipV="1">
                <a:off x="473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3" name="Line 57"/>
              <p:cNvSpPr>
                <a:spLocks noChangeShapeType="1"/>
              </p:cNvSpPr>
              <p:nvPr/>
            </p:nvSpPr>
            <p:spPr bwMode="auto">
              <a:xfrm>
                <a:off x="473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4" name="Line 58"/>
              <p:cNvSpPr>
                <a:spLocks noChangeShapeType="1"/>
              </p:cNvSpPr>
              <p:nvPr/>
            </p:nvSpPr>
            <p:spPr bwMode="auto">
              <a:xfrm flipV="1">
                <a:off x="482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5" name="Line 59"/>
              <p:cNvSpPr>
                <a:spLocks noChangeShapeType="1"/>
              </p:cNvSpPr>
              <p:nvPr/>
            </p:nvSpPr>
            <p:spPr bwMode="auto">
              <a:xfrm>
                <a:off x="482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6" name="Line 60"/>
              <p:cNvSpPr>
                <a:spLocks noChangeShapeType="1"/>
              </p:cNvSpPr>
              <p:nvPr/>
            </p:nvSpPr>
            <p:spPr bwMode="auto">
              <a:xfrm flipV="1">
                <a:off x="491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7" name="Line 61"/>
              <p:cNvSpPr>
                <a:spLocks noChangeShapeType="1"/>
              </p:cNvSpPr>
              <p:nvPr/>
            </p:nvSpPr>
            <p:spPr bwMode="auto">
              <a:xfrm>
                <a:off x="491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8" name="Line 62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9" name="Line 63"/>
              <p:cNvSpPr>
                <a:spLocks noChangeShapeType="1"/>
              </p:cNvSpPr>
              <p:nvPr/>
            </p:nvSpPr>
            <p:spPr bwMode="auto">
              <a:xfrm flipH="1">
                <a:off x="2710" y="1450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0" name="Line 64"/>
              <p:cNvSpPr>
                <a:spLocks noChangeShapeType="1"/>
              </p:cNvSpPr>
              <p:nvPr/>
            </p:nvSpPr>
            <p:spPr bwMode="auto">
              <a:xfrm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1" name="Line 65"/>
              <p:cNvSpPr>
                <a:spLocks noChangeShapeType="1"/>
              </p:cNvSpPr>
              <p:nvPr/>
            </p:nvSpPr>
            <p:spPr bwMode="auto">
              <a:xfrm flipV="1"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2" name="Line 66"/>
              <p:cNvSpPr>
                <a:spLocks noChangeShapeType="1"/>
              </p:cNvSpPr>
              <p:nvPr/>
            </p:nvSpPr>
            <p:spPr bwMode="auto">
              <a:xfrm>
                <a:off x="285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3" name="Line 67"/>
              <p:cNvSpPr>
                <a:spLocks noChangeShapeType="1"/>
              </p:cNvSpPr>
              <p:nvPr/>
            </p:nvSpPr>
            <p:spPr bwMode="auto">
              <a:xfrm flipV="1">
                <a:off x="285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4" name="Line 68"/>
              <p:cNvSpPr>
                <a:spLocks noChangeShapeType="1"/>
              </p:cNvSpPr>
              <p:nvPr/>
            </p:nvSpPr>
            <p:spPr bwMode="auto">
              <a:xfrm>
                <a:off x="294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5" name="Line 69"/>
              <p:cNvSpPr>
                <a:spLocks noChangeShapeType="1"/>
              </p:cNvSpPr>
              <p:nvPr/>
            </p:nvSpPr>
            <p:spPr bwMode="auto">
              <a:xfrm flipV="1">
                <a:off x="294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6" name="Line 70"/>
              <p:cNvSpPr>
                <a:spLocks noChangeShapeType="1"/>
              </p:cNvSpPr>
              <p:nvPr/>
            </p:nvSpPr>
            <p:spPr bwMode="auto">
              <a:xfrm>
                <a:off x="3029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7" name="Line 71"/>
              <p:cNvSpPr>
                <a:spLocks noChangeShapeType="1"/>
              </p:cNvSpPr>
              <p:nvPr/>
            </p:nvSpPr>
            <p:spPr bwMode="auto">
              <a:xfrm flipV="1">
                <a:off x="3029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8" name="Line 72"/>
              <p:cNvSpPr>
                <a:spLocks noChangeShapeType="1"/>
              </p:cNvSpPr>
              <p:nvPr/>
            </p:nvSpPr>
            <p:spPr bwMode="auto">
              <a:xfrm>
                <a:off x="311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9" name="Line 73"/>
              <p:cNvSpPr>
                <a:spLocks noChangeShapeType="1"/>
              </p:cNvSpPr>
              <p:nvPr/>
            </p:nvSpPr>
            <p:spPr bwMode="auto">
              <a:xfrm flipV="1">
                <a:off x="311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0" name="Line 74"/>
              <p:cNvSpPr>
                <a:spLocks noChangeShapeType="1"/>
              </p:cNvSpPr>
              <p:nvPr/>
            </p:nvSpPr>
            <p:spPr bwMode="auto">
              <a:xfrm>
                <a:off x="3197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1" name="Line 75"/>
              <p:cNvSpPr>
                <a:spLocks noChangeShapeType="1"/>
              </p:cNvSpPr>
              <p:nvPr/>
            </p:nvSpPr>
            <p:spPr bwMode="auto">
              <a:xfrm flipV="1">
                <a:off x="3197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2" name="Line 76"/>
              <p:cNvSpPr>
                <a:spLocks noChangeShapeType="1"/>
              </p:cNvSpPr>
              <p:nvPr/>
            </p:nvSpPr>
            <p:spPr bwMode="auto">
              <a:xfrm>
                <a:off x="328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3" name="Line 77"/>
              <p:cNvSpPr>
                <a:spLocks noChangeShapeType="1"/>
              </p:cNvSpPr>
              <p:nvPr/>
            </p:nvSpPr>
            <p:spPr bwMode="auto">
              <a:xfrm flipV="1">
                <a:off x="328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4" name="Line 78"/>
              <p:cNvSpPr>
                <a:spLocks noChangeShapeType="1"/>
              </p:cNvSpPr>
              <p:nvPr/>
            </p:nvSpPr>
            <p:spPr bwMode="auto">
              <a:xfrm>
                <a:off x="337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5" name="Line 79"/>
              <p:cNvSpPr>
                <a:spLocks noChangeShapeType="1"/>
              </p:cNvSpPr>
              <p:nvPr/>
            </p:nvSpPr>
            <p:spPr bwMode="auto">
              <a:xfrm flipV="1">
                <a:off x="337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6" name="Line 80"/>
              <p:cNvSpPr>
                <a:spLocks noChangeShapeType="1"/>
              </p:cNvSpPr>
              <p:nvPr/>
            </p:nvSpPr>
            <p:spPr bwMode="auto">
              <a:xfrm>
                <a:off x="345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7" name="Line 81"/>
              <p:cNvSpPr>
                <a:spLocks noChangeShapeType="1"/>
              </p:cNvSpPr>
              <p:nvPr/>
            </p:nvSpPr>
            <p:spPr bwMode="auto">
              <a:xfrm flipV="1">
                <a:off x="345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8" name="Line 82"/>
              <p:cNvSpPr>
                <a:spLocks noChangeShapeType="1"/>
              </p:cNvSpPr>
              <p:nvPr/>
            </p:nvSpPr>
            <p:spPr bwMode="auto">
              <a:xfrm>
                <a:off x="354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9" name="Line 83"/>
              <p:cNvSpPr>
                <a:spLocks noChangeShapeType="1"/>
              </p:cNvSpPr>
              <p:nvPr/>
            </p:nvSpPr>
            <p:spPr bwMode="auto">
              <a:xfrm flipV="1">
                <a:off x="354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0" name="Line 84"/>
              <p:cNvSpPr>
                <a:spLocks noChangeShapeType="1"/>
              </p:cNvSpPr>
              <p:nvPr/>
            </p:nvSpPr>
            <p:spPr bwMode="auto">
              <a:xfrm>
                <a:off x="3624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1" name="Line 85"/>
              <p:cNvSpPr>
                <a:spLocks noChangeShapeType="1"/>
              </p:cNvSpPr>
              <p:nvPr/>
            </p:nvSpPr>
            <p:spPr bwMode="auto">
              <a:xfrm flipV="1">
                <a:off x="3624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2" name="Line 86"/>
              <p:cNvSpPr>
                <a:spLocks noChangeShapeType="1"/>
              </p:cNvSpPr>
              <p:nvPr/>
            </p:nvSpPr>
            <p:spPr bwMode="auto">
              <a:xfrm>
                <a:off x="371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3" name="Line 87"/>
              <p:cNvSpPr>
                <a:spLocks noChangeShapeType="1"/>
              </p:cNvSpPr>
              <p:nvPr/>
            </p:nvSpPr>
            <p:spPr bwMode="auto">
              <a:xfrm flipV="1">
                <a:off x="371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4" name="Line 88"/>
              <p:cNvSpPr>
                <a:spLocks noChangeShapeType="1"/>
              </p:cNvSpPr>
              <p:nvPr/>
            </p:nvSpPr>
            <p:spPr bwMode="auto">
              <a:xfrm>
                <a:off x="379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5" name="Line 89"/>
              <p:cNvSpPr>
                <a:spLocks noChangeShapeType="1"/>
              </p:cNvSpPr>
              <p:nvPr/>
            </p:nvSpPr>
            <p:spPr bwMode="auto">
              <a:xfrm flipV="1">
                <a:off x="379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6" name="Line 90"/>
              <p:cNvSpPr>
                <a:spLocks noChangeShapeType="1"/>
              </p:cNvSpPr>
              <p:nvPr/>
            </p:nvSpPr>
            <p:spPr bwMode="auto">
              <a:xfrm>
                <a:off x="388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7" name="Line 91"/>
              <p:cNvSpPr>
                <a:spLocks noChangeShapeType="1"/>
              </p:cNvSpPr>
              <p:nvPr/>
            </p:nvSpPr>
            <p:spPr bwMode="auto">
              <a:xfrm flipV="1">
                <a:off x="388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8" name="Line 92"/>
              <p:cNvSpPr>
                <a:spLocks noChangeShapeType="1"/>
              </p:cNvSpPr>
              <p:nvPr/>
            </p:nvSpPr>
            <p:spPr bwMode="auto">
              <a:xfrm>
                <a:off x="396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9" name="Line 93"/>
              <p:cNvSpPr>
                <a:spLocks noChangeShapeType="1"/>
              </p:cNvSpPr>
              <p:nvPr/>
            </p:nvSpPr>
            <p:spPr bwMode="auto">
              <a:xfrm flipV="1">
                <a:off x="396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0" name="Line 94"/>
              <p:cNvSpPr>
                <a:spLocks noChangeShapeType="1"/>
              </p:cNvSpPr>
              <p:nvPr/>
            </p:nvSpPr>
            <p:spPr bwMode="auto">
              <a:xfrm>
                <a:off x="4057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1" name="Line 95"/>
              <p:cNvSpPr>
                <a:spLocks noChangeShapeType="1"/>
              </p:cNvSpPr>
              <p:nvPr/>
            </p:nvSpPr>
            <p:spPr bwMode="auto">
              <a:xfrm flipV="1">
                <a:off x="4057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2" name="Line 96"/>
              <p:cNvSpPr>
                <a:spLocks noChangeShapeType="1"/>
              </p:cNvSpPr>
              <p:nvPr/>
            </p:nvSpPr>
            <p:spPr bwMode="auto">
              <a:xfrm>
                <a:off x="414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3" name="Line 97"/>
              <p:cNvSpPr>
                <a:spLocks noChangeShapeType="1"/>
              </p:cNvSpPr>
              <p:nvPr/>
            </p:nvSpPr>
            <p:spPr bwMode="auto">
              <a:xfrm flipV="1">
                <a:off x="414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4" name="Line 98"/>
              <p:cNvSpPr>
                <a:spLocks noChangeShapeType="1"/>
              </p:cNvSpPr>
              <p:nvPr/>
            </p:nvSpPr>
            <p:spPr bwMode="auto">
              <a:xfrm>
                <a:off x="422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5" name="Line 99"/>
              <p:cNvSpPr>
                <a:spLocks noChangeShapeType="1"/>
              </p:cNvSpPr>
              <p:nvPr/>
            </p:nvSpPr>
            <p:spPr bwMode="auto">
              <a:xfrm flipV="1">
                <a:off x="422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6" name="Line 100"/>
              <p:cNvSpPr>
                <a:spLocks noChangeShapeType="1"/>
              </p:cNvSpPr>
              <p:nvPr/>
            </p:nvSpPr>
            <p:spPr bwMode="auto">
              <a:xfrm>
                <a:off x="431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7" name="Line 101"/>
              <p:cNvSpPr>
                <a:spLocks noChangeShapeType="1"/>
              </p:cNvSpPr>
              <p:nvPr/>
            </p:nvSpPr>
            <p:spPr bwMode="auto">
              <a:xfrm flipV="1">
                <a:off x="431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8" name="Line 102"/>
              <p:cNvSpPr>
                <a:spLocks noChangeShapeType="1"/>
              </p:cNvSpPr>
              <p:nvPr/>
            </p:nvSpPr>
            <p:spPr bwMode="auto">
              <a:xfrm>
                <a:off x="439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9" name="Line 103"/>
              <p:cNvSpPr>
                <a:spLocks noChangeShapeType="1"/>
              </p:cNvSpPr>
              <p:nvPr/>
            </p:nvSpPr>
            <p:spPr bwMode="auto">
              <a:xfrm flipV="1">
                <a:off x="439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0" name="Line 104"/>
              <p:cNvSpPr>
                <a:spLocks noChangeShapeType="1"/>
              </p:cNvSpPr>
              <p:nvPr/>
            </p:nvSpPr>
            <p:spPr bwMode="auto">
              <a:xfrm>
                <a:off x="4484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1" name="Line 105"/>
              <p:cNvSpPr>
                <a:spLocks noChangeShapeType="1"/>
              </p:cNvSpPr>
              <p:nvPr/>
            </p:nvSpPr>
            <p:spPr bwMode="auto">
              <a:xfrm flipV="1">
                <a:off x="4484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2" name="Line 106"/>
              <p:cNvSpPr>
                <a:spLocks noChangeShapeType="1"/>
              </p:cNvSpPr>
              <p:nvPr/>
            </p:nvSpPr>
            <p:spPr bwMode="auto">
              <a:xfrm>
                <a:off x="456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3" name="Line 107"/>
              <p:cNvSpPr>
                <a:spLocks noChangeShapeType="1"/>
              </p:cNvSpPr>
              <p:nvPr/>
            </p:nvSpPr>
            <p:spPr bwMode="auto">
              <a:xfrm flipV="1">
                <a:off x="456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4" name="Line 108"/>
              <p:cNvSpPr>
                <a:spLocks noChangeShapeType="1"/>
              </p:cNvSpPr>
              <p:nvPr/>
            </p:nvSpPr>
            <p:spPr bwMode="auto">
              <a:xfrm>
                <a:off x="4652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5" name="Line 109"/>
              <p:cNvSpPr>
                <a:spLocks noChangeShapeType="1"/>
              </p:cNvSpPr>
              <p:nvPr/>
            </p:nvSpPr>
            <p:spPr bwMode="auto">
              <a:xfrm flipV="1">
                <a:off x="4652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6" name="Line 110"/>
              <p:cNvSpPr>
                <a:spLocks noChangeShapeType="1"/>
              </p:cNvSpPr>
              <p:nvPr/>
            </p:nvSpPr>
            <p:spPr bwMode="auto">
              <a:xfrm>
                <a:off x="473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7" name="Line 111"/>
              <p:cNvSpPr>
                <a:spLocks noChangeShapeType="1"/>
              </p:cNvSpPr>
              <p:nvPr/>
            </p:nvSpPr>
            <p:spPr bwMode="auto">
              <a:xfrm flipV="1">
                <a:off x="473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8" name="Line 112"/>
              <p:cNvSpPr>
                <a:spLocks noChangeShapeType="1"/>
              </p:cNvSpPr>
              <p:nvPr/>
            </p:nvSpPr>
            <p:spPr bwMode="auto">
              <a:xfrm>
                <a:off x="482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9" name="Line 113"/>
              <p:cNvSpPr>
                <a:spLocks noChangeShapeType="1"/>
              </p:cNvSpPr>
              <p:nvPr/>
            </p:nvSpPr>
            <p:spPr bwMode="auto">
              <a:xfrm flipV="1">
                <a:off x="482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0" name="Line 114"/>
              <p:cNvSpPr>
                <a:spLocks noChangeShapeType="1"/>
              </p:cNvSpPr>
              <p:nvPr/>
            </p:nvSpPr>
            <p:spPr bwMode="auto">
              <a:xfrm>
                <a:off x="491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1" name="Line 115"/>
              <p:cNvSpPr>
                <a:spLocks noChangeShapeType="1"/>
              </p:cNvSpPr>
              <p:nvPr/>
            </p:nvSpPr>
            <p:spPr bwMode="auto">
              <a:xfrm flipV="1">
                <a:off x="491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2" name="Line 116"/>
              <p:cNvSpPr>
                <a:spLocks noChangeShapeType="1"/>
              </p:cNvSpPr>
              <p:nvPr/>
            </p:nvSpPr>
            <p:spPr bwMode="auto">
              <a:xfrm flipV="1">
                <a:off x="2710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3" name="Line 117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4" name="Line 118"/>
              <p:cNvSpPr>
                <a:spLocks noChangeShapeType="1"/>
              </p:cNvSpPr>
              <p:nvPr/>
            </p:nvSpPr>
            <p:spPr bwMode="auto">
              <a:xfrm>
                <a:off x="2710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5" name="Line 119"/>
              <p:cNvSpPr>
                <a:spLocks noChangeShapeType="1"/>
              </p:cNvSpPr>
              <p:nvPr/>
            </p:nvSpPr>
            <p:spPr bwMode="auto">
              <a:xfrm flipH="1">
                <a:off x="2710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6" name="Line 120"/>
              <p:cNvSpPr>
                <a:spLocks noChangeShapeType="1"/>
              </p:cNvSpPr>
              <p:nvPr/>
            </p:nvSpPr>
            <p:spPr bwMode="auto">
              <a:xfrm>
                <a:off x="2710" y="276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7" name="Line 121"/>
              <p:cNvSpPr>
                <a:spLocks noChangeShapeType="1"/>
              </p:cNvSpPr>
              <p:nvPr/>
            </p:nvSpPr>
            <p:spPr bwMode="auto">
              <a:xfrm flipH="1">
                <a:off x="2710" y="276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8" name="Line 122"/>
              <p:cNvSpPr>
                <a:spLocks noChangeShapeType="1"/>
              </p:cNvSpPr>
              <p:nvPr/>
            </p:nvSpPr>
            <p:spPr bwMode="auto">
              <a:xfrm>
                <a:off x="2710" y="26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9" name="Line 123"/>
              <p:cNvSpPr>
                <a:spLocks noChangeShapeType="1"/>
              </p:cNvSpPr>
              <p:nvPr/>
            </p:nvSpPr>
            <p:spPr bwMode="auto">
              <a:xfrm flipH="1">
                <a:off x="2710" y="26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0" name="Line 124"/>
              <p:cNvSpPr>
                <a:spLocks noChangeShapeType="1"/>
              </p:cNvSpPr>
              <p:nvPr/>
            </p:nvSpPr>
            <p:spPr bwMode="auto">
              <a:xfrm>
                <a:off x="2710" y="26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1" name="Line 125"/>
              <p:cNvSpPr>
                <a:spLocks noChangeShapeType="1"/>
              </p:cNvSpPr>
              <p:nvPr/>
            </p:nvSpPr>
            <p:spPr bwMode="auto">
              <a:xfrm flipH="1">
                <a:off x="2710" y="26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2" name="Line 126"/>
              <p:cNvSpPr>
                <a:spLocks noChangeShapeType="1"/>
              </p:cNvSpPr>
              <p:nvPr/>
            </p:nvSpPr>
            <p:spPr bwMode="auto">
              <a:xfrm>
                <a:off x="2710" y="256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3" name="Line 127"/>
              <p:cNvSpPr>
                <a:spLocks noChangeShapeType="1"/>
              </p:cNvSpPr>
              <p:nvPr/>
            </p:nvSpPr>
            <p:spPr bwMode="auto">
              <a:xfrm flipH="1">
                <a:off x="2710" y="256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4" name="Line 128"/>
              <p:cNvSpPr>
                <a:spLocks noChangeShapeType="1"/>
              </p:cNvSpPr>
              <p:nvPr/>
            </p:nvSpPr>
            <p:spPr bwMode="auto">
              <a:xfrm>
                <a:off x="2710" y="249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5" name="Line 129"/>
              <p:cNvSpPr>
                <a:spLocks noChangeShapeType="1"/>
              </p:cNvSpPr>
              <p:nvPr/>
            </p:nvSpPr>
            <p:spPr bwMode="auto">
              <a:xfrm flipH="1">
                <a:off x="2710" y="249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6" name="Line 130"/>
              <p:cNvSpPr>
                <a:spLocks noChangeShapeType="1"/>
              </p:cNvSpPr>
              <p:nvPr/>
            </p:nvSpPr>
            <p:spPr bwMode="auto">
              <a:xfrm>
                <a:off x="2710" y="24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7" name="Line 131"/>
              <p:cNvSpPr>
                <a:spLocks noChangeShapeType="1"/>
              </p:cNvSpPr>
              <p:nvPr/>
            </p:nvSpPr>
            <p:spPr bwMode="auto">
              <a:xfrm flipH="1">
                <a:off x="2710" y="24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8" name="Line 132"/>
              <p:cNvSpPr>
                <a:spLocks noChangeShapeType="1"/>
              </p:cNvSpPr>
              <p:nvPr/>
            </p:nvSpPr>
            <p:spPr bwMode="auto">
              <a:xfrm>
                <a:off x="2710" y="23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9" name="Line 133"/>
              <p:cNvSpPr>
                <a:spLocks noChangeShapeType="1"/>
              </p:cNvSpPr>
              <p:nvPr/>
            </p:nvSpPr>
            <p:spPr bwMode="auto">
              <a:xfrm flipH="1">
                <a:off x="2710" y="23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0" name="Line 134"/>
              <p:cNvSpPr>
                <a:spLocks noChangeShapeType="1"/>
              </p:cNvSpPr>
              <p:nvPr/>
            </p:nvSpPr>
            <p:spPr bwMode="auto">
              <a:xfrm>
                <a:off x="2710" y="22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1" name="Line 135"/>
              <p:cNvSpPr>
                <a:spLocks noChangeShapeType="1"/>
              </p:cNvSpPr>
              <p:nvPr/>
            </p:nvSpPr>
            <p:spPr bwMode="auto">
              <a:xfrm flipH="1">
                <a:off x="2710" y="22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2" name="Line 136"/>
              <p:cNvSpPr>
                <a:spLocks noChangeShapeType="1"/>
              </p:cNvSpPr>
              <p:nvPr/>
            </p:nvSpPr>
            <p:spPr bwMode="auto">
              <a:xfrm>
                <a:off x="2710" y="222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3" name="Line 137"/>
              <p:cNvSpPr>
                <a:spLocks noChangeShapeType="1"/>
              </p:cNvSpPr>
              <p:nvPr/>
            </p:nvSpPr>
            <p:spPr bwMode="auto">
              <a:xfrm flipH="1">
                <a:off x="2710" y="222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4" name="Line 138"/>
              <p:cNvSpPr>
                <a:spLocks noChangeShapeType="1"/>
              </p:cNvSpPr>
              <p:nvPr/>
            </p:nvSpPr>
            <p:spPr bwMode="auto">
              <a:xfrm>
                <a:off x="2710" y="215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5" name="Line 139"/>
              <p:cNvSpPr>
                <a:spLocks noChangeShapeType="1"/>
              </p:cNvSpPr>
              <p:nvPr/>
            </p:nvSpPr>
            <p:spPr bwMode="auto">
              <a:xfrm flipH="1">
                <a:off x="2710" y="215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6" name="Line 140"/>
              <p:cNvSpPr>
                <a:spLocks noChangeShapeType="1"/>
              </p:cNvSpPr>
              <p:nvPr/>
            </p:nvSpPr>
            <p:spPr bwMode="auto">
              <a:xfrm>
                <a:off x="2710" y="209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7" name="Line 141"/>
              <p:cNvSpPr>
                <a:spLocks noChangeShapeType="1"/>
              </p:cNvSpPr>
              <p:nvPr/>
            </p:nvSpPr>
            <p:spPr bwMode="auto">
              <a:xfrm flipH="1">
                <a:off x="2710" y="209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8" name="Line 142"/>
              <p:cNvSpPr>
                <a:spLocks noChangeShapeType="1"/>
              </p:cNvSpPr>
              <p:nvPr/>
            </p:nvSpPr>
            <p:spPr bwMode="auto">
              <a:xfrm>
                <a:off x="2710" y="20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9" name="Line 143"/>
              <p:cNvSpPr>
                <a:spLocks noChangeShapeType="1"/>
              </p:cNvSpPr>
              <p:nvPr/>
            </p:nvSpPr>
            <p:spPr bwMode="auto">
              <a:xfrm flipH="1">
                <a:off x="2710" y="20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0" name="Line 144"/>
              <p:cNvSpPr>
                <a:spLocks noChangeShapeType="1"/>
              </p:cNvSpPr>
              <p:nvPr/>
            </p:nvSpPr>
            <p:spPr bwMode="auto">
              <a:xfrm>
                <a:off x="2710" y="196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1" name="Line 145"/>
              <p:cNvSpPr>
                <a:spLocks noChangeShapeType="1"/>
              </p:cNvSpPr>
              <p:nvPr/>
            </p:nvSpPr>
            <p:spPr bwMode="auto">
              <a:xfrm flipH="1">
                <a:off x="2710" y="196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2" name="Line 146"/>
              <p:cNvSpPr>
                <a:spLocks noChangeShapeType="1"/>
              </p:cNvSpPr>
              <p:nvPr/>
            </p:nvSpPr>
            <p:spPr bwMode="auto">
              <a:xfrm>
                <a:off x="2710" y="18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3" name="Line 147"/>
              <p:cNvSpPr>
                <a:spLocks noChangeShapeType="1"/>
              </p:cNvSpPr>
              <p:nvPr/>
            </p:nvSpPr>
            <p:spPr bwMode="auto">
              <a:xfrm flipH="1">
                <a:off x="2710" y="18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4" name="Line 148"/>
              <p:cNvSpPr>
                <a:spLocks noChangeShapeType="1"/>
              </p:cNvSpPr>
              <p:nvPr/>
            </p:nvSpPr>
            <p:spPr bwMode="auto">
              <a:xfrm>
                <a:off x="2710" y="182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5" name="Line 149"/>
              <p:cNvSpPr>
                <a:spLocks noChangeShapeType="1"/>
              </p:cNvSpPr>
              <p:nvPr/>
            </p:nvSpPr>
            <p:spPr bwMode="auto">
              <a:xfrm flipH="1">
                <a:off x="2710" y="182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6" name="Line 150"/>
              <p:cNvSpPr>
                <a:spLocks noChangeShapeType="1"/>
              </p:cNvSpPr>
              <p:nvPr/>
            </p:nvSpPr>
            <p:spPr bwMode="auto">
              <a:xfrm>
                <a:off x="2710" y="175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7" name="Line 151"/>
              <p:cNvSpPr>
                <a:spLocks noChangeShapeType="1"/>
              </p:cNvSpPr>
              <p:nvPr/>
            </p:nvSpPr>
            <p:spPr bwMode="auto">
              <a:xfrm flipH="1">
                <a:off x="2710" y="175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8" name="Line 152"/>
              <p:cNvSpPr>
                <a:spLocks noChangeShapeType="1"/>
              </p:cNvSpPr>
              <p:nvPr/>
            </p:nvSpPr>
            <p:spPr bwMode="auto">
              <a:xfrm>
                <a:off x="2710" y="169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9" name="Line 153"/>
              <p:cNvSpPr>
                <a:spLocks noChangeShapeType="1"/>
              </p:cNvSpPr>
              <p:nvPr/>
            </p:nvSpPr>
            <p:spPr bwMode="auto">
              <a:xfrm flipH="1">
                <a:off x="2710" y="169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0" name="Line 154"/>
              <p:cNvSpPr>
                <a:spLocks noChangeShapeType="1"/>
              </p:cNvSpPr>
              <p:nvPr/>
            </p:nvSpPr>
            <p:spPr bwMode="auto">
              <a:xfrm>
                <a:off x="2710" y="16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1" name="Line 155"/>
              <p:cNvSpPr>
                <a:spLocks noChangeShapeType="1"/>
              </p:cNvSpPr>
              <p:nvPr/>
            </p:nvSpPr>
            <p:spPr bwMode="auto">
              <a:xfrm flipH="1">
                <a:off x="2710" y="16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2" name="Line 156"/>
              <p:cNvSpPr>
                <a:spLocks noChangeShapeType="1"/>
              </p:cNvSpPr>
              <p:nvPr/>
            </p:nvSpPr>
            <p:spPr bwMode="auto">
              <a:xfrm>
                <a:off x="2710" y="15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3" name="Line 157"/>
              <p:cNvSpPr>
                <a:spLocks noChangeShapeType="1"/>
              </p:cNvSpPr>
              <p:nvPr/>
            </p:nvSpPr>
            <p:spPr bwMode="auto">
              <a:xfrm flipH="1">
                <a:off x="2710" y="15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4" name="Line 158"/>
              <p:cNvSpPr>
                <a:spLocks noChangeShapeType="1"/>
              </p:cNvSpPr>
              <p:nvPr/>
            </p:nvSpPr>
            <p:spPr bwMode="auto">
              <a:xfrm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5" name="Line 159"/>
              <p:cNvSpPr>
                <a:spLocks noChangeShapeType="1"/>
              </p:cNvSpPr>
              <p:nvPr/>
            </p:nvSpPr>
            <p:spPr bwMode="auto">
              <a:xfrm flipH="1"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6" name="Line 160"/>
              <p:cNvSpPr>
                <a:spLocks noChangeShapeType="1"/>
              </p:cNvSpPr>
              <p:nvPr/>
            </p:nvSpPr>
            <p:spPr bwMode="auto">
              <a:xfrm flipV="1">
                <a:off x="4971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7" name="Line 161"/>
              <p:cNvSpPr>
                <a:spLocks noChangeShapeType="1"/>
              </p:cNvSpPr>
              <p:nvPr/>
            </p:nvSpPr>
            <p:spPr bwMode="auto">
              <a:xfrm>
                <a:off x="4971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8" name="Line 162"/>
              <p:cNvSpPr>
                <a:spLocks noChangeShapeType="1"/>
              </p:cNvSpPr>
              <p:nvPr/>
            </p:nvSpPr>
            <p:spPr bwMode="auto">
              <a:xfrm flipH="1">
                <a:off x="4929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9" name="Line 163"/>
              <p:cNvSpPr>
                <a:spLocks noChangeShapeType="1"/>
              </p:cNvSpPr>
              <p:nvPr/>
            </p:nvSpPr>
            <p:spPr bwMode="auto">
              <a:xfrm>
                <a:off x="4929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0" name="Line 164"/>
              <p:cNvSpPr>
                <a:spLocks noChangeShapeType="1"/>
              </p:cNvSpPr>
              <p:nvPr/>
            </p:nvSpPr>
            <p:spPr bwMode="auto">
              <a:xfrm flipH="1">
                <a:off x="4953" y="276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1" name="Line 165"/>
              <p:cNvSpPr>
                <a:spLocks noChangeShapeType="1"/>
              </p:cNvSpPr>
              <p:nvPr/>
            </p:nvSpPr>
            <p:spPr bwMode="auto">
              <a:xfrm>
                <a:off x="4953" y="276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2" name="Line 166"/>
              <p:cNvSpPr>
                <a:spLocks noChangeShapeType="1"/>
              </p:cNvSpPr>
              <p:nvPr/>
            </p:nvSpPr>
            <p:spPr bwMode="auto">
              <a:xfrm flipH="1">
                <a:off x="4953" y="26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3" name="Line 167"/>
              <p:cNvSpPr>
                <a:spLocks noChangeShapeType="1"/>
              </p:cNvSpPr>
              <p:nvPr/>
            </p:nvSpPr>
            <p:spPr bwMode="auto">
              <a:xfrm>
                <a:off x="4953" y="26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4" name="Line 168"/>
              <p:cNvSpPr>
                <a:spLocks noChangeShapeType="1"/>
              </p:cNvSpPr>
              <p:nvPr/>
            </p:nvSpPr>
            <p:spPr bwMode="auto">
              <a:xfrm flipH="1">
                <a:off x="4953" y="26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5" name="Line 169"/>
              <p:cNvSpPr>
                <a:spLocks noChangeShapeType="1"/>
              </p:cNvSpPr>
              <p:nvPr/>
            </p:nvSpPr>
            <p:spPr bwMode="auto">
              <a:xfrm>
                <a:off x="4953" y="26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6" name="Line 170"/>
              <p:cNvSpPr>
                <a:spLocks noChangeShapeType="1"/>
              </p:cNvSpPr>
              <p:nvPr/>
            </p:nvSpPr>
            <p:spPr bwMode="auto">
              <a:xfrm flipH="1">
                <a:off x="4929" y="256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7" name="Line 171"/>
              <p:cNvSpPr>
                <a:spLocks noChangeShapeType="1"/>
              </p:cNvSpPr>
              <p:nvPr/>
            </p:nvSpPr>
            <p:spPr bwMode="auto">
              <a:xfrm>
                <a:off x="4929" y="256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8" name="Line 172"/>
              <p:cNvSpPr>
                <a:spLocks noChangeShapeType="1"/>
              </p:cNvSpPr>
              <p:nvPr/>
            </p:nvSpPr>
            <p:spPr bwMode="auto">
              <a:xfrm flipH="1">
                <a:off x="4953" y="249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9" name="Line 173"/>
              <p:cNvSpPr>
                <a:spLocks noChangeShapeType="1"/>
              </p:cNvSpPr>
              <p:nvPr/>
            </p:nvSpPr>
            <p:spPr bwMode="auto">
              <a:xfrm>
                <a:off x="4953" y="249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0" name="Line 174"/>
              <p:cNvSpPr>
                <a:spLocks noChangeShapeType="1"/>
              </p:cNvSpPr>
              <p:nvPr/>
            </p:nvSpPr>
            <p:spPr bwMode="auto">
              <a:xfrm flipH="1">
                <a:off x="4953" y="24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1" name="Line 175"/>
              <p:cNvSpPr>
                <a:spLocks noChangeShapeType="1"/>
              </p:cNvSpPr>
              <p:nvPr/>
            </p:nvSpPr>
            <p:spPr bwMode="auto">
              <a:xfrm>
                <a:off x="4953" y="24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2" name="Line 176"/>
              <p:cNvSpPr>
                <a:spLocks noChangeShapeType="1"/>
              </p:cNvSpPr>
              <p:nvPr/>
            </p:nvSpPr>
            <p:spPr bwMode="auto">
              <a:xfrm flipH="1">
                <a:off x="4953" y="23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3" name="Line 177"/>
              <p:cNvSpPr>
                <a:spLocks noChangeShapeType="1"/>
              </p:cNvSpPr>
              <p:nvPr/>
            </p:nvSpPr>
            <p:spPr bwMode="auto">
              <a:xfrm>
                <a:off x="4953" y="23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4" name="Line 178"/>
              <p:cNvSpPr>
                <a:spLocks noChangeShapeType="1"/>
              </p:cNvSpPr>
              <p:nvPr/>
            </p:nvSpPr>
            <p:spPr bwMode="auto">
              <a:xfrm flipH="1">
                <a:off x="4929" y="22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5" name="Line 179"/>
              <p:cNvSpPr>
                <a:spLocks noChangeShapeType="1"/>
              </p:cNvSpPr>
              <p:nvPr/>
            </p:nvSpPr>
            <p:spPr bwMode="auto">
              <a:xfrm>
                <a:off x="4929" y="22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6" name="Line 180"/>
              <p:cNvSpPr>
                <a:spLocks noChangeShapeType="1"/>
              </p:cNvSpPr>
              <p:nvPr/>
            </p:nvSpPr>
            <p:spPr bwMode="auto">
              <a:xfrm flipH="1">
                <a:off x="4953" y="222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7" name="Line 181"/>
              <p:cNvSpPr>
                <a:spLocks noChangeShapeType="1"/>
              </p:cNvSpPr>
              <p:nvPr/>
            </p:nvSpPr>
            <p:spPr bwMode="auto">
              <a:xfrm>
                <a:off x="4953" y="222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8" name="Line 182"/>
              <p:cNvSpPr>
                <a:spLocks noChangeShapeType="1"/>
              </p:cNvSpPr>
              <p:nvPr/>
            </p:nvSpPr>
            <p:spPr bwMode="auto">
              <a:xfrm flipH="1">
                <a:off x="4953" y="215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9" name="Line 183"/>
              <p:cNvSpPr>
                <a:spLocks noChangeShapeType="1"/>
              </p:cNvSpPr>
              <p:nvPr/>
            </p:nvSpPr>
            <p:spPr bwMode="auto">
              <a:xfrm>
                <a:off x="4953" y="215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0" name="Line 184"/>
              <p:cNvSpPr>
                <a:spLocks noChangeShapeType="1"/>
              </p:cNvSpPr>
              <p:nvPr/>
            </p:nvSpPr>
            <p:spPr bwMode="auto">
              <a:xfrm flipH="1">
                <a:off x="4953" y="209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1" name="Line 185"/>
              <p:cNvSpPr>
                <a:spLocks noChangeShapeType="1"/>
              </p:cNvSpPr>
              <p:nvPr/>
            </p:nvSpPr>
            <p:spPr bwMode="auto">
              <a:xfrm>
                <a:off x="4953" y="209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2" name="Line 186"/>
              <p:cNvSpPr>
                <a:spLocks noChangeShapeType="1"/>
              </p:cNvSpPr>
              <p:nvPr/>
            </p:nvSpPr>
            <p:spPr bwMode="auto">
              <a:xfrm flipH="1">
                <a:off x="4929" y="20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3" name="Line 187"/>
              <p:cNvSpPr>
                <a:spLocks noChangeShapeType="1"/>
              </p:cNvSpPr>
              <p:nvPr/>
            </p:nvSpPr>
            <p:spPr bwMode="auto">
              <a:xfrm>
                <a:off x="4929" y="20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4" name="Line 188"/>
              <p:cNvSpPr>
                <a:spLocks noChangeShapeType="1"/>
              </p:cNvSpPr>
              <p:nvPr/>
            </p:nvSpPr>
            <p:spPr bwMode="auto">
              <a:xfrm flipH="1">
                <a:off x="4953" y="196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5" name="Line 189"/>
              <p:cNvSpPr>
                <a:spLocks noChangeShapeType="1"/>
              </p:cNvSpPr>
              <p:nvPr/>
            </p:nvSpPr>
            <p:spPr bwMode="auto">
              <a:xfrm>
                <a:off x="4953" y="196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6" name="Line 190"/>
              <p:cNvSpPr>
                <a:spLocks noChangeShapeType="1"/>
              </p:cNvSpPr>
              <p:nvPr/>
            </p:nvSpPr>
            <p:spPr bwMode="auto">
              <a:xfrm flipH="1">
                <a:off x="4953" y="18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7" name="Line 191"/>
              <p:cNvSpPr>
                <a:spLocks noChangeShapeType="1"/>
              </p:cNvSpPr>
              <p:nvPr/>
            </p:nvSpPr>
            <p:spPr bwMode="auto">
              <a:xfrm>
                <a:off x="4953" y="189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8" name="Line 192"/>
              <p:cNvSpPr>
                <a:spLocks noChangeShapeType="1"/>
              </p:cNvSpPr>
              <p:nvPr/>
            </p:nvSpPr>
            <p:spPr bwMode="auto">
              <a:xfrm flipH="1">
                <a:off x="4953" y="182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9" name="Line 193"/>
              <p:cNvSpPr>
                <a:spLocks noChangeShapeType="1"/>
              </p:cNvSpPr>
              <p:nvPr/>
            </p:nvSpPr>
            <p:spPr bwMode="auto">
              <a:xfrm>
                <a:off x="4953" y="182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0" name="Line 194"/>
              <p:cNvSpPr>
                <a:spLocks noChangeShapeType="1"/>
              </p:cNvSpPr>
              <p:nvPr/>
            </p:nvSpPr>
            <p:spPr bwMode="auto">
              <a:xfrm flipH="1">
                <a:off x="4929" y="175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1" name="Line 195"/>
              <p:cNvSpPr>
                <a:spLocks noChangeShapeType="1"/>
              </p:cNvSpPr>
              <p:nvPr/>
            </p:nvSpPr>
            <p:spPr bwMode="auto">
              <a:xfrm>
                <a:off x="4929" y="175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2" name="Line 196"/>
              <p:cNvSpPr>
                <a:spLocks noChangeShapeType="1"/>
              </p:cNvSpPr>
              <p:nvPr/>
            </p:nvSpPr>
            <p:spPr bwMode="auto">
              <a:xfrm flipH="1">
                <a:off x="4953" y="169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3" name="Line 197"/>
              <p:cNvSpPr>
                <a:spLocks noChangeShapeType="1"/>
              </p:cNvSpPr>
              <p:nvPr/>
            </p:nvSpPr>
            <p:spPr bwMode="auto">
              <a:xfrm>
                <a:off x="4953" y="169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4" name="Line 198"/>
              <p:cNvSpPr>
                <a:spLocks noChangeShapeType="1"/>
              </p:cNvSpPr>
              <p:nvPr/>
            </p:nvSpPr>
            <p:spPr bwMode="auto">
              <a:xfrm flipH="1">
                <a:off x="4953" y="16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5" name="Line 199"/>
              <p:cNvSpPr>
                <a:spLocks noChangeShapeType="1"/>
              </p:cNvSpPr>
              <p:nvPr/>
            </p:nvSpPr>
            <p:spPr bwMode="auto">
              <a:xfrm>
                <a:off x="4953" y="162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6" name="Line 200"/>
              <p:cNvSpPr>
                <a:spLocks noChangeShapeType="1"/>
              </p:cNvSpPr>
              <p:nvPr/>
            </p:nvSpPr>
            <p:spPr bwMode="auto">
              <a:xfrm flipH="1">
                <a:off x="4953" y="15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7" name="Line 201"/>
              <p:cNvSpPr>
                <a:spLocks noChangeShapeType="1"/>
              </p:cNvSpPr>
              <p:nvPr/>
            </p:nvSpPr>
            <p:spPr bwMode="auto">
              <a:xfrm>
                <a:off x="4953" y="15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8" name="Line 202"/>
              <p:cNvSpPr>
                <a:spLocks noChangeShapeType="1"/>
              </p:cNvSpPr>
              <p:nvPr/>
            </p:nvSpPr>
            <p:spPr bwMode="auto">
              <a:xfrm flipH="1">
                <a:off x="4929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9" name="Line 203"/>
              <p:cNvSpPr>
                <a:spLocks noChangeShapeType="1"/>
              </p:cNvSpPr>
              <p:nvPr/>
            </p:nvSpPr>
            <p:spPr bwMode="auto">
              <a:xfrm>
                <a:off x="4929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0" name="Rectangle 204"/>
              <p:cNvSpPr>
                <a:spLocks noChangeArrowheads="1"/>
              </p:cNvSpPr>
              <p:nvPr/>
            </p:nvSpPr>
            <p:spPr bwMode="auto">
              <a:xfrm>
                <a:off x="2770" y="2466"/>
                <a:ext cx="78" cy="361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  <p:sp>
          <p:nvSpPr>
            <p:cNvPr id="9" name="Rectangle 206"/>
            <p:cNvSpPr>
              <a:spLocks noChangeArrowheads="1"/>
            </p:cNvSpPr>
            <p:nvPr/>
          </p:nvSpPr>
          <p:spPr bwMode="auto">
            <a:xfrm>
              <a:off x="2770" y="2466"/>
              <a:ext cx="78" cy="3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" name="Rectangle 207"/>
            <p:cNvSpPr>
              <a:spLocks noChangeArrowheads="1"/>
            </p:cNvSpPr>
            <p:nvPr/>
          </p:nvSpPr>
          <p:spPr bwMode="auto">
            <a:xfrm>
              <a:off x="2848" y="1919"/>
              <a:ext cx="84" cy="908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Rectangle 208"/>
            <p:cNvSpPr>
              <a:spLocks noChangeArrowheads="1"/>
            </p:cNvSpPr>
            <p:nvPr/>
          </p:nvSpPr>
          <p:spPr bwMode="auto">
            <a:xfrm>
              <a:off x="2848" y="1919"/>
              <a:ext cx="84" cy="9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Rectangle 209"/>
            <p:cNvSpPr>
              <a:spLocks noChangeArrowheads="1"/>
            </p:cNvSpPr>
            <p:nvPr/>
          </p:nvSpPr>
          <p:spPr bwMode="auto">
            <a:xfrm>
              <a:off x="2932" y="1841"/>
              <a:ext cx="79" cy="986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" name="Rectangle 210"/>
            <p:cNvSpPr>
              <a:spLocks noChangeArrowheads="1"/>
            </p:cNvSpPr>
            <p:nvPr/>
          </p:nvSpPr>
          <p:spPr bwMode="auto">
            <a:xfrm>
              <a:off x="2932" y="1841"/>
              <a:ext cx="79" cy="98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" name="Rectangle 211"/>
            <p:cNvSpPr>
              <a:spLocks noChangeArrowheads="1"/>
            </p:cNvSpPr>
            <p:nvPr/>
          </p:nvSpPr>
          <p:spPr bwMode="auto">
            <a:xfrm>
              <a:off x="3011" y="1997"/>
              <a:ext cx="78" cy="830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Rectangle 212"/>
            <p:cNvSpPr>
              <a:spLocks noChangeArrowheads="1"/>
            </p:cNvSpPr>
            <p:nvPr/>
          </p:nvSpPr>
          <p:spPr bwMode="auto">
            <a:xfrm>
              <a:off x="3011" y="1997"/>
              <a:ext cx="78" cy="83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" name="Rectangle 213"/>
            <p:cNvSpPr>
              <a:spLocks noChangeArrowheads="1"/>
            </p:cNvSpPr>
            <p:nvPr/>
          </p:nvSpPr>
          <p:spPr bwMode="auto">
            <a:xfrm>
              <a:off x="3089" y="2256"/>
              <a:ext cx="78" cy="571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" name="Rectangle 214"/>
            <p:cNvSpPr>
              <a:spLocks noChangeArrowheads="1"/>
            </p:cNvSpPr>
            <p:nvPr/>
          </p:nvSpPr>
          <p:spPr bwMode="auto">
            <a:xfrm>
              <a:off x="3089" y="2256"/>
              <a:ext cx="78" cy="5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Rectangle 215"/>
            <p:cNvSpPr>
              <a:spLocks noChangeArrowheads="1"/>
            </p:cNvSpPr>
            <p:nvPr/>
          </p:nvSpPr>
          <p:spPr bwMode="auto">
            <a:xfrm>
              <a:off x="3167" y="2238"/>
              <a:ext cx="78" cy="589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" name="Rectangle 216"/>
            <p:cNvSpPr>
              <a:spLocks noChangeArrowheads="1"/>
            </p:cNvSpPr>
            <p:nvPr/>
          </p:nvSpPr>
          <p:spPr bwMode="auto">
            <a:xfrm>
              <a:off x="3167" y="2238"/>
              <a:ext cx="78" cy="58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" name="Rectangle 217"/>
            <p:cNvSpPr>
              <a:spLocks noChangeArrowheads="1"/>
            </p:cNvSpPr>
            <p:nvPr/>
          </p:nvSpPr>
          <p:spPr bwMode="auto">
            <a:xfrm>
              <a:off x="3245" y="2544"/>
              <a:ext cx="78" cy="283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" name="Rectangle 218"/>
            <p:cNvSpPr>
              <a:spLocks noChangeArrowheads="1"/>
            </p:cNvSpPr>
            <p:nvPr/>
          </p:nvSpPr>
          <p:spPr bwMode="auto">
            <a:xfrm>
              <a:off x="3245" y="2544"/>
              <a:ext cx="78" cy="2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" name="Rectangle 219"/>
            <p:cNvSpPr>
              <a:spLocks noChangeArrowheads="1"/>
            </p:cNvSpPr>
            <p:nvPr/>
          </p:nvSpPr>
          <p:spPr bwMode="auto">
            <a:xfrm>
              <a:off x="3323" y="2454"/>
              <a:ext cx="85" cy="373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" name="Rectangle 220"/>
            <p:cNvSpPr>
              <a:spLocks noChangeArrowheads="1"/>
            </p:cNvSpPr>
            <p:nvPr/>
          </p:nvSpPr>
          <p:spPr bwMode="auto">
            <a:xfrm>
              <a:off x="3323" y="2454"/>
              <a:ext cx="85" cy="37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" name="Rectangle 221"/>
            <p:cNvSpPr>
              <a:spLocks noChangeArrowheads="1"/>
            </p:cNvSpPr>
            <p:nvPr/>
          </p:nvSpPr>
          <p:spPr bwMode="auto">
            <a:xfrm>
              <a:off x="3408" y="2358"/>
              <a:ext cx="78" cy="469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" name="Rectangle 222"/>
            <p:cNvSpPr>
              <a:spLocks noChangeArrowheads="1"/>
            </p:cNvSpPr>
            <p:nvPr/>
          </p:nvSpPr>
          <p:spPr bwMode="auto">
            <a:xfrm>
              <a:off x="3408" y="2358"/>
              <a:ext cx="78" cy="4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Rectangle 223"/>
            <p:cNvSpPr>
              <a:spLocks noChangeArrowheads="1"/>
            </p:cNvSpPr>
            <p:nvPr/>
          </p:nvSpPr>
          <p:spPr bwMode="auto">
            <a:xfrm>
              <a:off x="3486" y="2652"/>
              <a:ext cx="78" cy="175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" name="Rectangle 224"/>
            <p:cNvSpPr>
              <a:spLocks noChangeArrowheads="1"/>
            </p:cNvSpPr>
            <p:nvPr/>
          </p:nvSpPr>
          <p:spPr bwMode="auto">
            <a:xfrm>
              <a:off x="3486" y="2652"/>
              <a:ext cx="78" cy="1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Rectangle 225"/>
            <p:cNvSpPr>
              <a:spLocks noChangeArrowheads="1"/>
            </p:cNvSpPr>
            <p:nvPr/>
          </p:nvSpPr>
          <p:spPr bwMode="auto">
            <a:xfrm>
              <a:off x="3564" y="2574"/>
              <a:ext cx="78" cy="253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9" name="Rectangle 226"/>
            <p:cNvSpPr>
              <a:spLocks noChangeArrowheads="1"/>
            </p:cNvSpPr>
            <p:nvPr/>
          </p:nvSpPr>
          <p:spPr bwMode="auto">
            <a:xfrm>
              <a:off x="3564" y="2574"/>
              <a:ext cx="78" cy="2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0" name="Rectangle 227"/>
            <p:cNvSpPr>
              <a:spLocks noChangeArrowheads="1"/>
            </p:cNvSpPr>
            <p:nvPr/>
          </p:nvSpPr>
          <p:spPr bwMode="auto">
            <a:xfrm>
              <a:off x="3642" y="2640"/>
              <a:ext cx="78" cy="187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1" name="Rectangle 228"/>
            <p:cNvSpPr>
              <a:spLocks noChangeArrowheads="1"/>
            </p:cNvSpPr>
            <p:nvPr/>
          </p:nvSpPr>
          <p:spPr bwMode="auto">
            <a:xfrm>
              <a:off x="3642" y="2640"/>
              <a:ext cx="78" cy="1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2" name="Rectangle 229"/>
            <p:cNvSpPr>
              <a:spLocks noChangeArrowheads="1"/>
            </p:cNvSpPr>
            <p:nvPr/>
          </p:nvSpPr>
          <p:spPr bwMode="auto">
            <a:xfrm>
              <a:off x="3720" y="2682"/>
              <a:ext cx="78" cy="145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3" name="Rectangle 230"/>
            <p:cNvSpPr>
              <a:spLocks noChangeArrowheads="1"/>
            </p:cNvSpPr>
            <p:nvPr/>
          </p:nvSpPr>
          <p:spPr bwMode="auto">
            <a:xfrm>
              <a:off x="3720" y="2682"/>
              <a:ext cx="78" cy="1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4" name="Rectangle 231"/>
            <p:cNvSpPr>
              <a:spLocks noChangeArrowheads="1"/>
            </p:cNvSpPr>
            <p:nvPr/>
          </p:nvSpPr>
          <p:spPr bwMode="auto">
            <a:xfrm>
              <a:off x="3798" y="2737"/>
              <a:ext cx="85" cy="90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5" name="Rectangle 232"/>
            <p:cNvSpPr>
              <a:spLocks noChangeArrowheads="1"/>
            </p:cNvSpPr>
            <p:nvPr/>
          </p:nvSpPr>
          <p:spPr bwMode="auto">
            <a:xfrm>
              <a:off x="3798" y="2737"/>
              <a:ext cx="85" cy="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6" name="Rectangle 233"/>
            <p:cNvSpPr>
              <a:spLocks noChangeArrowheads="1"/>
            </p:cNvSpPr>
            <p:nvPr/>
          </p:nvSpPr>
          <p:spPr bwMode="auto">
            <a:xfrm>
              <a:off x="3883" y="2785"/>
              <a:ext cx="78" cy="42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7" name="Rectangle 234"/>
            <p:cNvSpPr>
              <a:spLocks noChangeArrowheads="1"/>
            </p:cNvSpPr>
            <p:nvPr/>
          </p:nvSpPr>
          <p:spPr bwMode="auto">
            <a:xfrm>
              <a:off x="3883" y="2785"/>
              <a:ext cx="78" cy="4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8" name="Rectangle 235"/>
            <p:cNvSpPr>
              <a:spLocks noChangeArrowheads="1"/>
            </p:cNvSpPr>
            <p:nvPr/>
          </p:nvSpPr>
          <p:spPr bwMode="auto">
            <a:xfrm>
              <a:off x="3961" y="2815"/>
              <a:ext cx="78" cy="12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9" name="Rectangle 236"/>
            <p:cNvSpPr>
              <a:spLocks noChangeArrowheads="1"/>
            </p:cNvSpPr>
            <p:nvPr/>
          </p:nvSpPr>
          <p:spPr bwMode="auto">
            <a:xfrm>
              <a:off x="3961" y="2815"/>
              <a:ext cx="78" cy="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0" name="Rectangle 237"/>
            <p:cNvSpPr>
              <a:spLocks noChangeArrowheads="1"/>
            </p:cNvSpPr>
            <p:nvPr/>
          </p:nvSpPr>
          <p:spPr bwMode="auto">
            <a:xfrm>
              <a:off x="4039" y="2773"/>
              <a:ext cx="78" cy="54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1" name="Rectangle 238"/>
            <p:cNvSpPr>
              <a:spLocks noChangeArrowheads="1"/>
            </p:cNvSpPr>
            <p:nvPr/>
          </p:nvSpPr>
          <p:spPr bwMode="auto">
            <a:xfrm>
              <a:off x="4039" y="2773"/>
              <a:ext cx="78" cy="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2" name="Rectangle 239"/>
            <p:cNvSpPr>
              <a:spLocks noChangeArrowheads="1"/>
            </p:cNvSpPr>
            <p:nvPr/>
          </p:nvSpPr>
          <p:spPr bwMode="auto">
            <a:xfrm>
              <a:off x="4117" y="2773"/>
              <a:ext cx="78" cy="54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3" name="Rectangle 240"/>
            <p:cNvSpPr>
              <a:spLocks noChangeArrowheads="1"/>
            </p:cNvSpPr>
            <p:nvPr/>
          </p:nvSpPr>
          <p:spPr bwMode="auto">
            <a:xfrm>
              <a:off x="4117" y="2773"/>
              <a:ext cx="78" cy="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4" name="Rectangle 241"/>
            <p:cNvSpPr>
              <a:spLocks noChangeArrowheads="1"/>
            </p:cNvSpPr>
            <p:nvPr/>
          </p:nvSpPr>
          <p:spPr bwMode="auto">
            <a:xfrm>
              <a:off x="4195" y="2803"/>
              <a:ext cx="79" cy="24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5" name="Rectangle 242"/>
            <p:cNvSpPr>
              <a:spLocks noChangeArrowheads="1"/>
            </p:cNvSpPr>
            <p:nvPr/>
          </p:nvSpPr>
          <p:spPr bwMode="auto">
            <a:xfrm>
              <a:off x="4195" y="2803"/>
              <a:ext cx="79" cy="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6" name="Line 243"/>
            <p:cNvSpPr>
              <a:spLocks noChangeShapeType="1"/>
            </p:cNvSpPr>
            <p:nvPr/>
          </p:nvSpPr>
          <p:spPr bwMode="auto">
            <a:xfrm>
              <a:off x="4274" y="2827"/>
              <a:ext cx="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7" name="Rectangle 244"/>
            <p:cNvSpPr>
              <a:spLocks noChangeArrowheads="1"/>
            </p:cNvSpPr>
            <p:nvPr/>
          </p:nvSpPr>
          <p:spPr bwMode="auto">
            <a:xfrm>
              <a:off x="4358" y="2815"/>
              <a:ext cx="78" cy="12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8" name="Rectangle 245"/>
            <p:cNvSpPr>
              <a:spLocks noChangeArrowheads="1"/>
            </p:cNvSpPr>
            <p:nvPr/>
          </p:nvSpPr>
          <p:spPr bwMode="auto">
            <a:xfrm>
              <a:off x="4358" y="2815"/>
              <a:ext cx="78" cy="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9" name="Line 246"/>
            <p:cNvSpPr>
              <a:spLocks noChangeShapeType="1"/>
            </p:cNvSpPr>
            <p:nvPr/>
          </p:nvSpPr>
          <p:spPr bwMode="auto">
            <a:xfrm>
              <a:off x="4436" y="2827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0" name="Line 247"/>
            <p:cNvSpPr>
              <a:spLocks noChangeShapeType="1"/>
            </p:cNvSpPr>
            <p:nvPr/>
          </p:nvSpPr>
          <p:spPr bwMode="auto">
            <a:xfrm>
              <a:off x="4514" y="2827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1" name="Line 248"/>
            <p:cNvSpPr>
              <a:spLocks noChangeShapeType="1"/>
            </p:cNvSpPr>
            <p:nvPr/>
          </p:nvSpPr>
          <p:spPr bwMode="auto">
            <a:xfrm>
              <a:off x="4592" y="2827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2" name="Line 249"/>
            <p:cNvSpPr>
              <a:spLocks noChangeShapeType="1"/>
            </p:cNvSpPr>
            <p:nvPr/>
          </p:nvSpPr>
          <p:spPr bwMode="auto">
            <a:xfrm>
              <a:off x="4670" y="2827"/>
              <a:ext cx="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3" name="Line 250"/>
            <p:cNvSpPr>
              <a:spLocks noChangeShapeType="1"/>
            </p:cNvSpPr>
            <p:nvPr/>
          </p:nvSpPr>
          <p:spPr bwMode="auto">
            <a:xfrm>
              <a:off x="4749" y="2827"/>
              <a:ext cx="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4" name="Line 251"/>
            <p:cNvSpPr>
              <a:spLocks noChangeShapeType="1"/>
            </p:cNvSpPr>
            <p:nvPr/>
          </p:nvSpPr>
          <p:spPr bwMode="auto">
            <a:xfrm>
              <a:off x="4833" y="2827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5" name="Line 252"/>
            <p:cNvSpPr>
              <a:spLocks noChangeShapeType="1"/>
            </p:cNvSpPr>
            <p:nvPr/>
          </p:nvSpPr>
          <p:spPr bwMode="auto">
            <a:xfrm flipV="1">
              <a:off x="2770" y="2737"/>
              <a:ext cx="24" cy="9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6" name="Line 253"/>
            <p:cNvSpPr>
              <a:spLocks noChangeShapeType="1"/>
            </p:cNvSpPr>
            <p:nvPr/>
          </p:nvSpPr>
          <p:spPr bwMode="auto">
            <a:xfrm flipV="1">
              <a:off x="2794" y="2430"/>
              <a:ext cx="18" cy="307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7" name="Line 254"/>
            <p:cNvSpPr>
              <a:spLocks noChangeShapeType="1"/>
            </p:cNvSpPr>
            <p:nvPr/>
          </p:nvSpPr>
          <p:spPr bwMode="auto">
            <a:xfrm flipV="1">
              <a:off x="2812" y="2123"/>
              <a:ext cx="24" cy="307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Line 255"/>
            <p:cNvSpPr>
              <a:spLocks noChangeShapeType="1"/>
            </p:cNvSpPr>
            <p:nvPr/>
          </p:nvSpPr>
          <p:spPr bwMode="auto">
            <a:xfrm flipV="1">
              <a:off x="2836" y="1913"/>
              <a:ext cx="18" cy="21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9" name="Line 256"/>
            <p:cNvSpPr>
              <a:spLocks noChangeShapeType="1"/>
            </p:cNvSpPr>
            <p:nvPr/>
          </p:nvSpPr>
          <p:spPr bwMode="auto">
            <a:xfrm flipV="1">
              <a:off x="2854" y="1787"/>
              <a:ext cx="24" cy="12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0" name="Line 257"/>
            <p:cNvSpPr>
              <a:spLocks noChangeShapeType="1"/>
            </p:cNvSpPr>
            <p:nvPr/>
          </p:nvSpPr>
          <p:spPr bwMode="auto">
            <a:xfrm flipV="1">
              <a:off x="2878" y="1727"/>
              <a:ext cx="24" cy="6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1" name="Line 258"/>
            <p:cNvSpPr>
              <a:spLocks noChangeShapeType="1"/>
            </p:cNvSpPr>
            <p:nvPr/>
          </p:nvSpPr>
          <p:spPr bwMode="auto">
            <a:xfrm flipV="1">
              <a:off x="2902" y="1715"/>
              <a:ext cx="18" cy="12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2" name="Line 259"/>
            <p:cNvSpPr>
              <a:spLocks noChangeShapeType="1"/>
            </p:cNvSpPr>
            <p:nvPr/>
          </p:nvSpPr>
          <p:spPr bwMode="auto">
            <a:xfrm>
              <a:off x="2920" y="1715"/>
              <a:ext cx="24" cy="18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3" name="Line 260"/>
            <p:cNvSpPr>
              <a:spLocks noChangeShapeType="1"/>
            </p:cNvSpPr>
            <p:nvPr/>
          </p:nvSpPr>
          <p:spPr bwMode="auto">
            <a:xfrm>
              <a:off x="2944" y="1733"/>
              <a:ext cx="18" cy="3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4" name="Line 261"/>
            <p:cNvSpPr>
              <a:spLocks noChangeShapeType="1"/>
            </p:cNvSpPr>
            <p:nvPr/>
          </p:nvSpPr>
          <p:spPr bwMode="auto">
            <a:xfrm>
              <a:off x="2962" y="1769"/>
              <a:ext cx="25" cy="48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5" name="Line 262"/>
            <p:cNvSpPr>
              <a:spLocks noChangeShapeType="1"/>
            </p:cNvSpPr>
            <p:nvPr/>
          </p:nvSpPr>
          <p:spPr bwMode="auto">
            <a:xfrm>
              <a:off x="2987" y="1817"/>
              <a:ext cx="18" cy="54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6" name="Line 263"/>
            <p:cNvSpPr>
              <a:spLocks noChangeShapeType="1"/>
            </p:cNvSpPr>
            <p:nvPr/>
          </p:nvSpPr>
          <p:spPr bwMode="auto">
            <a:xfrm>
              <a:off x="3005" y="1871"/>
              <a:ext cx="24" cy="54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7" name="Line 264"/>
            <p:cNvSpPr>
              <a:spLocks noChangeShapeType="1"/>
            </p:cNvSpPr>
            <p:nvPr/>
          </p:nvSpPr>
          <p:spPr bwMode="auto">
            <a:xfrm>
              <a:off x="3029" y="1925"/>
              <a:ext cx="18" cy="6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8" name="Line 265"/>
            <p:cNvSpPr>
              <a:spLocks noChangeShapeType="1"/>
            </p:cNvSpPr>
            <p:nvPr/>
          </p:nvSpPr>
          <p:spPr bwMode="auto">
            <a:xfrm>
              <a:off x="3047" y="1985"/>
              <a:ext cx="24" cy="54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9" name="Line 266"/>
            <p:cNvSpPr>
              <a:spLocks noChangeShapeType="1"/>
            </p:cNvSpPr>
            <p:nvPr/>
          </p:nvSpPr>
          <p:spPr bwMode="auto">
            <a:xfrm>
              <a:off x="3071" y="2039"/>
              <a:ext cx="24" cy="54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0" name="Line 267"/>
            <p:cNvSpPr>
              <a:spLocks noChangeShapeType="1"/>
            </p:cNvSpPr>
            <p:nvPr/>
          </p:nvSpPr>
          <p:spPr bwMode="auto">
            <a:xfrm>
              <a:off x="3095" y="2093"/>
              <a:ext cx="18" cy="48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1" name="Line 268"/>
            <p:cNvSpPr>
              <a:spLocks noChangeShapeType="1"/>
            </p:cNvSpPr>
            <p:nvPr/>
          </p:nvSpPr>
          <p:spPr bwMode="auto">
            <a:xfrm>
              <a:off x="3113" y="2141"/>
              <a:ext cx="24" cy="48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2" name="Line 269"/>
            <p:cNvSpPr>
              <a:spLocks noChangeShapeType="1"/>
            </p:cNvSpPr>
            <p:nvPr/>
          </p:nvSpPr>
          <p:spPr bwMode="auto">
            <a:xfrm>
              <a:off x="3137" y="2189"/>
              <a:ext cx="18" cy="49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3" name="Line 270"/>
            <p:cNvSpPr>
              <a:spLocks noChangeShapeType="1"/>
            </p:cNvSpPr>
            <p:nvPr/>
          </p:nvSpPr>
          <p:spPr bwMode="auto">
            <a:xfrm>
              <a:off x="3155" y="2238"/>
              <a:ext cx="24" cy="3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4" name="Line 271"/>
            <p:cNvSpPr>
              <a:spLocks noChangeShapeType="1"/>
            </p:cNvSpPr>
            <p:nvPr/>
          </p:nvSpPr>
          <p:spPr bwMode="auto">
            <a:xfrm>
              <a:off x="3179" y="2274"/>
              <a:ext cx="18" cy="42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5" name="Line 272"/>
            <p:cNvSpPr>
              <a:spLocks noChangeShapeType="1"/>
            </p:cNvSpPr>
            <p:nvPr/>
          </p:nvSpPr>
          <p:spPr bwMode="auto">
            <a:xfrm>
              <a:off x="3197" y="2316"/>
              <a:ext cx="24" cy="3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6" name="Line 273"/>
            <p:cNvSpPr>
              <a:spLocks noChangeShapeType="1"/>
            </p:cNvSpPr>
            <p:nvPr/>
          </p:nvSpPr>
          <p:spPr bwMode="auto">
            <a:xfrm>
              <a:off x="3221" y="2352"/>
              <a:ext cx="18" cy="3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7" name="Line 274"/>
            <p:cNvSpPr>
              <a:spLocks noChangeShapeType="1"/>
            </p:cNvSpPr>
            <p:nvPr/>
          </p:nvSpPr>
          <p:spPr bwMode="auto">
            <a:xfrm>
              <a:off x="3239" y="2382"/>
              <a:ext cx="24" cy="3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8" name="Line 275"/>
            <p:cNvSpPr>
              <a:spLocks noChangeShapeType="1"/>
            </p:cNvSpPr>
            <p:nvPr/>
          </p:nvSpPr>
          <p:spPr bwMode="auto">
            <a:xfrm>
              <a:off x="3263" y="2412"/>
              <a:ext cx="24" cy="3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9" name="Line 276"/>
            <p:cNvSpPr>
              <a:spLocks noChangeShapeType="1"/>
            </p:cNvSpPr>
            <p:nvPr/>
          </p:nvSpPr>
          <p:spPr bwMode="auto">
            <a:xfrm>
              <a:off x="3287" y="2442"/>
              <a:ext cx="18" cy="3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0" name="Line 277"/>
            <p:cNvSpPr>
              <a:spLocks noChangeShapeType="1"/>
            </p:cNvSpPr>
            <p:nvPr/>
          </p:nvSpPr>
          <p:spPr bwMode="auto">
            <a:xfrm>
              <a:off x="3305" y="2472"/>
              <a:ext cx="24" cy="24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1" name="Line 278"/>
            <p:cNvSpPr>
              <a:spLocks noChangeShapeType="1"/>
            </p:cNvSpPr>
            <p:nvPr/>
          </p:nvSpPr>
          <p:spPr bwMode="auto">
            <a:xfrm>
              <a:off x="3329" y="2496"/>
              <a:ext cx="18" cy="18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2" name="Line 279"/>
            <p:cNvSpPr>
              <a:spLocks noChangeShapeType="1"/>
            </p:cNvSpPr>
            <p:nvPr/>
          </p:nvSpPr>
          <p:spPr bwMode="auto">
            <a:xfrm>
              <a:off x="3347" y="2514"/>
              <a:ext cx="24" cy="24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3" name="Line 280"/>
            <p:cNvSpPr>
              <a:spLocks noChangeShapeType="1"/>
            </p:cNvSpPr>
            <p:nvPr/>
          </p:nvSpPr>
          <p:spPr bwMode="auto">
            <a:xfrm>
              <a:off x="3371" y="2538"/>
              <a:ext cx="18" cy="18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4" name="Line 281"/>
            <p:cNvSpPr>
              <a:spLocks noChangeShapeType="1"/>
            </p:cNvSpPr>
            <p:nvPr/>
          </p:nvSpPr>
          <p:spPr bwMode="auto">
            <a:xfrm>
              <a:off x="3389" y="2556"/>
              <a:ext cx="25" cy="18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5" name="Line 282"/>
            <p:cNvSpPr>
              <a:spLocks noChangeShapeType="1"/>
            </p:cNvSpPr>
            <p:nvPr/>
          </p:nvSpPr>
          <p:spPr bwMode="auto">
            <a:xfrm>
              <a:off x="3414" y="2574"/>
              <a:ext cx="18" cy="12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6" name="Line 283"/>
            <p:cNvSpPr>
              <a:spLocks noChangeShapeType="1"/>
            </p:cNvSpPr>
            <p:nvPr/>
          </p:nvSpPr>
          <p:spPr bwMode="auto">
            <a:xfrm>
              <a:off x="3432" y="2586"/>
              <a:ext cx="24" cy="18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7" name="Line 284"/>
            <p:cNvSpPr>
              <a:spLocks noChangeShapeType="1"/>
            </p:cNvSpPr>
            <p:nvPr/>
          </p:nvSpPr>
          <p:spPr bwMode="auto">
            <a:xfrm>
              <a:off x="3456" y="2604"/>
              <a:ext cx="24" cy="12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8" name="Line 285"/>
            <p:cNvSpPr>
              <a:spLocks noChangeShapeType="1"/>
            </p:cNvSpPr>
            <p:nvPr/>
          </p:nvSpPr>
          <p:spPr bwMode="auto">
            <a:xfrm>
              <a:off x="3480" y="2616"/>
              <a:ext cx="18" cy="18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9" name="Line 286"/>
            <p:cNvSpPr>
              <a:spLocks noChangeShapeType="1"/>
            </p:cNvSpPr>
            <p:nvPr/>
          </p:nvSpPr>
          <p:spPr bwMode="auto">
            <a:xfrm>
              <a:off x="3498" y="2634"/>
              <a:ext cx="24" cy="12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0" name="Line 287"/>
            <p:cNvSpPr>
              <a:spLocks noChangeShapeType="1"/>
            </p:cNvSpPr>
            <p:nvPr/>
          </p:nvSpPr>
          <p:spPr bwMode="auto">
            <a:xfrm>
              <a:off x="3522" y="2646"/>
              <a:ext cx="18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1" name="Line 288"/>
            <p:cNvSpPr>
              <a:spLocks noChangeShapeType="1"/>
            </p:cNvSpPr>
            <p:nvPr/>
          </p:nvSpPr>
          <p:spPr bwMode="auto">
            <a:xfrm>
              <a:off x="3540" y="2652"/>
              <a:ext cx="24" cy="12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2" name="Line 289"/>
            <p:cNvSpPr>
              <a:spLocks noChangeShapeType="1"/>
            </p:cNvSpPr>
            <p:nvPr/>
          </p:nvSpPr>
          <p:spPr bwMode="auto">
            <a:xfrm>
              <a:off x="3564" y="2664"/>
              <a:ext cx="18" cy="12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3" name="Line 290"/>
            <p:cNvSpPr>
              <a:spLocks noChangeShapeType="1"/>
            </p:cNvSpPr>
            <p:nvPr/>
          </p:nvSpPr>
          <p:spPr bwMode="auto">
            <a:xfrm>
              <a:off x="3582" y="2676"/>
              <a:ext cx="24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4" name="Line 291"/>
            <p:cNvSpPr>
              <a:spLocks noChangeShapeType="1"/>
            </p:cNvSpPr>
            <p:nvPr/>
          </p:nvSpPr>
          <p:spPr bwMode="auto">
            <a:xfrm>
              <a:off x="3606" y="2682"/>
              <a:ext cx="18" cy="13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5" name="Line 292"/>
            <p:cNvSpPr>
              <a:spLocks noChangeShapeType="1"/>
            </p:cNvSpPr>
            <p:nvPr/>
          </p:nvSpPr>
          <p:spPr bwMode="auto">
            <a:xfrm>
              <a:off x="3624" y="2695"/>
              <a:ext cx="24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6" name="Line 293"/>
            <p:cNvSpPr>
              <a:spLocks noChangeShapeType="1"/>
            </p:cNvSpPr>
            <p:nvPr/>
          </p:nvSpPr>
          <p:spPr bwMode="auto">
            <a:xfrm>
              <a:off x="3648" y="2701"/>
              <a:ext cx="24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7" name="Line 294"/>
            <p:cNvSpPr>
              <a:spLocks noChangeShapeType="1"/>
            </p:cNvSpPr>
            <p:nvPr/>
          </p:nvSpPr>
          <p:spPr bwMode="auto">
            <a:xfrm>
              <a:off x="3672" y="2707"/>
              <a:ext cx="18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8" name="Line 295"/>
            <p:cNvSpPr>
              <a:spLocks noChangeShapeType="1"/>
            </p:cNvSpPr>
            <p:nvPr/>
          </p:nvSpPr>
          <p:spPr bwMode="auto">
            <a:xfrm>
              <a:off x="3690" y="2713"/>
              <a:ext cx="24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9" name="Line 296"/>
            <p:cNvSpPr>
              <a:spLocks noChangeShapeType="1"/>
            </p:cNvSpPr>
            <p:nvPr/>
          </p:nvSpPr>
          <p:spPr bwMode="auto">
            <a:xfrm>
              <a:off x="3714" y="2719"/>
              <a:ext cx="18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0" name="Line 297"/>
            <p:cNvSpPr>
              <a:spLocks noChangeShapeType="1"/>
            </p:cNvSpPr>
            <p:nvPr/>
          </p:nvSpPr>
          <p:spPr bwMode="auto">
            <a:xfrm>
              <a:off x="3732" y="2725"/>
              <a:ext cx="24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1" name="Line 298"/>
            <p:cNvSpPr>
              <a:spLocks noChangeShapeType="1"/>
            </p:cNvSpPr>
            <p:nvPr/>
          </p:nvSpPr>
          <p:spPr bwMode="auto">
            <a:xfrm>
              <a:off x="3756" y="2731"/>
              <a:ext cx="18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2" name="Line 299"/>
            <p:cNvSpPr>
              <a:spLocks noChangeShapeType="1"/>
            </p:cNvSpPr>
            <p:nvPr/>
          </p:nvSpPr>
          <p:spPr bwMode="auto">
            <a:xfrm>
              <a:off x="3774" y="2737"/>
              <a:ext cx="24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3" name="Line 300"/>
            <p:cNvSpPr>
              <a:spLocks noChangeShapeType="1"/>
            </p:cNvSpPr>
            <p:nvPr/>
          </p:nvSpPr>
          <p:spPr bwMode="auto">
            <a:xfrm>
              <a:off x="3798" y="2743"/>
              <a:ext cx="18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4" name="Line 301"/>
            <p:cNvSpPr>
              <a:spLocks noChangeShapeType="1"/>
            </p:cNvSpPr>
            <p:nvPr/>
          </p:nvSpPr>
          <p:spPr bwMode="auto">
            <a:xfrm>
              <a:off x="3816" y="2749"/>
              <a:ext cx="25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5" name="Line 302"/>
            <p:cNvSpPr>
              <a:spLocks noChangeShapeType="1"/>
            </p:cNvSpPr>
            <p:nvPr/>
          </p:nvSpPr>
          <p:spPr bwMode="auto">
            <a:xfrm>
              <a:off x="3841" y="2749"/>
              <a:ext cx="24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6" name="Line 303"/>
            <p:cNvSpPr>
              <a:spLocks noChangeShapeType="1"/>
            </p:cNvSpPr>
            <p:nvPr/>
          </p:nvSpPr>
          <p:spPr bwMode="auto">
            <a:xfrm>
              <a:off x="3865" y="2755"/>
              <a:ext cx="18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7" name="Line 304"/>
            <p:cNvSpPr>
              <a:spLocks noChangeShapeType="1"/>
            </p:cNvSpPr>
            <p:nvPr/>
          </p:nvSpPr>
          <p:spPr bwMode="auto">
            <a:xfrm>
              <a:off x="3883" y="2761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8" name="Line 305"/>
            <p:cNvSpPr>
              <a:spLocks noChangeShapeType="1"/>
            </p:cNvSpPr>
            <p:nvPr/>
          </p:nvSpPr>
          <p:spPr bwMode="auto">
            <a:xfrm>
              <a:off x="3907" y="2761"/>
              <a:ext cx="18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9" name="Line 306"/>
            <p:cNvSpPr>
              <a:spLocks noChangeShapeType="1"/>
            </p:cNvSpPr>
            <p:nvPr/>
          </p:nvSpPr>
          <p:spPr bwMode="auto">
            <a:xfrm>
              <a:off x="3925" y="2767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0" name="Line 307"/>
            <p:cNvSpPr>
              <a:spLocks noChangeShapeType="1"/>
            </p:cNvSpPr>
            <p:nvPr/>
          </p:nvSpPr>
          <p:spPr bwMode="auto">
            <a:xfrm>
              <a:off x="3949" y="2767"/>
              <a:ext cx="18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1" name="Line 308"/>
            <p:cNvSpPr>
              <a:spLocks noChangeShapeType="1"/>
            </p:cNvSpPr>
            <p:nvPr/>
          </p:nvSpPr>
          <p:spPr bwMode="auto">
            <a:xfrm>
              <a:off x="3967" y="2773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2" name="Line 309"/>
            <p:cNvSpPr>
              <a:spLocks noChangeShapeType="1"/>
            </p:cNvSpPr>
            <p:nvPr/>
          </p:nvSpPr>
          <p:spPr bwMode="auto">
            <a:xfrm>
              <a:off x="3991" y="2773"/>
              <a:ext cx="18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3" name="Line 310"/>
            <p:cNvSpPr>
              <a:spLocks noChangeShapeType="1"/>
            </p:cNvSpPr>
            <p:nvPr/>
          </p:nvSpPr>
          <p:spPr bwMode="auto">
            <a:xfrm>
              <a:off x="4009" y="2779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4" name="Line 311"/>
            <p:cNvSpPr>
              <a:spLocks noChangeShapeType="1"/>
            </p:cNvSpPr>
            <p:nvPr/>
          </p:nvSpPr>
          <p:spPr bwMode="auto">
            <a:xfrm>
              <a:off x="4033" y="2779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5" name="Line 312"/>
            <p:cNvSpPr>
              <a:spLocks noChangeShapeType="1"/>
            </p:cNvSpPr>
            <p:nvPr/>
          </p:nvSpPr>
          <p:spPr bwMode="auto">
            <a:xfrm>
              <a:off x="4057" y="2779"/>
              <a:ext cx="18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6" name="Line 313"/>
            <p:cNvSpPr>
              <a:spLocks noChangeShapeType="1"/>
            </p:cNvSpPr>
            <p:nvPr/>
          </p:nvSpPr>
          <p:spPr bwMode="auto">
            <a:xfrm>
              <a:off x="4075" y="2785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7" name="Line 314"/>
            <p:cNvSpPr>
              <a:spLocks noChangeShapeType="1"/>
            </p:cNvSpPr>
            <p:nvPr/>
          </p:nvSpPr>
          <p:spPr bwMode="auto">
            <a:xfrm>
              <a:off x="4099" y="2785"/>
              <a:ext cx="18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8" name="Line 315"/>
            <p:cNvSpPr>
              <a:spLocks noChangeShapeType="1"/>
            </p:cNvSpPr>
            <p:nvPr/>
          </p:nvSpPr>
          <p:spPr bwMode="auto">
            <a:xfrm>
              <a:off x="4117" y="2785"/>
              <a:ext cx="24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9" name="Line 316"/>
            <p:cNvSpPr>
              <a:spLocks noChangeShapeType="1"/>
            </p:cNvSpPr>
            <p:nvPr/>
          </p:nvSpPr>
          <p:spPr bwMode="auto">
            <a:xfrm>
              <a:off x="4141" y="2791"/>
              <a:ext cx="18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0" name="Line 317"/>
            <p:cNvSpPr>
              <a:spLocks noChangeShapeType="1"/>
            </p:cNvSpPr>
            <p:nvPr/>
          </p:nvSpPr>
          <p:spPr bwMode="auto">
            <a:xfrm>
              <a:off x="4159" y="2791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1" name="Line 318"/>
            <p:cNvSpPr>
              <a:spLocks noChangeShapeType="1"/>
            </p:cNvSpPr>
            <p:nvPr/>
          </p:nvSpPr>
          <p:spPr bwMode="auto">
            <a:xfrm>
              <a:off x="4183" y="2791"/>
              <a:ext cx="18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2" name="Line 319"/>
            <p:cNvSpPr>
              <a:spLocks noChangeShapeType="1"/>
            </p:cNvSpPr>
            <p:nvPr/>
          </p:nvSpPr>
          <p:spPr bwMode="auto">
            <a:xfrm>
              <a:off x="4201" y="2797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3" name="Line 320"/>
            <p:cNvSpPr>
              <a:spLocks noChangeShapeType="1"/>
            </p:cNvSpPr>
            <p:nvPr/>
          </p:nvSpPr>
          <p:spPr bwMode="auto">
            <a:xfrm>
              <a:off x="4225" y="2797"/>
              <a:ext cx="25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4" name="Line 321"/>
            <p:cNvSpPr>
              <a:spLocks noChangeShapeType="1"/>
            </p:cNvSpPr>
            <p:nvPr/>
          </p:nvSpPr>
          <p:spPr bwMode="auto">
            <a:xfrm>
              <a:off x="4250" y="2797"/>
              <a:ext cx="18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5" name="Line 322"/>
            <p:cNvSpPr>
              <a:spLocks noChangeShapeType="1"/>
            </p:cNvSpPr>
            <p:nvPr/>
          </p:nvSpPr>
          <p:spPr bwMode="auto">
            <a:xfrm>
              <a:off x="4268" y="2797"/>
              <a:ext cx="24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6" name="Line 323"/>
            <p:cNvSpPr>
              <a:spLocks noChangeShapeType="1"/>
            </p:cNvSpPr>
            <p:nvPr/>
          </p:nvSpPr>
          <p:spPr bwMode="auto">
            <a:xfrm>
              <a:off x="4292" y="2803"/>
              <a:ext cx="18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7" name="Line 324"/>
            <p:cNvSpPr>
              <a:spLocks noChangeShapeType="1"/>
            </p:cNvSpPr>
            <p:nvPr/>
          </p:nvSpPr>
          <p:spPr bwMode="auto">
            <a:xfrm>
              <a:off x="4310" y="2803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8" name="Line 325"/>
            <p:cNvSpPr>
              <a:spLocks noChangeShapeType="1"/>
            </p:cNvSpPr>
            <p:nvPr/>
          </p:nvSpPr>
          <p:spPr bwMode="auto">
            <a:xfrm>
              <a:off x="4334" y="2803"/>
              <a:ext cx="18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9" name="Line 326"/>
            <p:cNvSpPr>
              <a:spLocks noChangeShapeType="1"/>
            </p:cNvSpPr>
            <p:nvPr/>
          </p:nvSpPr>
          <p:spPr bwMode="auto">
            <a:xfrm>
              <a:off x="4352" y="2803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0" name="Line 327"/>
            <p:cNvSpPr>
              <a:spLocks noChangeShapeType="1"/>
            </p:cNvSpPr>
            <p:nvPr/>
          </p:nvSpPr>
          <p:spPr bwMode="auto">
            <a:xfrm>
              <a:off x="4376" y="2803"/>
              <a:ext cx="18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1" name="Line 328"/>
            <p:cNvSpPr>
              <a:spLocks noChangeShapeType="1"/>
            </p:cNvSpPr>
            <p:nvPr/>
          </p:nvSpPr>
          <p:spPr bwMode="auto">
            <a:xfrm>
              <a:off x="4394" y="2803"/>
              <a:ext cx="24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2" name="Line 329"/>
            <p:cNvSpPr>
              <a:spLocks noChangeShapeType="1"/>
            </p:cNvSpPr>
            <p:nvPr/>
          </p:nvSpPr>
          <p:spPr bwMode="auto">
            <a:xfrm>
              <a:off x="4418" y="2809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3" name="Line 330"/>
            <p:cNvSpPr>
              <a:spLocks noChangeShapeType="1"/>
            </p:cNvSpPr>
            <p:nvPr/>
          </p:nvSpPr>
          <p:spPr bwMode="auto">
            <a:xfrm>
              <a:off x="4442" y="2809"/>
              <a:ext cx="18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4" name="Line 331"/>
            <p:cNvSpPr>
              <a:spLocks noChangeShapeType="1"/>
            </p:cNvSpPr>
            <p:nvPr/>
          </p:nvSpPr>
          <p:spPr bwMode="auto">
            <a:xfrm>
              <a:off x="4460" y="2809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5" name="Line 332"/>
            <p:cNvSpPr>
              <a:spLocks noChangeShapeType="1"/>
            </p:cNvSpPr>
            <p:nvPr/>
          </p:nvSpPr>
          <p:spPr bwMode="auto">
            <a:xfrm>
              <a:off x="4484" y="2809"/>
              <a:ext cx="18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6" name="Line 333"/>
            <p:cNvSpPr>
              <a:spLocks noChangeShapeType="1"/>
            </p:cNvSpPr>
            <p:nvPr/>
          </p:nvSpPr>
          <p:spPr bwMode="auto">
            <a:xfrm>
              <a:off x="4502" y="2809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7" name="Line 334"/>
            <p:cNvSpPr>
              <a:spLocks noChangeShapeType="1"/>
            </p:cNvSpPr>
            <p:nvPr/>
          </p:nvSpPr>
          <p:spPr bwMode="auto">
            <a:xfrm>
              <a:off x="4526" y="2809"/>
              <a:ext cx="18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8" name="Line 335"/>
            <p:cNvSpPr>
              <a:spLocks noChangeShapeType="1"/>
            </p:cNvSpPr>
            <p:nvPr/>
          </p:nvSpPr>
          <p:spPr bwMode="auto">
            <a:xfrm>
              <a:off x="4544" y="2809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9" name="Line 336"/>
            <p:cNvSpPr>
              <a:spLocks noChangeShapeType="1"/>
            </p:cNvSpPr>
            <p:nvPr/>
          </p:nvSpPr>
          <p:spPr bwMode="auto">
            <a:xfrm>
              <a:off x="4568" y="2809"/>
              <a:ext cx="18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0" name="Line 337"/>
            <p:cNvSpPr>
              <a:spLocks noChangeShapeType="1"/>
            </p:cNvSpPr>
            <p:nvPr/>
          </p:nvSpPr>
          <p:spPr bwMode="auto">
            <a:xfrm>
              <a:off x="4586" y="2815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1" name="Line 338"/>
            <p:cNvSpPr>
              <a:spLocks noChangeShapeType="1"/>
            </p:cNvSpPr>
            <p:nvPr/>
          </p:nvSpPr>
          <p:spPr bwMode="auto">
            <a:xfrm>
              <a:off x="4610" y="2815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2" name="Line 339"/>
            <p:cNvSpPr>
              <a:spLocks noChangeShapeType="1"/>
            </p:cNvSpPr>
            <p:nvPr/>
          </p:nvSpPr>
          <p:spPr bwMode="auto">
            <a:xfrm>
              <a:off x="4634" y="2815"/>
              <a:ext cx="18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3" name="Line 340"/>
            <p:cNvSpPr>
              <a:spLocks noChangeShapeType="1"/>
            </p:cNvSpPr>
            <p:nvPr/>
          </p:nvSpPr>
          <p:spPr bwMode="auto">
            <a:xfrm>
              <a:off x="4652" y="2815"/>
              <a:ext cx="25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4" name="Line 341"/>
            <p:cNvSpPr>
              <a:spLocks noChangeShapeType="1"/>
            </p:cNvSpPr>
            <p:nvPr/>
          </p:nvSpPr>
          <p:spPr bwMode="auto">
            <a:xfrm>
              <a:off x="4677" y="2815"/>
              <a:ext cx="18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5" name="Line 342"/>
            <p:cNvSpPr>
              <a:spLocks noChangeShapeType="1"/>
            </p:cNvSpPr>
            <p:nvPr/>
          </p:nvSpPr>
          <p:spPr bwMode="auto">
            <a:xfrm>
              <a:off x="4695" y="2815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6" name="Line 343"/>
            <p:cNvSpPr>
              <a:spLocks noChangeShapeType="1"/>
            </p:cNvSpPr>
            <p:nvPr/>
          </p:nvSpPr>
          <p:spPr bwMode="auto">
            <a:xfrm>
              <a:off x="4719" y="2815"/>
              <a:ext cx="18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7" name="Line 344"/>
            <p:cNvSpPr>
              <a:spLocks noChangeShapeType="1"/>
            </p:cNvSpPr>
            <p:nvPr/>
          </p:nvSpPr>
          <p:spPr bwMode="auto">
            <a:xfrm>
              <a:off x="4737" y="2815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8" name="Line 345"/>
            <p:cNvSpPr>
              <a:spLocks noChangeShapeType="1"/>
            </p:cNvSpPr>
            <p:nvPr/>
          </p:nvSpPr>
          <p:spPr bwMode="auto">
            <a:xfrm>
              <a:off x="4761" y="2815"/>
              <a:ext cx="18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9" name="Line 346"/>
            <p:cNvSpPr>
              <a:spLocks noChangeShapeType="1"/>
            </p:cNvSpPr>
            <p:nvPr/>
          </p:nvSpPr>
          <p:spPr bwMode="auto">
            <a:xfrm>
              <a:off x="4779" y="2815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0" name="Line 347"/>
            <p:cNvSpPr>
              <a:spLocks noChangeShapeType="1"/>
            </p:cNvSpPr>
            <p:nvPr/>
          </p:nvSpPr>
          <p:spPr bwMode="auto">
            <a:xfrm>
              <a:off x="4803" y="2815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1" name="Line 348"/>
            <p:cNvSpPr>
              <a:spLocks noChangeShapeType="1"/>
            </p:cNvSpPr>
            <p:nvPr/>
          </p:nvSpPr>
          <p:spPr bwMode="auto">
            <a:xfrm>
              <a:off x="4827" y="2815"/>
              <a:ext cx="18" cy="6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2" name="Line 349"/>
            <p:cNvSpPr>
              <a:spLocks noChangeShapeType="1"/>
            </p:cNvSpPr>
            <p:nvPr/>
          </p:nvSpPr>
          <p:spPr bwMode="auto">
            <a:xfrm>
              <a:off x="4845" y="2821"/>
              <a:ext cx="24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3" name="Line 350"/>
            <p:cNvSpPr>
              <a:spLocks noChangeShapeType="1"/>
            </p:cNvSpPr>
            <p:nvPr/>
          </p:nvSpPr>
          <p:spPr bwMode="auto">
            <a:xfrm>
              <a:off x="4869" y="2821"/>
              <a:ext cx="18" cy="0"/>
            </a:xfrm>
            <a:prstGeom prst="line">
              <a:avLst/>
            </a:prstGeom>
            <a:noFill/>
            <a:ln w="3810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4" name="Rectangle 351"/>
            <p:cNvSpPr>
              <a:spLocks noChangeArrowheads="1"/>
            </p:cNvSpPr>
            <p:nvPr/>
          </p:nvSpPr>
          <p:spPr bwMode="auto">
            <a:xfrm>
              <a:off x="3161" y="1312"/>
              <a:ext cx="11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Histogram</a:t>
              </a:r>
              <a:r>
                <a:rPr kumimoji="0" lang="es-ES" altLang="es-ES" sz="10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for YearsCodePro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352"/>
            <p:cNvSpPr>
              <a:spLocks noChangeArrowheads="1"/>
            </p:cNvSpPr>
            <p:nvPr/>
          </p:nvSpPr>
          <p:spPr bwMode="auto">
            <a:xfrm>
              <a:off x="2731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353"/>
            <p:cNvSpPr>
              <a:spLocks noChangeArrowheads="1"/>
            </p:cNvSpPr>
            <p:nvPr/>
          </p:nvSpPr>
          <p:spPr bwMode="auto">
            <a:xfrm>
              <a:off x="3137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354"/>
            <p:cNvSpPr>
              <a:spLocks noChangeArrowheads="1"/>
            </p:cNvSpPr>
            <p:nvPr/>
          </p:nvSpPr>
          <p:spPr bwMode="auto">
            <a:xfrm>
              <a:off x="3564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355"/>
            <p:cNvSpPr>
              <a:spLocks noChangeArrowheads="1"/>
            </p:cNvSpPr>
            <p:nvPr/>
          </p:nvSpPr>
          <p:spPr bwMode="auto">
            <a:xfrm>
              <a:off x="3997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356"/>
            <p:cNvSpPr>
              <a:spLocks noChangeArrowheads="1"/>
            </p:cNvSpPr>
            <p:nvPr/>
          </p:nvSpPr>
          <p:spPr bwMode="auto">
            <a:xfrm>
              <a:off x="4424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357"/>
            <p:cNvSpPr>
              <a:spLocks noChangeArrowheads="1"/>
            </p:cNvSpPr>
            <p:nvPr/>
          </p:nvSpPr>
          <p:spPr bwMode="auto">
            <a:xfrm>
              <a:off x="4851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358"/>
            <p:cNvSpPr>
              <a:spLocks noChangeArrowheads="1"/>
            </p:cNvSpPr>
            <p:nvPr/>
          </p:nvSpPr>
          <p:spPr bwMode="auto">
            <a:xfrm>
              <a:off x="3556" y="2995"/>
              <a:ext cx="57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YearsCodePro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359"/>
            <p:cNvSpPr>
              <a:spLocks noChangeArrowheads="1"/>
            </p:cNvSpPr>
            <p:nvPr/>
          </p:nvSpPr>
          <p:spPr bwMode="auto">
            <a:xfrm>
              <a:off x="2602" y="2785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360"/>
            <p:cNvSpPr>
              <a:spLocks noChangeArrowheads="1"/>
            </p:cNvSpPr>
            <p:nvPr/>
          </p:nvSpPr>
          <p:spPr bwMode="auto">
            <a:xfrm>
              <a:off x="2560" y="2520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Rectangle 361"/>
            <p:cNvSpPr>
              <a:spLocks noChangeArrowheads="1"/>
            </p:cNvSpPr>
            <p:nvPr/>
          </p:nvSpPr>
          <p:spPr bwMode="auto">
            <a:xfrm>
              <a:off x="2560" y="2250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362"/>
            <p:cNvSpPr>
              <a:spLocks noChangeArrowheads="1"/>
            </p:cNvSpPr>
            <p:nvPr/>
          </p:nvSpPr>
          <p:spPr bwMode="auto">
            <a:xfrm>
              <a:off x="2560" y="1985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Rectangle 363"/>
            <p:cNvSpPr>
              <a:spLocks noChangeArrowheads="1"/>
            </p:cNvSpPr>
            <p:nvPr/>
          </p:nvSpPr>
          <p:spPr bwMode="auto">
            <a:xfrm>
              <a:off x="2560" y="1715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Rectangle 364"/>
            <p:cNvSpPr>
              <a:spLocks noChangeArrowheads="1"/>
            </p:cNvSpPr>
            <p:nvPr/>
          </p:nvSpPr>
          <p:spPr bwMode="auto">
            <a:xfrm>
              <a:off x="2518" y="1450"/>
              <a:ext cx="16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Rectangle 365"/>
            <p:cNvSpPr>
              <a:spLocks noChangeArrowheads="1"/>
            </p:cNvSpPr>
            <p:nvPr/>
          </p:nvSpPr>
          <p:spPr bwMode="auto">
            <a:xfrm rot="16200000">
              <a:off x="2313" y="2089"/>
              <a:ext cx="40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000" b="1" dirty="0" smtClean="0">
                  <a:solidFill>
                    <a:srgbClr val="000000"/>
                  </a:solidFill>
                </a:rPr>
                <a:t>Frequency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366"/>
            <p:cNvSpPr>
              <a:spLocks noChangeArrowheads="1"/>
            </p:cNvSpPr>
            <p:nvPr/>
          </p:nvSpPr>
          <p:spPr bwMode="auto">
            <a:xfrm>
              <a:off x="5006" y="1462"/>
              <a:ext cx="45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Distribution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Rectangle 367"/>
            <p:cNvSpPr>
              <a:spLocks noChangeArrowheads="1"/>
            </p:cNvSpPr>
            <p:nvPr/>
          </p:nvSpPr>
          <p:spPr bwMode="auto">
            <a:xfrm>
              <a:off x="5010" y="1554"/>
              <a:ext cx="43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Lognormal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672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1</cp:revision>
  <dcterms:created xsi:type="dcterms:W3CDTF">2023-04-30T17:12:54Z</dcterms:created>
  <dcterms:modified xsi:type="dcterms:W3CDTF">2023-04-30T17:13:15Z</dcterms:modified>
</cp:coreProperties>
</file>