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3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200" d="100"/>
          <a:sy n="200" d="100"/>
        </p:scale>
        <p:origin x="-2844" y="-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06CD-50BE-4A4F-9226-C85144716AC5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A8ED-9715-4A07-AAFB-E37AEAAD945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797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06CD-50BE-4A4F-9226-C85144716AC5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A8ED-9715-4A07-AAFB-E37AEAAD945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957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06CD-50BE-4A4F-9226-C85144716AC5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A8ED-9715-4A07-AAFB-E37AEAAD945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967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06CD-50BE-4A4F-9226-C85144716AC5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A8ED-9715-4A07-AAFB-E37AEAAD945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978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06CD-50BE-4A4F-9226-C85144716AC5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A8ED-9715-4A07-AAFB-E37AEAAD945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070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06CD-50BE-4A4F-9226-C85144716AC5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A8ED-9715-4A07-AAFB-E37AEAAD945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574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06CD-50BE-4A4F-9226-C85144716AC5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A8ED-9715-4A07-AAFB-E37AEAAD945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708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06CD-50BE-4A4F-9226-C85144716AC5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A8ED-9715-4A07-AAFB-E37AEAAD945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384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06CD-50BE-4A4F-9226-C85144716AC5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A8ED-9715-4A07-AAFB-E37AEAAD945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493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06CD-50BE-4A4F-9226-C85144716AC5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A8ED-9715-4A07-AAFB-E37AEAAD945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528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06CD-50BE-4A4F-9226-C85144716AC5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A8ED-9715-4A07-AAFB-E37AEAAD945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513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206CD-50BE-4A4F-9226-C85144716AC5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0A8ED-9715-4A07-AAFB-E37AEAAD945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366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roup 381"/>
          <p:cNvGrpSpPr>
            <a:grpSpLocks noChangeAspect="1"/>
          </p:cNvGrpSpPr>
          <p:nvPr/>
        </p:nvGrpSpPr>
        <p:grpSpPr bwMode="auto">
          <a:xfrm>
            <a:off x="3041650" y="1519238"/>
            <a:ext cx="6108700" cy="3819525"/>
            <a:chOff x="1916" y="957"/>
            <a:chExt cx="3848" cy="2406"/>
          </a:xfrm>
        </p:grpSpPr>
        <p:sp>
          <p:nvSpPr>
            <p:cNvPr id="387" name="AutoShape 380"/>
            <p:cNvSpPr>
              <a:spLocks noChangeAspect="1" noChangeArrowheads="1" noTextEdit="1"/>
            </p:cNvSpPr>
            <p:nvPr/>
          </p:nvSpPr>
          <p:spPr bwMode="auto">
            <a:xfrm>
              <a:off x="1916" y="957"/>
              <a:ext cx="3848" cy="2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388" name="Group 582"/>
            <p:cNvGrpSpPr>
              <a:grpSpLocks/>
            </p:cNvGrpSpPr>
            <p:nvPr/>
          </p:nvGrpSpPr>
          <p:grpSpPr bwMode="auto">
            <a:xfrm>
              <a:off x="1916" y="957"/>
              <a:ext cx="3843" cy="2399"/>
              <a:chOff x="1916" y="957"/>
              <a:chExt cx="3843" cy="2399"/>
            </a:xfrm>
          </p:grpSpPr>
          <p:sp>
            <p:nvSpPr>
              <p:cNvPr id="398" name="Rectangle 382"/>
              <p:cNvSpPr>
                <a:spLocks noChangeArrowheads="1"/>
              </p:cNvSpPr>
              <p:nvPr/>
            </p:nvSpPr>
            <p:spPr bwMode="auto">
              <a:xfrm>
                <a:off x="1916" y="957"/>
                <a:ext cx="3843" cy="23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u="sng" dirty="0"/>
              </a:p>
            </p:txBody>
          </p:sp>
          <p:sp>
            <p:nvSpPr>
              <p:cNvPr id="399" name="Line 383"/>
              <p:cNvSpPr>
                <a:spLocks noChangeShapeType="1"/>
              </p:cNvSpPr>
              <p:nvPr/>
            </p:nvSpPr>
            <p:spPr bwMode="auto">
              <a:xfrm>
                <a:off x="2710" y="2869"/>
                <a:ext cx="2261" cy="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00" name="Line 384"/>
              <p:cNvSpPr>
                <a:spLocks noChangeShapeType="1"/>
              </p:cNvSpPr>
              <p:nvPr/>
            </p:nvSpPr>
            <p:spPr bwMode="auto">
              <a:xfrm flipH="1">
                <a:off x="2710" y="2869"/>
                <a:ext cx="2261" cy="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01" name="Line 385"/>
              <p:cNvSpPr>
                <a:spLocks noChangeShapeType="1"/>
              </p:cNvSpPr>
              <p:nvPr/>
            </p:nvSpPr>
            <p:spPr bwMode="auto">
              <a:xfrm flipV="1">
                <a:off x="2770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02" name="Line 386"/>
              <p:cNvSpPr>
                <a:spLocks noChangeShapeType="1"/>
              </p:cNvSpPr>
              <p:nvPr/>
            </p:nvSpPr>
            <p:spPr bwMode="auto">
              <a:xfrm>
                <a:off x="2770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03" name="Line 387"/>
              <p:cNvSpPr>
                <a:spLocks noChangeShapeType="1"/>
              </p:cNvSpPr>
              <p:nvPr/>
            </p:nvSpPr>
            <p:spPr bwMode="auto">
              <a:xfrm flipV="1">
                <a:off x="2854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04" name="Line 388"/>
              <p:cNvSpPr>
                <a:spLocks noChangeShapeType="1"/>
              </p:cNvSpPr>
              <p:nvPr/>
            </p:nvSpPr>
            <p:spPr bwMode="auto">
              <a:xfrm>
                <a:off x="2854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05" name="Line 389"/>
              <p:cNvSpPr>
                <a:spLocks noChangeShapeType="1"/>
              </p:cNvSpPr>
              <p:nvPr/>
            </p:nvSpPr>
            <p:spPr bwMode="auto">
              <a:xfrm flipV="1">
                <a:off x="2944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06" name="Line 390"/>
              <p:cNvSpPr>
                <a:spLocks noChangeShapeType="1"/>
              </p:cNvSpPr>
              <p:nvPr/>
            </p:nvSpPr>
            <p:spPr bwMode="auto">
              <a:xfrm>
                <a:off x="2944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07" name="Line 391"/>
              <p:cNvSpPr>
                <a:spLocks noChangeShapeType="1"/>
              </p:cNvSpPr>
              <p:nvPr/>
            </p:nvSpPr>
            <p:spPr bwMode="auto">
              <a:xfrm flipV="1">
                <a:off x="3029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08" name="Line 392"/>
              <p:cNvSpPr>
                <a:spLocks noChangeShapeType="1"/>
              </p:cNvSpPr>
              <p:nvPr/>
            </p:nvSpPr>
            <p:spPr bwMode="auto">
              <a:xfrm>
                <a:off x="3029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09" name="Line 393"/>
              <p:cNvSpPr>
                <a:spLocks noChangeShapeType="1"/>
              </p:cNvSpPr>
              <p:nvPr/>
            </p:nvSpPr>
            <p:spPr bwMode="auto">
              <a:xfrm flipV="1">
                <a:off x="3113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0" name="Line 394"/>
              <p:cNvSpPr>
                <a:spLocks noChangeShapeType="1"/>
              </p:cNvSpPr>
              <p:nvPr/>
            </p:nvSpPr>
            <p:spPr bwMode="auto">
              <a:xfrm>
                <a:off x="3113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1" name="Line 395"/>
              <p:cNvSpPr>
                <a:spLocks noChangeShapeType="1"/>
              </p:cNvSpPr>
              <p:nvPr/>
            </p:nvSpPr>
            <p:spPr bwMode="auto">
              <a:xfrm flipV="1">
                <a:off x="3197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2" name="Line 396"/>
              <p:cNvSpPr>
                <a:spLocks noChangeShapeType="1"/>
              </p:cNvSpPr>
              <p:nvPr/>
            </p:nvSpPr>
            <p:spPr bwMode="auto">
              <a:xfrm>
                <a:off x="3197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3" name="Line 397"/>
              <p:cNvSpPr>
                <a:spLocks noChangeShapeType="1"/>
              </p:cNvSpPr>
              <p:nvPr/>
            </p:nvSpPr>
            <p:spPr bwMode="auto">
              <a:xfrm flipV="1">
                <a:off x="3287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4" name="Line 398"/>
              <p:cNvSpPr>
                <a:spLocks noChangeShapeType="1"/>
              </p:cNvSpPr>
              <p:nvPr/>
            </p:nvSpPr>
            <p:spPr bwMode="auto">
              <a:xfrm>
                <a:off x="3287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5" name="Line 399"/>
              <p:cNvSpPr>
                <a:spLocks noChangeShapeType="1"/>
              </p:cNvSpPr>
              <p:nvPr/>
            </p:nvSpPr>
            <p:spPr bwMode="auto">
              <a:xfrm flipV="1">
                <a:off x="3371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6" name="Line 400"/>
              <p:cNvSpPr>
                <a:spLocks noChangeShapeType="1"/>
              </p:cNvSpPr>
              <p:nvPr/>
            </p:nvSpPr>
            <p:spPr bwMode="auto">
              <a:xfrm>
                <a:off x="3371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7" name="Line 401"/>
              <p:cNvSpPr>
                <a:spLocks noChangeShapeType="1"/>
              </p:cNvSpPr>
              <p:nvPr/>
            </p:nvSpPr>
            <p:spPr bwMode="auto">
              <a:xfrm flipV="1">
                <a:off x="3456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8" name="Line 402"/>
              <p:cNvSpPr>
                <a:spLocks noChangeShapeType="1"/>
              </p:cNvSpPr>
              <p:nvPr/>
            </p:nvSpPr>
            <p:spPr bwMode="auto">
              <a:xfrm>
                <a:off x="3456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9" name="Line 403"/>
              <p:cNvSpPr>
                <a:spLocks noChangeShapeType="1"/>
              </p:cNvSpPr>
              <p:nvPr/>
            </p:nvSpPr>
            <p:spPr bwMode="auto">
              <a:xfrm flipV="1">
                <a:off x="3540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20" name="Line 404"/>
              <p:cNvSpPr>
                <a:spLocks noChangeShapeType="1"/>
              </p:cNvSpPr>
              <p:nvPr/>
            </p:nvSpPr>
            <p:spPr bwMode="auto">
              <a:xfrm>
                <a:off x="3540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21" name="Line 405"/>
              <p:cNvSpPr>
                <a:spLocks noChangeShapeType="1"/>
              </p:cNvSpPr>
              <p:nvPr/>
            </p:nvSpPr>
            <p:spPr bwMode="auto">
              <a:xfrm flipV="1">
                <a:off x="3624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22" name="Line 406"/>
              <p:cNvSpPr>
                <a:spLocks noChangeShapeType="1"/>
              </p:cNvSpPr>
              <p:nvPr/>
            </p:nvSpPr>
            <p:spPr bwMode="auto">
              <a:xfrm>
                <a:off x="3624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23" name="Line 407"/>
              <p:cNvSpPr>
                <a:spLocks noChangeShapeType="1"/>
              </p:cNvSpPr>
              <p:nvPr/>
            </p:nvSpPr>
            <p:spPr bwMode="auto">
              <a:xfrm flipV="1">
                <a:off x="3714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24" name="Line 408"/>
              <p:cNvSpPr>
                <a:spLocks noChangeShapeType="1"/>
              </p:cNvSpPr>
              <p:nvPr/>
            </p:nvSpPr>
            <p:spPr bwMode="auto">
              <a:xfrm>
                <a:off x="3714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25" name="Line 409"/>
              <p:cNvSpPr>
                <a:spLocks noChangeShapeType="1"/>
              </p:cNvSpPr>
              <p:nvPr/>
            </p:nvSpPr>
            <p:spPr bwMode="auto">
              <a:xfrm flipV="1">
                <a:off x="3798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26" name="Line 410"/>
              <p:cNvSpPr>
                <a:spLocks noChangeShapeType="1"/>
              </p:cNvSpPr>
              <p:nvPr/>
            </p:nvSpPr>
            <p:spPr bwMode="auto">
              <a:xfrm>
                <a:off x="3798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27" name="Line 411"/>
              <p:cNvSpPr>
                <a:spLocks noChangeShapeType="1"/>
              </p:cNvSpPr>
              <p:nvPr/>
            </p:nvSpPr>
            <p:spPr bwMode="auto">
              <a:xfrm flipV="1">
                <a:off x="3883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28" name="Line 412"/>
              <p:cNvSpPr>
                <a:spLocks noChangeShapeType="1"/>
              </p:cNvSpPr>
              <p:nvPr/>
            </p:nvSpPr>
            <p:spPr bwMode="auto">
              <a:xfrm>
                <a:off x="3883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29" name="Line 413"/>
              <p:cNvSpPr>
                <a:spLocks noChangeShapeType="1"/>
              </p:cNvSpPr>
              <p:nvPr/>
            </p:nvSpPr>
            <p:spPr bwMode="auto">
              <a:xfrm flipV="1">
                <a:off x="3967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0" name="Line 414"/>
              <p:cNvSpPr>
                <a:spLocks noChangeShapeType="1"/>
              </p:cNvSpPr>
              <p:nvPr/>
            </p:nvSpPr>
            <p:spPr bwMode="auto">
              <a:xfrm>
                <a:off x="3967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1" name="Line 415"/>
              <p:cNvSpPr>
                <a:spLocks noChangeShapeType="1"/>
              </p:cNvSpPr>
              <p:nvPr/>
            </p:nvSpPr>
            <p:spPr bwMode="auto">
              <a:xfrm flipV="1">
                <a:off x="4057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2" name="Line 416"/>
              <p:cNvSpPr>
                <a:spLocks noChangeShapeType="1"/>
              </p:cNvSpPr>
              <p:nvPr/>
            </p:nvSpPr>
            <p:spPr bwMode="auto">
              <a:xfrm>
                <a:off x="4057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3" name="Line 417"/>
              <p:cNvSpPr>
                <a:spLocks noChangeShapeType="1"/>
              </p:cNvSpPr>
              <p:nvPr/>
            </p:nvSpPr>
            <p:spPr bwMode="auto">
              <a:xfrm flipV="1">
                <a:off x="4141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4" name="Line 418"/>
              <p:cNvSpPr>
                <a:spLocks noChangeShapeType="1"/>
              </p:cNvSpPr>
              <p:nvPr/>
            </p:nvSpPr>
            <p:spPr bwMode="auto">
              <a:xfrm>
                <a:off x="4141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5" name="Line 419"/>
              <p:cNvSpPr>
                <a:spLocks noChangeShapeType="1"/>
              </p:cNvSpPr>
              <p:nvPr/>
            </p:nvSpPr>
            <p:spPr bwMode="auto">
              <a:xfrm flipV="1">
                <a:off x="4225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6" name="Line 420"/>
              <p:cNvSpPr>
                <a:spLocks noChangeShapeType="1"/>
              </p:cNvSpPr>
              <p:nvPr/>
            </p:nvSpPr>
            <p:spPr bwMode="auto">
              <a:xfrm>
                <a:off x="4225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7" name="Line 421"/>
              <p:cNvSpPr>
                <a:spLocks noChangeShapeType="1"/>
              </p:cNvSpPr>
              <p:nvPr/>
            </p:nvSpPr>
            <p:spPr bwMode="auto">
              <a:xfrm flipV="1">
                <a:off x="4310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8" name="Line 422"/>
              <p:cNvSpPr>
                <a:spLocks noChangeShapeType="1"/>
              </p:cNvSpPr>
              <p:nvPr/>
            </p:nvSpPr>
            <p:spPr bwMode="auto">
              <a:xfrm>
                <a:off x="4310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9" name="Line 423"/>
              <p:cNvSpPr>
                <a:spLocks noChangeShapeType="1"/>
              </p:cNvSpPr>
              <p:nvPr/>
            </p:nvSpPr>
            <p:spPr bwMode="auto">
              <a:xfrm flipV="1">
                <a:off x="4394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40" name="Line 424"/>
              <p:cNvSpPr>
                <a:spLocks noChangeShapeType="1"/>
              </p:cNvSpPr>
              <p:nvPr/>
            </p:nvSpPr>
            <p:spPr bwMode="auto">
              <a:xfrm>
                <a:off x="4394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41" name="Line 425"/>
              <p:cNvSpPr>
                <a:spLocks noChangeShapeType="1"/>
              </p:cNvSpPr>
              <p:nvPr/>
            </p:nvSpPr>
            <p:spPr bwMode="auto">
              <a:xfrm flipV="1">
                <a:off x="4484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42" name="Line 426"/>
              <p:cNvSpPr>
                <a:spLocks noChangeShapeType="1"/>
              </p:cNvSpPr>
              <p:nvPr/>
            </p:nvSpPr>
            <p:spPr bwMode="auto">
              <a:xfrm>
                <a:off x="4484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43" name="Line 427"/>
              <p:cNvSpPr>
                <a:spLocks noChangeShapeType="1"/>
              </p:cNvSpPr>
              <p:nvPr/>
            </p:nvSpPr>
            <p:spPr bwMode="auto">
              <a:xfrm flipV="1">
                <a:off x="4568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44" name="Line 428"/>
              <p:cNvSpPr>
                <a:spLocks noChangeShapeType="1"/>
              </p:cNvSpPr>
              <p:nvPr/>
            </p:nvSpPr>
            <p:spPr bwMode="auto">
              <a:xfrm>
                <a:off x="4568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45" name="Line 429"/>
              <p:cNvSpPr>
                <a:spLocks noChangeShapeType="1"/>
              </p:cNvSpPr>
              <p:nvPr/>
            </p:nvSpPr>
            <p:spPr bwMode="auto">
              <a:xfrm flipV="1">
                <a:off x="4652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46" name="Line 430"/>
              <p:cNvSpPr>
                <a:spLocks noChangeShapeType="1"/>
              </p:cNvSpPr>
              <p:nvPr/>
            </p:nvSpPr>
            <p:spPr bwMode="auto">
              <a:xfrm>
                <a:off x="4652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47" name="Line 431"/>
              <p:cNvSpPr>
                <a:spLocks noChangeShapeType="1"/>
              </p:cNvSpPr>
              <p:nvPr/>
            </p:nvSpPr>
            <p:spPr bwMode="auto">
              <a:xfrm flipV="1">
                <a:off x="4737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48" name="Line 432"/>
              <p:cNvSpPr>
                <a:spLocks noChangeShapeType="1"/>
              </p:cNvSpPr>
              <p:nvPr/>
            </p:nvSpPr>
            <p:spPr bwMode="auto">
              <a:xfrm>
                <a:off x="4737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49" name="Line 433"/>
              <p:cNvSpPr>
                <a:spLocks noChangeShapeType="1"/>
              </p:cNvSpPr>
              <p:nvPr/>
            </p:nvSpPr>
            <p:spPr bwMode="auto">
              <a:xfrm flipV="1">
                <a:off x="4827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0" name="Line 434"/>
              <p:cNvSpPr>
                <a:spLocks noChangeShapeType="1"/>
              </p:cNvSpPr>
              <p:nvPr/>
            </p:nvSpPr>
            <p:spPr bwMode="auto">
              <a:xfrm>
                <a:off x="4827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1" name="Line 435"/>
              <p:cNvSpPr>
                <a:spLocks noChangeShapeType="1"/>
              </p:cNvSpPr>
              <p:nvPr/>
            </p:nvSpPr>
            <p:spPr bwMode="auto">
              <a:xfrm flipV="1">
                <a:off x="4911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2" name="Line 436"/>
              <p:cNvSpPr>
                <a:spLocks noChangeShapeType="1"/>
              </p:cNvSpPr>
              <p:nvPr/>
            </p:nvSpPr>
            <p:spPr bwMode="auto">
              <a:xfrm>
                <a:off x="4911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3" name="Line 437"/>
              <p:cNvSpPr>
                <a:spLocks noChangeShapeType="1"/>
              </p:cNvSpPr>
              <p:nvPr/>
            </p:nvSpPr>
            <p:spPr bwMode="auto">
              <a:xfrm>
                <a:off x="2710" y="1450"/>
                <a:ext cx="2261" cy="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4" name="Line 438"/>
              <p:cNvSpPr>
                <a:spLocks noChangeShapeType="1"/>
              </p:cNvSpPr>
              <p:nvPr/>
            </p:nvSpPr>
            <p:spPr bwMode="auto">
              <a:xfrm flipH="1">
                <a:off x="2710" y="1450"/>
                <a:ext cx="2261" cy="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5" name="Line 439"/>
              <p:cNvSpPr>
                <a:spLocks noChangeShapeType="1"/>
              </p:cNvSpPr>
              <p:nvPr/>
            </p:nvSpPr>
            <p:spPr bwMode="auto">
              <a:xfrm>
                <a:off x="2770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6" name="Line 440"/>
              <p:cNvSpPr>
                <a:spLocks noChangeShapeType="1"/>
              </p:cNvSpPr>
              <p:nvPr/>
            </p:nvSpPr>
            <p:spPr bwMode="auto">
              <a:xfrm flipV="1">
                <a:off x="2770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7" name="Line 441"/>
              <p:cNvSpPr>
                <a:spLocks noChangeShapeType="1"/>
              </p:cNvSpPr>
              <p:nvPr/>
            </p:nvSpPr>
            <p:spPr bwMode="auto">
              <a:xfrm>
                <a:off x="2854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8" name="Line 442"/>
              <p:cNvSpPr>
                <a:spLocks noChangeShapeType="1"/>
              </p:cNvSpPr>
              <p:nvPr/>
            </p:nvSpPr>
            <p:spPr bwMode="auto">
              <a:xfrm flipV="1">
                <a:off x="2854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9" name="Line 443"/>
              <p:cNvSpPr>
                <a:spLocks noChangeShapeType="1"/>
              </p:cNvSpPr>
              <p:nvPr/>
            </p:nvSpPr>
            <p:spPr bwMode="auto">
              <a:xfrm>
                <a:off x="2944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60" name="Line 444"/>
              <p:cNvSpPr>
                <a:spLocks noChangeShapeType="1"/>
              </p:cNvSpPr>
              <p:nvPr/>
            </p:nvSpPr>
            <p:spPr bwMode="auto">
              <a:xfrm flipV="1">
                <a:off x="2944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61" name="Line 445"/>
              <p:cNvSpPr>
                <a:spLocks noChangeShapeType="1"/>
              </p:cNvSpPr>
              <p:nvPr/>
            </p:nvSpPr>
            <p:spPr bwMode="auto">
              <a:xfrm>
                <a:off x="3029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62" name="Line 446"/>
              <p:cNvSpPr>
                <a:spLocks noChangeShapeType="1"/>
              </p:cNvSpPr>
              <p:nvPr/>
            </p:nvSpPr>
            <p:spPr bwMode="auto">
              <a:xfrm flipV="1">
                <a:off x="3029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63" name="Line 447"/>
              <p:cNvSpPr>
                <a:spLocks noChangeShapeType="1"/>
              </p:cNvSpPr>
              <p:nvPr/>
            </p:nvSpPr>
            <p:spPr bwMode="auto">
              <a:xfrm>
                <a:off x="3113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64" name="Line 448"/>
              <p:cNvSpPr>
                <a:spLocks noChangeShapeType="1"/>
              </p:cNvSpPr>
              <p:nvPr/>
            </p:nvSpPr>
            <p:spPr bwMode="auto">
              <a:xfrm flipV="1">
                <a:off x="3113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65" name="Line 449"/>
              <p:cNvSpPr>
                <a:spLocks noChangeShapeType="1"/>
              </p:cNvSpPr>
              <p:nvPr/>
            </p:nvSpPr>
            <p:spPr bwMode="auto">
              <a:xfrm>
                <a:off x="3197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66" name="Line 450"/>
              <p:cNvSpPr>
                <a:spLocks noChangeShapeType="1"/>
              </p:cNvSpPr>
              <p:nvPr/>
            </p:nvSpPr>
            <p:spPr bwMode="auto">
              <a:xfrm flipV="1">
                <a:off x="3197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67" name="Line 451"/>
              <p:cNvSpPr>
                <a:spLocks noChangeShapeType="1"/>
              </p:cNvSpPr>
              <p:nvPr/>
            </p:nvSpPr>
            <p:spPr bwMode="auto">
              <a:xfrm>
                <a:off x="3287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68" name="Line 452"/>
              <p:cNvSpPr>
                <a:spLocks noChangeShapeType="1"/>
              </p:cNvSpPr>
              <p:nvPr/>
            </p:nvSpPr>
            <p:spPr bwMode="auto">
              <a:xfrm flipV="1">
                <a:off x="3287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69" name="Line 453"/>
              <p:cNvSpPr>
                <a:spLocks noChangeShapeType="1"/>
              </p:cNvSpPr>
              <p:nvPr/>
            </p:nvSpPr>
            <p:spPr bwMode="auto">
              <a:xfrm>
                <a:off x="3371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70" name="Line 454"/>
              <p:cNvSpPr>
                <a:spLocks noChangeShapeType="1"/>
              </p:cNvSpPr>
              <p:nvPr/>
            </p:nvSpPr>
            <p:spPr bwMode="auto">
              <a:xfrm flipV="1">
                <a:off x="3371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71" name="Line 455"/>
              <p:cNvSpPr>
                <a:spLocks noChangeShapeType="1"/>
              </p:cNvSpPr>
              <p:nvPr/>
            </p:nvSpPr>
            <p:spPr bwMode="auto">
              <a:xfrm>
                <a:off x="3456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72" name="Line 456"/>
              <p:cNvSpPr>
                <a:spLocks noChangeShapeType="1"/>
              </p:cNvSpPr>
              <p:nvPr/>
            </p:nvSpPr>
            <p:spPr bwMode="auto">
              <a:xfrm flipV="1">
                <a:off x="3456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73" name="Line 457"/>
              <p:cNvSpPr>
                <a:spLocks noChangeShapeType="1"/>
              </p:cNvSpPr>
              <p:nvPr/>
            </p:nvSpPr>
            <p:spPr bwMode="auto">
              <a:xfrm>
                <a:off x="3540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74" name="Line 458"/>
              <p:cNvSpPr>
                <a:spLocks noChangeShapeType="1"/>
              </p:cNvSpPr>
              <p:nvPr/>
            </p:nvSpPr>
            <p:spPr bwMode="auto">
              <a:xfrm flipV="1">
                <a:off x="3540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75" name="Line 459"/>
              <p:cNvSpPr>
                <a:spLocks noChangeShapeType="1"/>
              </p:cNvSpPr>
              <p:nvPr/>
            </p:nvSpPr>
            <p:spPr bwMode="auto">
              <a:xfrm>
                <a:off x="3624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76" name="Line 460"/>
              <p:cNvSpPr>
                <a:spLocks noChangeShapeType="1"/>
              </p:cNvSpPr>
              <p:nvPr/>
            </p:nvSpPr>
            <p:spPr bwMode="auto">
              <a:xfrm flipV="1">
                <a:off x="3624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77" name="Line 461"/>
              <p:cNvSpPr>
                <a:spLocks noChangeShapeType="1"/>
              </p:cNvSpPr>
              <p:nvPr/>
            </p:nvSpPr>
            <p:spPr bwMode="auto">
              <a:xfrm>
                <a:off x="3714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78" name="Line 462"/>
              <p:cNvSpPr>
                <a:spLocks noChangeShapeType="1"/>
              </p:cNvSpPr>
              <p:nvPr/>
            </p:nvSpPr>
            <p:spPr bwMode="auto">
              <a:xfrm flipV="1">
                <a:off x="3714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79" name="Line 463"/>
              <p:cNvSpPr>
                <a:spLocks noChangeShapeType="1"/>
              </p:cNvSpPr>
              <p:nvPr/>
            </p:nvSpPr>
            <p:spPr bwMode="auto">
              <a:xfrm>
                <a:off x="3798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80" name="Line 464"/>
              <p:cNvSpPr>
                <a:spLocks noChangeShapeType="1"/>
              </p:cNvSpPr>
              <p:nvPr/>
            </p:nvSpPr>
            <p:spPr bwMode="auto">
              <a:xfrm flipV="1">
                <a:off x="3798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81" name="Line 465"/>
              <p:cNvSpPr>
                <a:spLocks noChangeShapeType="1"/>
              </p:cNvSpPr>
              <p:nvPr/>
            </p:nvSpPr>
            <p:spPr bwMode="auto">
              <a:xfrm>
                <a:off x="3883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82" name="Line 466"/>
              <p:cNvSpPr>
                <a:spLocks noChangeShapeType="1"/>
              </p:cNvSpPr>
              <p:nvPr/>
            </p:nvSpPr>
            <p:spPr bwMode="auto">
              <a:xfrm flipV="1">
                <a:off x="3883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83" name="Line 467"/>
              <p:cNvSpPr>
                <a:spLocks noChangeShapeType="1"/>
              </p:cNvSpPr>
              <p:nvPr/>
            </p:nvSpPr>
            <p:spPr bwMode="auto">
              <a:xfrm>
                <a:off x="3967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84" name="Line 468"/>
              <p:cNvSpPr>
                <a:spLocks noChangeShapeType="1"/>
              </p:cNvSpPr>
              <p:nvPr/>
            </p:nvSpPr>
            <p:spPr bwMode="auto">
              <a:xfrm flipV="1">
                <a:off x="3967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85" name="Line 469"/>
              <p:cNvSpPr>
                <a:spLocks noChangeShapeType="1"/>
              </p:cNvSpPr>
              <p:nvPr/>
            </p:nvSpPr>
            <p:spPr bwMode="auto">
              <a:xfrm>
                <a:off x="4057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86" name="Line 470"/>
              <p:cNvSpPr>
                <a:spLocks noChangeShapeType="1"/>
              </p:cNvSpPr>
              <p:nvPr/>
            </p:nvSpPr>
            <p:spPr bwMode="auto">
              <a:xfrm flipV="1">
                <a:off x="4057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87" name="Line 471"/>
              <p:cNvSpPr>
                <a:spLocks noChangeShapeType="1"/>
              </p:cNvSpPr>
              <p:nvPr/>
            </p:nvSpPr>
            <p:spPr bwMode="auto">
              <a:xfrm>
                <a:off x="4141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88" name="Line 472"/>
              <p:cNvSpPr>
                <a:spLocks noChangeShapeType="1"/>
              </p:cNvSpPr>
              <p:nvPr/>
            </p:nvSpPr>
            <p:spPr bwMode="auto">
              <a:xfrm flipV="1">
                <a:off x="4141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89" name="Line 473"/>
              <p:cNvSpPr>
                <a:spLocks noChangeShapeType="1"/>
              </p:cNvSpPr>
              <p:nvPr/>
            </p:nvSpPr>
            <p:spPr bwMode="auto">
              <a:xfrm>
                <a:off x="4225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90" name="Line 474"/>
              <p:cNvSpPr>
                <a:spLocks noChangeShapeType="1"/>
              </p:cNvSpPr>
              <p:nvPr/>
            </p:nvSpPr>
            <p:spPr bwMode="auto">
              <a:xfrm flipV="1">
                <a:off x="4225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91" name="Line 475"/>
              <p:cNvSpPr>
                <a:spLocks noChangeShapeType="1"/>
              </p:cNvSpPr>
              <p:nvPr/>
            </p:nvSpPr>
            <p:spPr bwMode="auto">
              <a:xfrm>
                <a:off x="4310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92" name="Line 476"/>
              <p:cNvSpPr>
                <a:spLocks noChangeShapeType="1"/>
              </p:cNvSpPr>
              <p:nvPr/>
            </p:nvSpPr>
            <p:spPr bwMode="auto">
              <a:xfrm flipV="1">
                <a:off x="4310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93" name="Line 477"/>
              <p:cNvSpPr>
                <a:spLocks noChangeShapeType="1"/>
              </p:cNvSpPr>
              <p:nvPr/>
            </p:nvSpPr>
            <p:spPr bwMode="auto">
              <a:xfrm>
                <a:off x="4394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94" name="Line 478"/>
              <p:cNvSpPr>
                <a:spLocks noChangeShapeType="1"/>
              </p:cNvSpPr>
              <p:nvPr/>
            </p:nvSpPr>
            <p:spPr bwMode="auto">
              <a:xfrm flipV="1">
                <a:off x="4394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95" name="Line 479"/>
              <p:cNvSpPr>
                <a:spLocks noChangeShapeType="1"/>
              </p:cNvSpPr>
              <p:nvPr/>
            </p:nvSpPr>
            <p:spPr bwMode="auto">
              <a:xfrm>
                <a:off x="4484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96" name="Line 480"/>
              <p:cNvSpPr>
                <a:spLocks noChangeShapeType="1"/>
              </p:cNvSpPr>
              <p:nvPr/>
            </p:nvSpPr>
            <p:spPr bwMode="auto">
              <a:xfrm flipV="1">
                <a:off x="4484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97" name="Line 481"/>
              <p:cNvSpPr>
                <a:spLocks noChangeShapeType="1"/>
              </p:cNvSpPr>
              <p:nvPr/>
            </p:nvSpPr>
            <p:spPr bwMode="auto">
              <a:xfrm>
                <a:off x="4568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98" name="Line 482"/>
              <p:cNvSpPr>
                <a:spLocks noChangeShapeType="1"/>
              </p:cNvSpPr>
              <p:nvPr/>
            </p:nvSpPr>
            <p:spPr bwMode="auto">
              <a:xfrm flipV="1">
                <a:off x="4568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99" name="Line 483"/>
              <p:cNvSpPr>
                <a:spLocks noChangeShapeType="1"/>
              </p:cNvSpPr>
              <p:nvPr/>
            </p:nvSpPr>
            <p:spPr bwMode="auto">
              <a:xfrm>
                <a:off x="4652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00" name="Line 484"/>
              <p:cNvSpPr>
                <a:spLocks noChangeShapeType="1"/>
              </p:cNvSpPr>
              <p:nvPr/>
            </p:nvSpPr>
            <p:spPr bwMode="auto">
              <a:xfrm flipV="1">
                <a:off x="4652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01" name="Line 485"/>
              <p:cNvSpPr>
                <a:spLocks noChangeShapeType="1"/>
              </p:cNvSpPr>
              <p:nvPr/>
            </p:nvSpPr>
            <p:spPr bwMode="auto">
              <a:xfrm>
                <a:off x="4737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02" name="Line 486"/>
              <p:cNvSpPr>
                <a:spLocks noChangeShapeType="1"/>
              </p:cNvSpPr>
              <p:nvPr/>
            </p:nvSpPr>
            <p:spPr bwMode="auto">
              <a:xfrm flipV="1">
                <a:off x="4737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03" name="Line 487"/>
              <p:cNvSpPr>
                <a:spLocks noChangeShapeType="1"/>
              </p:cNvSpPr>
              <p:nvPr/>
            </p:nvSpPr>
            <p:spPr bwMode="auto">
              <a:xfrm>
                <a:off x="4827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04" name="Line 488"/>
              <p:cNvSpPr>
                <a:spLocks noChangeShapeType="1"/>
              </p:cNvSpPr>
              <p:nvPr/>
            </p:nvSpPr>
            <p:spPr bwMode="auto">
              <a:xfrm flipV="1">
                <a:off x="4827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05" name="Line 489"/>
              <p:cNvSpPr>
                <a:spLocks noChangeShapeType="1"/>
              </p:cNvSpPr>
              <p:nvPr/>
            </p:nvSpPr>
            <p:spPr bwMode="auto">
              <a:xfrm>
                <a:off x="4911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06" name="Line 490"/>
              <p:cNvSpPr>
                <a:spLocks noChangeShapeType="1"/>
              </p:cNvSpPr>
              <p:nvPr/>
            </p:nvSpPr>
            <p:spPr bwMode="auto">
              <a:xfrm flipV="1">
                <a:off x="4911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07" name="Line 491"/>
              <p:cNvSpPr>
                <a:spLocks noChangeShapeType="1"/>
              </p:cNvSpPr>
              <p:nvPr/>
            </p:nvSpPr>
            <p:spPr bwMode="auto">
              <a:xfrm flipV="1">
                <a:off x="2710" y="1450"/>
                <a:ext cx="0" cy="1419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08" name="Line 492"/>
              <p:cNvSpPr>
                <a:spLocks noChangeShapeType="1"/>
              </p:cNvSpPr>
              <p:nvPr/>
            </p:nvSpPr>
            <p:spPr bwMode="auto">
              <a:xfrm>
                <a:off x="2710" y="1450"/>
                <a:ext cx="0" cy="1419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09" name="Line 493"/>
              <p:cNvSpPr>
                <a:spLocks noChangeShapeType="1"/>
              </p:cNvSpPr>
              <p:nvPr/>
            </p:nvSpPr>
            <p:spPr bwMode="auto">
              <a:xfrm flipV="1">
                <a:off x="4971" y="1450"/>
                <a:ext cx="0" cy="1419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10" name="Line 494"/>
              <p:cNvSpPr>
                <a:spLocks noChangeShapeType="1"/>
              </p:cNvSpPr>
              <p:nvPr/>
            </p:nvSpPr>
            <p:spPr bwMode="auto">
              <a:xfrm>
                <a:off x="4971" y="1450"/>
                <a:ext cx="0" cy="1419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11" name="Rectangle 495"/>
              <p:cNvSpPr>
                <a:spLocks noChangeArrowheads="1"/>
              </p:cNvSpPr>
              <p:nvPr/>
            </p:nvSpPr>
            <p:spPr bwMode="auto">
              <a:xfrm>
                <a:off x="3071" y="1624"/>
                <a:ext cx="216" cy="1071"/>
              </a:xfrm>
              <a:prstGeom prst="rect">
                <a:avLst/>
              </a:prstGeom>
              <a:solidFill>
                <a:srgbClr val="2F4858"/>
              </a:solidFill>
              <a:ln w="9525">
                <a:solidFill>
                  <a:srgbClr val="2F4858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12" name="Rectangle 496"/>
              <p:cNvSpPr>
                <a:spLocks noChangeArrowheads="1"/>
              </p:cNvSpPr>
              <p:nvPr/>
            </p:nvSpPr>
            <p:spPr bwMode="auto">
              <a:xfrm>
                <a:off x="3287" y="1624"/>
                <a:ext cx="337" cy="1071"/>
              </a:xfrm>
              <a:prstGeom prst="rect">
                <a:avLst/>
              </a:prstGeom>
              <a:solidFill>
                <a:srgbClr val="2F4858"/>
              </a:solidFill>
              <a:ln w="9525">
                <a:solidFill>
                  <a:srgbClr val="2F4858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13" name="Rectangle 497"/>
              <p:cNvSpPr>
                <a:spLocks noChangeArrowheads="1"/>
              </p:cNvSpPr>
              <p:nvPr/>
            </p:nvSpPr>
            <p:spPr bwMode="auto">
              <a:xfrm>
                <a:off x="3287" y="1823"/>
                <a:ext cx="1" cy="673"/>
              </a:xfrm>
              <a:prstGeom prst="rect">
                <a:avLst/>
              </a:prstGeom>
              <a:solidFill>
                <a:srgbClr val="2F4858"/>
              </a:solidFill>
              <a:ln w="9525">
                <a:solidFill>
                  <a:srgbClr val="2F4858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14" name="Freeform 498"/>
              <p:cNvSpPr>
                <a:spLocks/>
              </p:cNvSpPr>
              <p:nvPr/>
            </p:nvSpPr>
            <p:spPr bwMode="auto">
              <a:xfrm>
                <a:off x="3287" y="1624"/>
                <a:ext cx="0" cy="199"/>
              </a:xfrm>
              <a:custGeom>
                <a:avLst/>
                <a:gdLst>
                  <a:gd name="T0" fmla="*/ 199 h 199"/>
                  <a:gd name="T1" fmla="*/ 199 h 199"/>
                  <a:gd name="T2" fmla="*/ 199 h 199"/>
                  <a:gd name="T3" fmla="*/ 0 h 199"/>
                  <a:gd name="T4" fmla="*/ 199 h 19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99">
                    <a:moveTo>
                      <a:pt x="0" y="199"/>
                    </a:moveTo>
                    <a:lnTo>
                      <a:pt x="0" y="199"/>
                    </a:lnTo>
                    <a:lnTo>
                      <a:pt x="0" y="199"/>
                    </a:lnTo>
                    <a:lnTo>
                      <a:pt x="0" y="0"/>
                    </a:lnTo>
                    <a:lnTo>
                      <a:pt x="0" y="199"/>
                    </a:lnTo>
                    <a:close/>
                  </a:path>
                </a:pathLst>
              </a:custGeom>
              <a:solidFill>
                <a:srgbClr val="2F4858"/>
              </a:solidFill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15" name="Freeform 499"/>
              <p:cNvSpPr>
                <a:spLocks/>
              </p:cNvSpPr>
              <p:nvPr/>
            </p:nvSpPr>
            <p:spPr bwMode="auto">
              <a:xfrm>
                <a:off x="3287" y="1624"/>
                <a:ext cx="0" cy="199"/>
              </a:xfrm>
              <a:custGeom>
                <a:avLst/>
                <a:gdLst>
                  <a:gd name="T0" fmla="*/ 199 h 199"/>
                  <a:gd name="T1" fmla="*/ 199 h 199"/>
                  <a:gd name="T2" fmla="*/ 0 h 199"/>
                  <a:gd name="T3" fmla="*/ 199 h 19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99">
                    <a:moveTo>
                      <a:pt x="0" y="199"/>
                    </a:moveTo>
                    <a:lnTo>
                      <a:pt x="0" y="199"/>
                    </a:lnTo>
                    <a:lnTo>
                      <a:pt x="0" y="0"/>
                    </a:lnTo>
                    <a:lnTo>
                      <a:pt x="0" y="199"/>
                    </a:lnTo>
                    <a:close/>
                  </a:path>
                </a:pathLst>
              </a:custGeom>
              <a:solidFill>
                <a:srgbClr val="2F4858"/>
              </a:solidFill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16" name="Freeform 500"/>
              <p:cNvSpPr>
                <a:spLocks/>
              </p:cNvSpPr>
              <p:nvPr/>
            </p:nvSpPr>
            <p:spPr bwMode="auto">
              <a:xfrm>
                <a:off x="3287" y="2496"/>
                <a:ext cx="0" cy="199"/>
              </a:xfrm>
              <a:custGeom>
                <a:avLst/>
                <a:gdLst>
                  <a:gd name="T0" fmla="*/ 0 h 199"/>
                  <a:gd name="T1" fmla="*/ 0 h 199"/>
                  <a:gd name="T2" fmla="*/ 0 h 199"/>
                  <a:gd name="T3" fmla="*/ 199 h 199"/>
                  <a:gd name="T4" fmla="*/ 0 h 19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99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4858"/>
              </a:solidFill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17" name="Freeform 501"/>
              <p:cNvSpPr>
                <a:spLocks/>
              </p:cNvSpPr>
              <p:nvPr/>
            </p:nvSpPr>
            <p:spPr bwMode="auto">
              <a:xfrm>
                <a:off x="3287" y="2496"/>
                <a:ext cx="0" cy="199"/>
              </a:xfrm>
              <a:custGeom>
                <a:avLst/>
                <a:gdLst>
                  <a:gd name="T0" fmla="*/ 0 h 199"/>
                  <a:gd name="T1" fmla="*/ 0 h 199"/>
                  <a:gd name="T2" fmla="*/ 199 h 199"/>
                  <a:gd name="T3" fmla="*/ 0 h 19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99">
                    <a:moveTo>
                      <a:pt x="0" y="0"/>
                    </a:moveTo>
                    <a:lnTo>
                      <a:pt x="0" y="0"/>
                    </a:lnTo>
                    <a:lnTo>
                      <a:pt x="0" y="1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4858"/>
              </a:solidFill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18" name="Line 502"/>
              <p:cNvSpPr>
                <a:spLocks noChangeShapeType="1"/>
              </p:cNvSpPr>
              <p:nvPr/>
            </p:nvSpPr>
            <p:spPr bwMode="auto">
              <a:xfrm>
                <a:off x="4689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19" name="Line 503"/>
              <p:cNvSpPr>
                <a:spLocks noChangeShapeType="1"/>
              </p:cNvSpPr>
              <p:nvPr/>
            </p:nvSpPr>
            <p:spPr bwMode="auto">
              <a:xfrm flipV="1">
                <a:off x="4689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20" name="Line 504"/>
              <p:cNvSpPr>
                <a:spLocks noChangeShapeType="1"/>
              </p:cNvSpPr>
              <p:nvPr/>
            </p:nvSpPr>
            <p:spPr bwMode="auto">
              <a:xfrm>
                <a:off x="4683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21" name="Line 505"/>
              <p:cNvSpPr>
                <a:spLocks noChangeShapeType="1"/>
              </p:cNvSpPr>
              <p:nvPr/>
            </p:nvSpPr>
            <p:spPr bwMode="auto">
              <a:xfrm>
                <a:off x="4695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22" name="Line 506"/>
              <p:cNvSpPr>
                <a:spLocks noChangeShapeType="1"/>
              </p:cNvSpPr>
              <p:nvPr/>
            </p:nvSpPr>
            <p:spPr bwMode="auto">
              <a:xfrm flipH="1" flipV="1">
                <a:off x="4689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23" name="Line 507"/>
              <p:cNvSpPr>
                <a:spLocks noChangeShapeType="1"/>
              </p:cNvSpPr>
              <p:nvPr/>
            </p:nvSpPr>
            <p:spPr bwMode="auto">
              <a:xfrm flipH="1">
                <a:off x="4689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24" name="Line 508"/>
              <p:cNvSpPr>
                <a:spLocks noChangeShapeType="1"/>
              </p:cNvSpPr>
              <p:nvPr/>
            </p:nvSpPr>
            <p:spPr bwMode="auto">
              <a:xfrm flipH="1">
                <a:off x="4683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25" name="Line 509"/>
              <p:cNvSpPr>
                <a:spLocks noChangeShapeType="1"/>
              </p:cNvSpPr>
              <p:nvPr/>
            </p:nvSpPr>
            <p:spPr bwMode="auto">
              <a:xfrm flipV="1">
                <a:off x="4695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26" name="Line 510"/>
              <p:cNvSpPr>
                <a:spLocks noChangeShapeType="1"/>
              </p:cNvSpPr>
              <p:nvPr/>
            </p:nvSpPr>
            <p:spPr bwMode="auto">
              <a:xfrm>
                <a:off x="4478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27" name="Line 511"/>
              <p:cNvSpPr>
                <a:spLocks noChangeShapeType="1"/>
              </p:cNvSpPr>
              <p:nvPr/>
            </p:nvSpPr>
            <p:spPr bwMode="auto">
              <a:xfrm flipV="1">
                <a:off x="4478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28" name="Line 512"/>
              <p:cNvSpPr>
                <a:spLocks noChangeShapeType="1"/>
              </p:cNvSpPr>
              <p:nvPr/>
            </p:nvSpPr>
            <p:spPr bwMode="auto">
              <a:xfrm>
                <a:off x="4472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29" name="Line 513"/>
              <p:cNvSpPr>
                <a:spLocks noChangeShapeType="1"/>
              </p:cNvSpPr>
              <p:nvPr/>
            </p:nvSpPr>
            <p:spPr bwMode="auto">
              <a:xfrm>
                <a:off x="4484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30" name="Line 514"/>
              <p:cNvSpPr>
                <a:spLocks noChangeShapeType="1"/>
              </p:cNvSpPr>
              <p:nvPr/>
            </p:nvSpPr>
            <p:spPr bwMode="auto">
              <a:xfrm flipH="1" flipV="1">
                <a:off x="4478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31" name="Line 515"/>
              <p:cNvSpPr>
                <a:spLocks noChangeShapeType="1"/>
              </p:cNvSpPr>
              <p:nvPr/>
            </p:nvSpPr>
            <p:spPr bwMode="auto">
              <a:xfrm flipH="1">
                <a:off x="4478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32" name="Line 516"/>
              <p:cNvSpPr>
                <a:spLocks noChangeShapeType="1"/>
              </p:cNvSpPr>
              <p:nvPr/>
            </p:nvSpPr>
            <p:spPr bwMode="auto">
              <a:xfrm flipH="1">
                <a:off x="4472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33" name="Line 517"/>
              <p:cNvSpPr>
                <a:spLocks noChangeShapeType="1"/>
              </p:cNvSpPr>
              <p:nvPr/>
            </p:nvSpPr>
            <p:spPr bwMode="auto">
              <a:xfrm flipV="1">
                <a:off x="4484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34" name="Line 518"/>
              <p:cNvSpPr>
                <a:spLocks noChangeShapeType="1"/>
              </p:cNvSpPr>
              <p:nvPr/>
            </p:nvSpPr>
            <p:spPr bwMode="auto">
              <a:xfrm>
                <a:off x="4478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35" name="Line 519"/>
              <p:cNvSpPr>
                <a:spLocks noChangeShapeType="1"/>
              </p:cNvSpPr>
              <p:nvPr/>
            </p:nvSpPr>
            <p:spPr bwMode="auto">
              <a:xfrm flipV="1">
                <a:off x="4478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36" name="Line 520"/>
              <p:cNvSpPr>
                <a:spLocks noChangeShapeType="1"/>
              </p:cNvSpPr>
              <p:nvPr/>
            </p:nvSpPr>
            <p:spPr bwMode="auto">
              <a:xfrm>
                <a:off x="4472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37" name="Line 521"/>
              <p:cNvSpPr>
                <a:spLocks noChangeShapeType="1"/>
              </p:cNvSpPr>
              <p:nvPr/>
            </p:nvSpPr>
            <p:spPr bwMode="auto">
              <a:xfrm>
                <a:off x="4484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38" name="Line 522"/>
              <p:cNvSpPr>
                <a:spLocks noChangeShapeType="1"/>
              </p:cNvSpPr>
              <p:nvPr/>
            </p:nvSpPr>
            <p:spPr bwMode="auto">
              <a:xfrm flipH="1" flipV="1">
                <a:off x="4478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39" name="Line 523"/>
              <p:cNvSpPr>
                <a:spLocks noChangeShapeType="1"/>
              </p:cNvSpPr>
              <p:nvPr/>
            </p:nvSpPr>
            <p:spPr bwMode="auto">
              <a:xfrm flipH="1">
                <a:off x="4478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40" name="Line 524"/>
              <p:cNvSpPr>
                <a:spLocks noChangeShapeType="1"/>
              </p:cNvSpPr>
              <p:nvPr/>
            </p:nvSpPr>
            <p:spPr bwMode="auto">
              <a:xfrm flipH="1">
                <a:off x="4472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41" name="Line 525"/>
              <p:cNvSpPr>
                <a:spLocks noChangeShapeType="1"/>
              </p:cNvSpPr>
              <p:nvPr/>
            </p:nvSpPr>
            <p:spPr bwMode="auto">
              <a:xfrm flipV="1">
                <a:off x="4484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42" name="Line 526"/>
              <p:cNvSpPr>
                <a:spLocks noChangeShapeType="1"/>
              </p:cNvSpPr>
              <p:nvPr/>
            </p:nvSpPr>
            <p:spPr bwMode="auto">
              <a:xfrm>
                <a:off x="4478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43" name="Line 527"/>
              <p:cNvSpPr>
                <a:spLocks noChangeShapeType="1"/>
              </p:cNvSpPr>
              <p:nvPr/>
            </p:nvSpPr>
            <p:spPr bwMode="auto">
              <a:xfrm flipV="1">
                <a:off x="4478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44" name="Line 528"/>
              <p:cNvSpPr>
                <a:spLocks noChangeShapeType="1"/>
              </p:cNvSpPr>
              <p:nvPr/>
            </p:nvSpPr>
            <p:spPr bwMode="auto">
              <a:xfrm>
                <a:off x="4472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45" name="Line 529"/>
              <p:cNvSpPr>
                <a:spLocks noChangeShapeType="1"/>
              </p:cNvSpPr>
              <p:nvPr/>
            </p:nvSpPr>
            <p:spPr bwMode="auto">
              <a:xfrm>
                <a:off x="4484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46" name="Line 530"/>
              <p:cNvSpPr>
                <a:spLocks noChangeShapeType="1"/>
              </p:cNvSpPr>
              <p:nvPr/>
            </p:nvSpPr>
            <p:spPr bwMode="auto">
              <a:xfrm flipH="1" flipV="1">
                <a:off x="4478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47" name="Line 531"/>
              <p:cNvSpPr>
                <a:spLocks noChangeShapeType="1"/>
              </p:cNvSpPr>
              <p:nvPr/>
            </p:nvSpPr>
            <p:spPr bwMode="auto">
              <a:xfrm flipH="1">
                <a:off x="4478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48" name="Line 532"/>
              <p:cNvSpPr>
                <a:spLocks noChangeShapeType="1"/>
              </p:cNvSpPr>
              <p:nvPr/>
            </p:nvSpPr>
            <p:spPr bwMode="auto">
              <a:xfrm flipH="1">
                <a:off x="4472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49" name="Line 533"/>
              <p:cNvSpPr>
                <a:spLocks noChangeShapeType="1"/>
              </p:cNvSpPr>
              <p:nvPr/>
            </p:nvSpPr>
            <p:spPr bwMode="auto">
              <a:xfrm flipV="1">
                <a:off x="4484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50" name="Line 534"/>
              <p:cNvSpPr>
                <a:spLocks noChangeShapeType="1"/>
              </p:cNvSpPr>
              <p:nvPr/>
            </p:nvSpPr>
            <p:spPr bwMode="auto">
              <a:xfrm>
                <a:off x="4478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51" name="Line 535"/>
              <p:cNvSpPr>
                <a:spLocks noChangeShapeType="1"/>
              </p:cNvSpPr>
              <p:nvPr/>
            </p:nvSpPr>
            <p:spPr bwMode="auto">
              <a:xfrm flipV="1">
                <a:off x="4478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52" name="Line 536"/>
              <p:cNvSpPr>
                <a:spLocks noChangeShapeType="1"/>
              </p:cNvSpPr>
              <p:nvPr/>
            </p:nvSpPr>
            <p:spPr bwMode="auto">
              <a:xfrm>
                <a:off x="4472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53" name="Line 537"/>
              <p:cNvSpPr>
                <a:spLocks noChangeShapeType="1"/>
              </p:cNvSpPr>
              <p:nvPr/>
            </p:nvSpPr>
            <p:spPr bwMode="auto">
              <a:xfrm>
                <a:off x="4484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54" name="Line 538"/>
              <p:cNvSpPr>
                <a:spLocks noChangeShapeType="1"/>
              </p:cNvSpPr>
              <p:nvPr/>
            </p:nvSpPr>
            <p:spPr bwMode="auto">
              <a:xfrm flipH="1" flipV="1">
                <a:off x="4478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55" name="Line 539"/>
              <p:cNvSpPr>
                <a:spLocks noChangeShapeType="1"/>
              </p:cNvSpPr>
              <p:nvPr/>
            </p:nvSpPr>
            <p:spPr bwMode="auto">
              <a:xfrm flipH="1">
                <a:off x="4478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56" name="Line 540"/>
              <p:cNvSpPr>
                <a:spLocks noChangeShapeType="1"/>
              </p:cNvSpPr>
              <p:nvPr/>
            </p:nvSpPr>
            <p:spPr bwMode="auto">
              <a:xfrm flipH="1">
                <a:off x="4472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57" name="Line 541"/>
              <p:cNvSpPr>
                <a:spLocks noChangeShapeType="1"/>
              </p:cNvSpPr>
              <p:nvPr/>
            </p:nvSpPr>
            <p:spPr bwMode="auto">
              <a:xfrm flipV="1">
                <a:off x="4484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58" name="Line 542"/>
              <p:cNvSpPr>
                <a:spLocks noChangeShapeType="1"/>
              </p:cNvSpPr>
              <p:nvPr/>
            </p:nvSpPr>
            <p:spPr bwMode="auto">
              <a:xfrm>
                <a:off x="4731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59" name="Line 543"/>
              <p:cNvSpPr>
                <a:spLocks noChangeShapeType="1"/>
              </p:cNvSpPr>
              <p:nvPr/>
            </p:nvSpPr>
            <p:spPr bwMode="auto">
              <a:xfrm flipV="1">
                <a:off x="4731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60" name="Line 544"/>
              <p:cNvSpPr>
                <a:spLocks noChangeShapeType="1"/>
              </p:cNvSpPr>
              <p:nvPr/>
            </p:nvSpPr>
            <p:spPr bwMode="auto">
              <a:xfrm>
                <a:off x="4725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61" name="Line 545"/>
              <p:cNvSpPr>
                <a:spLocks noChangeShapeType="1"/>
              </p:cNvSpPr>
              <p:nvPr/>
            </p:nvSpPr>
            <p:spPr bwMode="auto">
              <a:xfrm>
                <a:off x="4737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62" name="Line 546"/>
              <p:cNvSpPr>
                <a:spLocks noChangeShapeType="1"/>
              </p:cNvSpPr>
              <p:nvPr/>
            </p:nvSpPr>
            <p:spPr bwMode="auto">
              <a:xfrm flipH="1" flipV="1">
                <a:off x="4731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63" name="Line 547"/>
              <p:cNvSpPr>
                <a:spLocks noChangeShapeType="1"/>
              </p:cNvSpPr>
              <p:nvPr/>
            </p:nvSpPr>
            <p:spPr bwMode="auto">
              <a:xfrm flipH="1">
                <a:off x="4731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64" name="Line 548"/>
              <p:cNvSpPr>
                <a:spLocks noChangeShapeType="1"/>
              </p:cNvSpPr>
              <p:nvPr/>
            </p:nvSpPr>
            <p:spPr bwMode="auto">
              <a:xfrm flipH="1">
                <a:off x="4725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65" name="Line 549"/>
              <p:cNvSpPr>
                <a:spLocks noChangeShapeType="1"/>
              </p:cNvSpPr>
              <p:nvPr/>
            </p:nvSpPr>
            <p:spPr bwMode="auto">
              <a:xfrm flipV="1">
                <a:off x="4737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66" name="Line 550"/>
              <p:cNvSpPr>
                <a:spLocks noChangeShapeType="1"/>
              </p:cNvSpPr>
              <p:nvPr/>
            </p:nvSpPr>
            <p:spPr bwMode="auto">
              <a:xfrm>
                <a:off x="4478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67" name="Line 551"/>
              <p:cNvSpPr>
                <a:spLocks noChangeShapeType="1"/>
              </p:cNvSpPr>
              <p:nvPr/>
            </p:nvSpPr>
            <p:spPr bwMode="auto">
              <a:xfrm flipV="1">
                <a:off x="4478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68" name="Line 552"/>
              <p:cNvSpPr>
                <a:spLocks noChangeShapeType="1"/>
              </p:cNvSpPr>
              <p:nvPr/>
            </p:nvSpPr>
            <p:spPr bwMode="auto">
              <a:xfrm>
                <a:off x="4472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69" name="Line 553"/>
              <p:cNvSpPr>
                <a:spLocks noChangeShapeType="1"/>
              </p:cNvSpPr>
              <p:nvPr/>
            </p:nvSpPr>
            <p:spPr bwMode="auto">
              <a:xfrm>
                <a:off x="4484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70" name="Line 554"/>
              <p:cNvSpPr>
                <a:spLocks noChangeShapeType="1"/>
              </p:cNvSpPr>
              <p:nvPr/>
            </p:nvSpPr>
            <p:spPr bwMode="auto">
              <a:xfrm flipH="1" flipV="1">
                <a:off x="4478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71" name="Line 555"/>
              <p:cNvSpPr>
                <a:spLocks noChangeShapeType="1"/>
              </p:cNvSpPr>
              <p:nvPr/>
            </p:nvSpPr>
            <p:spPr bwMode="auto">
              <a:xfrm flipH="1">
                <a:off x="4478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72" name="Line 556"/>
              <p:cNvSpPr>
                <a:spLocks noChangeShapeType="1"/>
              </p:cNvSpPr>
              <p:nvPr/>
            </p:nvSpPr>
            <p:spPr bwMode="auto">
              <a:xfrm flipH="1">
                <a:off x="4472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73" name="Line 557"/>
              <p:cNvSpPr>
                <a:spLocks noChangeShapeType="1"/>
              </p:cNvSpPr>
              <p:nvPr/>
            </p:nvSpPr>
            <p:spPr bwMode="auto">
              <a:xfrm flipV="1">
                <a:off x="4484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74" name="Line 558"/>
              <p:cNvSpPr>
                <a:spLocks noChangeShapeType="1"/>
              </p:cNvSpPr>
              <p:nvPr/>
            </p:nvSpPr>
            <p:spPr bwMode="auto">
              <a:xfrm>
                <a:off x="3365" y="2159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8B451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75" name="Line 559"/>
              <p:cNvSpPr>
                <a:spLocks noChangeShapeType="1"/>
              </p:cNvSpPr>
              <p:nvPr/>
            </p:nvSpPr>
            <p:spPr bwMode="auto">
              <a:xfrm>
                <a:off x="3377" y="2147"/>
                <a:ext cx="0" cy="24"/>
              </a:xfrm>
              <a:prstGeom prst="line">
                <a:avLst/>
              </a:prstGeom>
              <a:noFill/>
              <a:ln w="9525">
                <a:solidFill>
                  <a:srgbClr val="8B451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76" name="Line 560"/>
              <p:cNvSpPr>
                <a:spLocks noChangeShapeType="1"/>
              </p:cNvSpPr>
              <p:nvPr/>
            </p:nvSpPr>
            <p:spPr bwMode="auto">
              <a:xfrm flipH="1">
                <a:off x="3365" y="2159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8B451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77" name="Line 561"/>
              <p:cNvSpPr>
                <a:spLocks noChangeShapeType="1"/>
              </p:cNvSpPr>
              <p:nvPr/>
            </p:nvSpPr>
            <p:spPr bwMode="auto">
              <a:xfrm flipV="1">
                <a:off x="3377" y="2147"/>
                <a:ext cx="0" cy="24"/>
              </a:xfrm>
              <a:prstGeom prst="line">
                <a:avLst/>
              </a:prstGeom>
              <a:noFill/>
              <a:ln w="9525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78" name="Line 562"/>
              <p:cNvSpPr>
                <a:spLocks noChangeShapeType="1"/>
              </p:cNvSpPr>
              <p:nvPr/>
            </p:nvSpPr>
            <p:spPr bwMode="auto">
              <a:xfrm flipV="1">
                <a:off x="2812" y="2027"/>
                <a:ext cx="0" cy="265"/>
              </a:xfrm>
              <a:prstGeom prst="line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79" name="Line 563"/>
              <p:cNvSpPr>
                <a:spLocks noChangeShapeType="1"/>
              </p:cNvSpPr>
              <p:nvPr/>
            </p:nvSpPr>
            <p:spPr bwMode="auto">
              <a:xfrm>
                <a:off x="2812" y="2027"/>
                <a:ext cx="0" cy="132"/>
              </a:xfrm>
              <a:prstGeom prst="line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80" name="Line 564"/>
              <p:cNvSpPr>
                <a:spLocks noChangeShapeType="1"/>
              </p:cNvSpPr>
              <p:nvPr/>
            </p:nvSpPr>
            <p:spPr bwMode="auto">
              <a:xfrm>
                <a:off x="2812" y="2159"/>
                <a:ext cx="259" cy="0"/>
              </a:xfrm>
              <a:prstGeom prst="line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81" name="Line 565"/>
              <p:cNvSpPr>
                <a:spLocks noChangeShapeType="1"/>
              </p:cNvSpPr>
              <p:nvPr/>
            </p:nvSpPr>
            <p:spPr bwMode="auto">
              <a:xfrm flipV="1">
                <a:off x="3071" y="1624"/>
                <a:ext cx="0" cy="535"/>
              </a:xfrm>
              <a:prstGeom prst="line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82" name="Line 566"/>
              <p:cNvSpPr>
                <a:spLocks noChangeShapeType="1"/>
              </p:cNvSpPr>
              <p:nvPr/>
            </p:nvSpPr>
            <p:spPr bwMode="auto">
              <a:xfrm>
                <a:off x="3071" y="1624"/>
                <a:ext cx="216" cy="0"/>
              </a:xfrm>
              <a:prstGeom prst="line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83" name="Line 567"/>
              <p:cNvSpPr>
                <a:spLocks noChangeShapeType="1"/>
              </p:cNvSpPr>
              <p:nvPr/>
            </p:nvSpPr>
            <p:spPr bwMode="auto">
              <a:xfrm>
                <a:off x="3287" y="1624"/>
                <a:ext cx="0" cy="199"/>
              </a:xfrm>
              <a:prstGeom prst="line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84" name="Line 568"/>
              <p:cNvSpPr>
                <a:spLocks noChangeShapeType="1"/>
              </p:cNvSpPr>
              <p:nvPr/>
            </p:nvSpPr>
            <p:spPr bwMode="auto">
              <a:xfrm>
                <a:off x="3287" y="1823"/>
                <a:ext cx="0" cy="673"/>
              </a:xfrm>
              <a:prstGeom prst="line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85" name="Line 569"/>
              <p:cNvSpPr>
                <a:spLocks noChangeShapeType="1"/>
              </p:cNvSpPr>
              <p:nvPr/>
            </p:nvSpPr>
            <p:spPr bwMode="auto">
              <a:xfrm flipV="1">
                <a:off x="3287" y="1823"/>
                <a:ext cx="0" cy="673"/>
              </a:xfrm>
              <a:prstGeom prst="line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86" name="Line 570"/>
              <p:cNvSpPr>
                <a:spLocks noChangeShapeType="1"/>
              </p:cNvSpPr>
              <p:nvPr/>
            </p:nvSpPr>
            <p:spPr bwMode="auto">
              <a:xfrm flipV="1">
                <a:off x="3287" y="1624"/>
                <a:ext cx="0" cy="199"/>
              </a:xfrm>
              <a:prstGeom prst="line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87" name="Line 571"/>
              <p:cNvSpPr>
                <a:spLocks noChangeShapeType="1"/>
              </p:cNvSpPr>
              <p:nvPr/>
            </p:nvSpPr>
            <p:spPr bwMode="auto">
              <a:xfrm>
                <a:off x="3287" y="1624"/>
                <a:ext cx="337" cy="0"/>
              </a:xfrm>
              <a:prstGeom prst="line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88" name="Line 572"/>
              <p:cNvSpPr>
                <a:spLocks noChangeShapeType="1"/>
              </p:cNvSpPr>
              <p:nvPr/>
            </p:nvSpPr>
            <p:spPr bwMode="auto">
              <a:xfrm>
                <a:off x="3624" y="1624"/>
                <a:ext cx="0" cy="535"/>
              </a:xfrm>
              <a:prstGeom prst="line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89" name="Line 573"/>
              <p:cNvSpPr>
                <a:spLocks noChangeShapeType="1"/>
              </p:cNvSpPr>
              <p:nvPr/>
            </p:nvSpPr>
            <p:spPr bwMode="auto">
              <a:xfrm>
                <a:off x="3624" y="2159"/>
                <a:ext cx="818" cy="0"/>
              </a:xfrm>
              <a:prstGeom prst="line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90" name="Line 574"/>
              <p:cNvSpPr>
                <a:spLocks noChangeShapeType="1"/>
              </p:cNvSpPr>
              <p:nvPr/>
            </p:nvSpPr>
            <p:spPr bwMode="auto">
              <a:xfrm flipV="1">
                <a:off x="4442" y="2027"/>
                <a:ext cx="0" cy="132"/>
              </a:xfrm>
              <a:prstGeom prst="line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91" name="Line 575"/>
              <p:cNvSpPr>
                <a:spLocks noChangeShapeType="1"/>
              </p:cNvSpPr>
              <p:nvPr/>
            </p:nvSpPr>
            <p:spPr bwMode="auto">
              <a:xfrm>
                <a:off x="4442" y="2027"/>
                <a:ext cx="0" cy="265"/>
              </a:xfrm>
              <a:prstGeom prst="line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92" name="Line 576"/>
              <p:cNvSpPr>
                <a:spLocks noChangeShapeType="1"/>
              </p:cNvSpPr>
              <p:nvPr/>
            </p:nvSpPr>
            <p:spPr bwMode="auto">
              <a:xfrm flipV="1">
                <a:off x="4442" y="2159"/>
                <a:ext cx="0" cy="133"/>
              </a:xfrm>
              <a:prstGeom prst="line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93" name="Line 577"/>
              <p:cNvSpPr>
                <a:spLocks noChangeShapeType="1"/>
              </p:cNvSpPr>
              <p:nvPr/>
            </p:nvSpPr>
            <p:spPr bwMode="auto">
              <a:xfrm flipH="1">
                <a:off x="3624" y="2159"/>
                <a:ext cx="818" cy="0"/>
              </a:xfrm>
              <a:prstGeom prst="line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94" name="Line 578"/>
              <p:cNvSpPr>
                <a:spLocks noChangeShapeType="1"/>
              </p:cNvSpPr>
              <p:nvPr/>
            </p:nvSpPr>
            <p:spPr bwMode="auto">
              <a:xfrm>
                <a:off x="3624" y="2159"/>
                <a:ext cx="0" cy="536"/>
              </a:xfrm>
              <a:prstGeom prst="line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95" name="Line 579"/>
              <p:cNvSpPr>
                <a:spLocks noChangeShapeType="1"/>
              </p:cNvSpPr>
              <p:nvPr/>
            </p:nvSpPr>
            <p:spPr bwMode="auto">
              <a:xfrm flipH="1">
                <a:off x="3287" y="2695"/>
                <a:ext cx="337" cy="0"/>
              </a:xfrm>
              <a:prstGeom prst="line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96" name="Line 580"/>
              <p:cNvSpPr>
                <a:spLocks noChangeShapeType="1"/>
              </p:cNvSpPr>
              <p:nvPr/>
            </p:nvSpPr>
            <p:spPr bwMode="auto">
              <a:xfrm flipV="1">
                <a:off x="3287" y="2496"/>
                <a:ext cx="0" cy="199"/>
              </a:xfrm>
              <a:prstGeom prst="line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97" name="Line 581"/>
              <p:cNvSpPr>
                <a:spLocks noChangeShapeType="1"/>
              </p:cNvSpPr>
              <p:nvPr/>
            </p:nvSpPr>
            <p:spPr bwMode="auto">
              <a:xfrm>
                <a:off x="3287" y="2496"/>
                <a:ext cx="0" cy="199"/>
              </a:xfrm>
              <a:prstGeom prst="line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  <p:sp>
          <p:nvSpPr>
            <p:cNvPr id="389" name="Line 583"/>
            <p:cNvSpPr>
              <a:spLocks noChangeShapeType="1"/>
            </p:cNvSpPr>
            <p:nvPr/>
          </p:nvSpPr>
          <p:spPr bwMode="auto">
            <a:xfrm flipH="1">
              <a:off x="3071" y="2695"/>
              <a:ext cx="216" cy="0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90" name="Rectangle 584"/>
            <p:cNvSpPr>
              <a:spLocks noChangeArrowheads="1"/>
            </p:cNvSpPr>
            <p:nvPr/>
          </p:nvSpPr>
          <p:spPr bwMode="auto">
            <a:xfrm>
              <a:off x="3221" y="1291"/>
              <a:ext cx="123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Box Whisker Plot for YearsCode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1" name="Rectangle 585"/>
            <p:cNvSpPr>
              <a:spLocks noChangeArrowheads="1"/>
            </p:cNvSpPr>
            <p:nvPr/>
          </p:nvSpPr>
          <p:spPr bwMode="auto">
            <a:xfrm>
              <a:off x="3574" y="2995"/>
              <a:ext cx="53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Years Coding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2" name="Rectangle 586"/>
            <p:cNvSpPr>
              <a:spLocks noChangeArrowheads="1"/>
            </p:cNvSpPr>
            <p:nvPr/>
          </p:nvSpPr>
          <p:spPr bwMode="auto">
            <a:xfrm>
              <a:off x="2731" y="2893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3" name="Rectangle 587"/>
            <p:cNvSpPr>
              <a:spLocks noChangeArrowheads="1"/>
            </p:cNvSpPr>
            <p:nvPr/>
          </p:nvSpPr>
          <p:spPr bwMode="auto">
            <a:xfrm>
              <a:off x="3137" y="2893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4" name="Rectangle 588"/>
            <p:cNvSpPr>
              <a:spLocks noChangeArrowheads="1"/>
            </p:cNvSpPr>
            <p:nvPr/>
          </p:nvSpPr>
          <p:spPr bwMode="auto">
            <a:xfrm>
              <a:off x="3564" y="2893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5" name="Rectangle 589"/>
            <p:cNvSpPr>
              <a:spLocks noChangeArrowheads="1"/>
            </p:cNvSpPr>
            <p:nvPr/>
          </p:nvSpPr>
          <p:spPr bwMode="auto">
            <a:xfrm>
              <a:off x="3997" y="2893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6" name="Rectangle 590"/>
            <p:cNvSpPr>
              <a:spLocks noChangeArrowheads="1"/>
            </p:cNvSpPr>
            <p:nvPr/>
          </p:nvSpPr>
          <p:spPr bwMode="auto">
            <a:xfrm>
              <a:off x="4424" y="2893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7" name="Rectangle 591"/>
            <p:cNvSpPr>
              <a:spLocks noChangeArrowheads="1"/>
            </p:cNvSpPr>
            <p:nvPr/>
          </p:nvSpPr>
          <p:spPr bwMode="auto">
            <a:xfrm>
              <a:off x="4851" y="2893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847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13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</dc:creator>
  <cp:lastModifiedBy>Gabriel</cp:lastModifiedBy>
  <cp:revision>4</cp:revision>
  <dcterms:created xsi:type="dcterms:W3CDTF">2023-03-25T19:09:19Z</dcterms:created>
  <dcterms:modified xsi:type="dcterms:W3CDTF">2023-03-25T23:33:37Z</dcterms:modified>
</cp:coreProperties>
</file>