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3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1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44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382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81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0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71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39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543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407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76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8B6F-21D2-4492-A098-F14FEBDFE29A}" type="datetimeFigureOut">
              <a:rPr lang="es-ES" smtClean="0"/>
              <a:t>25/03/2023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A52D-750C-41A3-87E0-1D6D430578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05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041651" y="1519239"/>
            <a:ext cx="6108700" cy="3819525"/>
            <a:chOff x="1916" y="957"/>
            <a:chExt cx="3848" cy="240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16" y="957"/>
              <a:ext cx="3848" cy="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2710" y="1450"/>
              <a:ext cx="2261" cy="1419"/>
              <a:chOff x="2710" y="1450"/>
              <a:chExt cx="2261" cy="1419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V="1">
                <a:off x="287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287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 flipV="1">
                <a:off x="298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298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 flipV="1">
                <a:off x="309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309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 flipV="1">
                <a:off x="319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319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Line 18"/>
              <p:cNvSpPr>
                <a:spLocks noChangeShapeType="1"/>
              </p:cNvSpPr>
              <p:nvPr/>
            </p:nvSpPr>
            <p:spPr bwMode="auto">
              <a:xfrm flipV="1">
                <a:off x="3305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>
                <a:off x="3305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 flipV="1">
                <a:off x="341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>
                <a:off x="341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 flipV="1">
                <a:off x="352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352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 flipV="1">
                <a:off x="362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8" name="Line 25"/>
              <p:cNvSpPr>
                <a:spLocks noChangeShapeType="1"/>
              </p:cNvSpPr>
              <p:nvPr/>
            </p:nvSpPr>
            <p:spPr bwMode="auto">
              <a:xfrm>
                <a:off x="362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 flipV="1">
                <a:off x="373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0" name="Line 27"/>
              <p:cNvSpPr>
                <a:spLocks noChangeShapeType="1"/>
              </p:cNvSpPr>
              <p:nvPr/>
            </p:nvSpPr>
            <p:spPr bwMode="auto">
              <a:xfrm>
                <a:off x="3732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 flipV="1">
                <a:off x="3841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>
                <a:off x="3841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 flipV="1">
                <a:off x="394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>
                <a:off x="394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5" name="Line 32"/>
              <p:cNvSpPr>
                <a:spLocks noChangeShapeType="1"/>
              </p:cNvSpPr>
              <p:nvPr/>
            </p:nvSpPr>
            <p:spPr bwMode="auto">
              <a:xfrm flipV="1">
                <a:off x="405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>
                <a:off x="4057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7" name="Line 34"/>
              <p:cNvSpPr>
                <a:spLocks noChangeShapeType="1"/>
              </p:cNvSpPr>
              <p:nvPr/>
            </p:nvSpPr>
            <p:spPr bwMode="auto">
              <a:xfrm flipV="1">
                <a:off x="415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8" name="Line 35"/>
              <p:cNvSpPr>
                <a:spLocks noChangeShapeType="1"/>
              </p:cNvSpPr>
              <p:nvPr/>
            </p:nvSpPr>
            <p:spPr bwMode="auto">
              <a:xfrm>
                <a:off x="4159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59" name="Line 36"/>
              <p:cNvSpPr>
                <a:spLocks noChangeShapeType="1"/>
              </p:cNvSpPr>
              <p:nvPr/>
            </p:nvSpPr>
            <p:spPr bwMode="auto">
              <a:xfrm flipV="1">
                <a:off x="426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0" name="Line 37"/>
              <p:cNvSpPr>
                <a:spLocks noChangeShapeType="1"/>
              </p:cNvSpPr>
              <p:nvPr/>
            </p:nvSpPr>
            <p:spPr bwMode="auto">
              <a:xfrm>
                <a:off x="4268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1" name="Line 38"/>
              <p:cNvSpPr>
                <a:spLocks noChangeShapeType="1"/>
              </p:cNvSpPr>
              <p:nvPr/>
            </p:nvSpPr>
            <p:spPr bwMode="auto">
              <a:xfrm flipV="1">
                <a:off x="4376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2" name="Line 39"/>
              <p:cNvSpPr>
                <a:spLocks noChangeShapeType="1"/>
              </p:cNvSpPr>
              <p:nvPr/>
            </p:nvSpPr>
            <p:spPr bwMode="auto">
              <a:xfrm>
                <a:off x="4376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Line 40"/>
              <p:cNvSpPr>
                <a:spLocks noChangeShapeType="1"/>
              </p:cNvSpPr>
              <p:nvPr/>
            </p:nvSpPr>
            <p:spPr bwMode="auto">
              <a:xfrm flipV="1">
                <a:off x="448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4" name="Line 41"/>
              <p:cNvSpPr>
                <a:spLocks noChangeShapeType="1"/>
              </p:cNvSpPr>
              <p:nvPr/>
            </p:nvSpPr>
            <p:spPr bwMode="auto">
              <a:xfrm>
                <a:off x="4484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5" name="Line 42"/>
              <p:cNvSpPr>
                <a:spLocks noChangeShapeType="1"/>
              </p:cNvSpPr>
              <p:nvPr/>
            </p:nvSpPr>
            <p:spPr bwMode="auto">
              <a:xfrm flipV="1">
                <a:off x="4586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6" name="Line 43"/>
              <p:cNvSpPr>
                <a:spLocks noChangeShapeType="1"/>
              </p:cNvSpPr>
              <p:nvPr/>
            </p:nvSpPr>
            <p:spPr bwMode="auto">
              <a:xfrm>
                <a:off x="4586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7" name="Line 44"/>
              <p:cNvSpPr>
                <a:spLocks noChangeShapeType="1"/>
              </p:cNvSpPr>
              <p:nvPr/>
            </p:nvSpPr>
            <p:spPr bwMode="auto">
              <a:xfrm flipV="1">
                <a:off x="469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8" name="Line 45"/>
              <p:cNvSpPr>
                <a:spLocks noChangeShapeType="1"/>
              </p:cNvSpPr>
              <p:nvPr/>
            </p:nvSpPr>
            <p:spPr bwMode="auto">
              <a:xfrm>
                <a:off x="4695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9" name="Line 46"/>
              <p:cNvSpPr>
                <a:spLocks noChangeShapeType="1"/>
              </p:cNvSpPr>
              <p:nvPr/>
            </p:nvSpPr>
            <p:spPr bwMode="auto">
              <a:xfrm flipV="1">
                <a:off x="4803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0" name="Line 47"/>
              <p:cNvSpPr>
                <a:spLocks noChangeShapeType="1"/>
              </p:cNvSpPr>
              <p:nvPr/>
            </p:nvSpPr>
            <p:spPr bwMode="auto">
              <a:xfrm>
                <a:off x="4803" y="2857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1" name="Line 48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2" name="Line 49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3" name="Line 50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Line 51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" name="Line 52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6" name="Line 53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7" name="Line 54"/>
              <p:cNvSpPr>
                <a:spLocks noChangeShapeType="1"/>
              </p:cNvSpPr>
              <p:nvPr/>
            </p:nvSpPr>
            <p:spPr bwMode="auto">
              <a:xfrm>
                <a:off x="287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8" name="Line 55"/>
              <p:cNvSpPr>
                <a:spLocks noChangeShapeType="1"/>
              </p:cNvSpPr>
              <p:nvPr/>
            </p:nvSpPr>
            <p:spPr bwMode="auto">
              <a:xfrm flipV="1">
                <a:off x="287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9" name="Line 56"/>
              <p:cNvSpPr>
                <a:spLocks noChangeShapeType="1"/>
              </p:cNvSpPr>
              <p:nvPr/>
            </p:nvSpPr>
            <p:spPr bwMode="auto">
              <a:xfrm>
                <a:off x="298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0" name="Line 57"/>
              <p:cNvSpPr>
                <a:spLocks noChangeShapeType="1"/>
              </p:cNvSpPr>
              <p:nvPr/>
            </p:nvSpPr>
            <p:spPr bwMode="auto">
              <a:xfrm flipV="1">
                <a:off x="298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Line 58"/>
              <p:cNvSpPr>
                <a:spLocks noChangeShapeType="1"/>
              </p:cNvSpPr>
              <p:nvPr/>
            </p:nvSpPr>
            <p:spPr bwMode="auto">
              <a:xfrm>
                <a:off x="309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2" name="Line 59"/>
              <p:cNvSpPr>
                <a:spLocks noChangeShapeType="1"/>
              </p:cNvSpPr>
              <p:nvPr/>
            </p:nvSpPr>
            <p:spPr bwMode="auto">
              <a:xfrm flipV="1">
                <a:off x="309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3" name="Line 60"/>
              <p:cNvSpPr>
                <a:spLocks noChangeShapeType="1"/>
              </p:cNvSpPr>
              <p:nvPr/>
            </p:nvSpPr>
            <p:spPr bwMode="auto">
              <a:xfrm>
                <a:off x="319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4" name="Line 61"/>
              <p:cNvSpPr>
                <a:spLocks noChangeShapeType="1"/>
              </p:cNvSpPr>
              <p:nvPr/>
            </p:nvSpPr>
            <p:spPr bwMode="auto">
              <a:xfrm flipV="1">
                <a:off x="319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5" name="Line 62"/>
              <p:cNvSpPr>
                <a:spLocks noChangeShapeType="1"/>
              </p:cNvSpPr>
              <p:nvPr/>
            </p:nvSpPr>
            <p:spPr bwMode="auto">
              <a:xfrm>
                <a:off x="3305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6" name="Line 63"/>
              <p:cNvSpPr>
                <a:spLocks noChangeShapeType="1"/>
              </p:cNvSpPr>
              <p:nvPr/>
            </p:nvSpPr>
            <p:spPr bwMode="auto">
              <a:xfrm flipV="1">
                <a:off x="3305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7" name="Line 64"/>
              <p:cNvSpPr>
                <a:spLocks noChangeShapeType="1"/>
              </p:cNvSpPr>
              <p:nvPr/>
            </p:nvSpPr>
            <p:spPr bwMode="auto">
              <a:xfrm>
                <a:off x="341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8" name="Line 65"/>
              <p:cNvSpPr>
                <a:spLocks noChangeShapeType="1"/>
              </p:cNvSpPr>
              <p:nvPr/>
            </p:nvSpPr>
            <p:spPr bwMode="auto">
              <a:xfrm flipV="1">
                <a:off x="341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9" name="Line 66"/>
              <p:cNvSpPr>
                <a:spLocks noChangeShapeType="1"/>
              </p:cNvSpPr>
              <p:nvPr/>
            </p:nvSpPr>
            <p:spPr bwMode="auto">
              <a:xfrm>
                <a:off x="352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0" name="Line 67"/>
              <p:cNvSpPr>
                <a:spLocks noChangeShapeType="1"/>
              </p:cNvSpPr>
              <p:nvPr/>
            </p:nvSpPr>
            <p:spPr bwMode="auto">
              <a:xfrm flipV="1">
                <a:off x="352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1" name="Line 68"/>
              <p:cNvSpPr>
                <a:spLocks noChangeShapeType="1"/>
              </p:cNvSpPr>
              <p:nvPr/>
            </p:nvSpPr>
            <p:spPr bwMode="auto">
              <a:xfrm>
                <a:off x="362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2" name="Line 69"/>
              <p:cNvSpPr>
                <a:spLocks noChangeShapeType="1"/>
              </p:cNvSpPr>
              <p:nvPr/>
            </p:nvSpPr>
            <p:spPr bwMode="auto">
              <a:xfrm flipV="1">
                <a:off x="362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3" name="Line 70"/>
              <p:cNvSpPr>
                <a:spLocks noChangeShapeType="1"/>
              </p:cNvSpPr>
              <p:nvPr/>
            </p:nvSpPr>
            <p:spPr bwMode="auto">
              <a:xfrm>
                <a:off x="373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4" name="Line 71"/>
              <p:cNvSpPr>
                <a:spLocks noChangeShapeType="1"/>
              </p:cNvSpPr>
              <p:nvPr/>
            </p:nvSpPr>
            <p:spPr bwMode="auto">
              <a:xfrm flipV="1">
                <a:off x="3732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5" name="Line 72"/>
              <p:cNvSpPr>
                <a:spLocks noChangeShapeType="1"/>
              </p:cNvSpPr>
              <p:nvPr/>
            </p:nvSpPr>
            <p:spPr bwMode="auto">
              <a:xfrm>
                <a:off x="3841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6" name="Line 73"/>
              <p:cNvSpPr>
                <a:spLocks noChangeShapeType="1"/>
              </p:cNvSpPr>
              <p:nvPr/>
            </p:nvSpPr>
            <p:spPr bwMode="auto">
              <a:xfrm flipV="1">
                <a:off x="3841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7" name="Line 74"/>
              <p:cNvSpPr>
                <a:spLocks noChangeShapeType="1"/>
              </p:cNvSpPr>
              <p:nvPr/>
            </p:nvSpPr>
            <p:spPr bwMode="auto">
              <a:xfrm>
                <a:off x="394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8" name="Line 75"/>
              <p:cNvSpPr>
                <a:spLocks noChangeShapeType="1"/>
              </p:cNvSpPr>
              <p:nvPr/>
            </p:nvSpPr>
            <p:spPr bwMode="auto">
              <a:xfrm flipV="1">
                <a:off x="394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99" name="Line 76"/>
              <p:cNvSpPr>
                <a:spLocks noChangeShapeType="1"/>
              </p:cNvSpPr>
              <p:nvPr/>
            </p:nvSpPr>
            <p:spPr bwMode="auto">
              <a:xfrm>
                <a:off x="405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0" name="Line 77"/>
              <p:cNvSpPr>
                <a:spLocks noChangeShapeType="1"/>
              </p:cNvSpPr>
              <p:nvPr/>
            </p:nvSpPr>
            <p:spPr bwMode="auto">
              <a:xfrm flipV="1">
                <a:off x="4057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1" name="Line 78"/>
              <p:cNvSpPr>
                <a:spLocks noChangeShapeType="1"/>
              </p:cNvSpPr>
              <p:nvPr/>
            </p:nvSpPr>
            <p:spPr bwMode="auto">
              <a:xfrm>
                <a:off x="415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2" name="Line 79"/>
              <p:cNvSpPr>
                <a:spLocks noChangeShapeType="1"/>
              </p:cNvSpPr>
              <p:nvPr/>
            </p:nvSpPr>
            <p:spPr bwMode="auto">
              <a:xfrm flipV="1">
                <a:off x="4159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3" name="Line 80"/>
              <p:cNvSpPr>
                <a:spLocks noChangeShapeType="1"/>
              </p:cNvSpPr>
              <p:nvPr/>
            </p:nvSpPr>
            <p:spPr bwMode="auto">
              <a:xfrm>
                <a:off x="426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4" name="Line 81"/>
              <p:cNvSpPr>
                <a:spLocks noChangeShapeType="1"/>
              </p:cNvSpPr>
              <p:nvPr/>
            </p:nvSpPr>
            <p:spPr bwMode="auto">
              <a:xfrm flipV="1">
                <a:off x="4268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5" name="Line 82"/>
              <p:cNvSpPr>
                <a:spLocks noChangeShapeType="1"/>
              </p:cNvSpPr>
              <p:nvPr/>
            </p:nvSpPr>
            <p:spPr bwMode="auto">
              <a:xfrm>
                <a:off x="4376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6" name="Line 83"/>
              <p:cNvSpPr>
                <a:spLocks noChangeShapeType="1"/>
              </p:cNvSpPr>
              <p:nvPr/>
            </p:nvSpPr>
            <p:spPr bwMode="auto">
              <a:xfrm flipV="1">
                <a:off x="4376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7" name="Line 84"/>
              <p:cNvSpPr>
                <a:spLocks noChangeShapeType="1"/>
              </p:cNvSpPr>
              <p:nvPr/>
            </p:nvSpPr>
            <p:spPr bwMode="auto">
              <a:xfrm>
                <a:off x="448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8" name="Line 85"/>
              <p:cNvSpPr>
                <a:spLocks noChangeShapeType="1"/>
              </p:cNvSpPr>
              <p:nvPr/>
            </p:nvSpPr>
            <p:spPr bwMode="auto">
              <a:xfrm flipV="1">
                <a:off x="4484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09" name="Line 86"/>
              <p:cNvSpPr>
                <a:spLocks noChangeShapeType="1"/>
              </p:cNvSpPr>
              <p:nvPr/>
            </p:nvSpPr>
            <p:spPr bwMode="auto">
              <a:xfrm>
                <a:off x="4586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0" name="Line 87"/>
              <p:cNvSpPr>
                <a:spLocks noChangeShapeType="1"/>
              </p:cNvSpPr>
              <p:nvPr/>
            </p:nvSpPr>
            <p:spPr bwMode="auto">
              <a:xfrm flipV="1">
                <a:off x="4586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1" name="Line 88"/>
              <p:cNvSpPr>
                <a:spLocks noChangeShapeType="1"/>
              </p:cNvSpPr>
              <p:nvPr/>
            </p:nvSpPr>
            <p:spPr bwMode="auto">
              <a:xfrm>
                <a:off x="469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2" name="Line 89"/>
              <p:cNvSpPr>
                <a:spLocks noChangeShapeType="1"/>
              </p:cNvSpPr>
              <p:nvPr/>
            </p:nvSpPr>
            <p:spPr bwMode="auto">
              <a:xfrm flipV="1">
                <a:off x="4695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3" name="Line 90"/>
              <p:cNvSpPr>
                <a:spLocks noChangeShapeType="1"/>
              </p:cNvSpPr>
              <p:nvPr/>
            </p:nvSpPr>
            <p:spPr bwMode="auto">
              <a:xfrm>
                <a:off x="4803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4" name="Line 91"/>
              <p:cNvSpPr>
                <a:spLocks noChangeShapeType="1"/>
              </p:cNvSpPr>
              <p:nvPr/>
            </p:nvSpPr>
            <p:spPr bwMode="auto">
              <a:xfrm flipV="1">
                <a:off x="4803" y="1450"/>
                <a:ext cx="0" cy="12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6" name="Line 93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7" name="Line 94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8" name="Line 95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19" name="Line 96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0" name="Line 97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19050">
                <a:solidFill>
                  <a:srgbClr val="AE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1" name="Rectangle 98"/>
              <p:cNvSpPr>
                <a:spLocks noChangeArrowheads="1"/>
              </p:cNvSpPr>
              <p:nvPr/>
            </p:nvSpPr>
            <p:spPr bwMode="auto">
              <a:xfrm>
                <a:off x="2987" y="1624"/>
                <a:ext cx="210" cy="1071"/>
              </a:xfrm>
              <a:prstGeom prst="rect">
                <a:avLst/>
              </a:pr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2" name="Rectangle 99"/>
              <p:cNvSpPr>
                <a:spLocks noChangeArrowheads="1"/>
              </p:cNvSpPr>
              <p:nvPr/>
            </p:nvSpPr>
            <p:spPr bwMode="auto">
              <a:xfrm>
                <a:off x="3197" y="1624"/>
                <a:ext cx="325" cy="1071"/>
              </a:xfrm>
              <a:prstGeom prst="rect">
                <a:avLst/>
              </a:pr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3" name="Rectangle 100"/>
              <p:cNvSpPr>
                <a:spLocks noChangeArrowheads="1"/>
              </p:cNvSpPr>
              <p:nvPr/>
            </p:nvSpPr>
            <p:spPr bwMode="auto">
              <a:xfrm>
                <a:off x="3197" y="1823"/>
                <a:ext cx="1" cy="673"/>
              </a:xfrm>
              <a:prstGeom prst="rect">
                <a:avLst/>
              </a:pr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4" name="Freeform 101"/>
              <p:cNvSpPr>
                <a:spLocks/>
              </p:cNvSpPr>
              <p:nvPr/>
            </p:nvSpPr>
            <p:spPr bwMode="auto">
              <a:xfrm>
                <a:off x="3197" y="1624"/>
                <a:ext cx="0" cy="199"/>
              </a:xfrm>
              <a:custGeom>
                <a:avLst/>
                <a:gdLst>
                  <a:gd name="T0" fmla="*/ 199 h 199"/>
                  <a:gd name="T1" fmla="*/ 199 h 199"/>
                  <a:gd name="T2" fmla="*/ 199 h 199"/>
                  <a:gd name="T3" fmla="*/ 0 h 199"/>
                  <a:gd name="T4" fmla="*/ 199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99">
                    <a:moveTo>
                      <a:pt x="0" y="199"/>
                    </a:moveTo>
                    <a:lnTo>
                      <a:pt x="0" y="199"/>
                    </a:lnTo>
                    <a:lnTo>
                      <a:pt x="0" y="199"/>
                    </a:lnTo>
                    <a:lnTo>
                      <a:pt x="0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5" name="Freeform 102"/>
              <p:cNvSpPr>
                <a:spLocks/>
              </p:cNvSpPr>
              <p:nvPr/>
            </p:nvSpPr>
            <p:spPr bwMode="auto">
              <a:xfrm>
                <a:off x="3197" y="1624"/>
                <a:ext cx="0" cy="199"/>
              </a:xfrm>
              <a:custGeom>
                <a:avLst/>
                <a:gdLst>
                  <a:gd name="T0" fmla="*/ 199 h 199"/>
                  <a:gd name="T1" fmla="*/ 199 h 199"/>
                  <a:gd name="T2" fmla="*/ 0 h 199"/>
                  <a:gd name="T3" fmla="*/ 199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99">
                    <a:moveTo>
                      <a:pt x="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6" name="Freeform 103"/>
              <p:cNvSpPr>
                <a:spLocks/>
              </p:cNvSpPr>
              <p:nvPr/>
            </p:nvSpPr>
            <p:spPr bwMode="auto">
              <a:xfrm>
                <a:off x="3197" y="2496"/>
                <a:ext cx="0" cy="199"/>
              </a:xfrm>
              <a:custGeom>
                <a:avLst/>
                <a:gdLst>
                  <a:gd name="T0" fmla="*/ 0 h 199"/>
                  <a:gd name="T1" fmla="*/ 0 h 199"/>
                  <a:gd name="T2" fmla="*/ 0 h 199"/>
                  <a:gd name="T3" fmla="*/ 199 h 199"/>
                  <a:gd name="T4" fmla="*/ 0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99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7" name="Freeform 104"/>
              <p:cNvSpPr>
                <a:spLocks/>
              </p:cNvSpPr>
              <p:nvPr/>
            </p:nvSpPr>
            <p:spPr bwMode="auto">
              <a:xfrm>
                <a:off x="3197" y="2496"/>
                <a:ext cx="0" cy="199"/>
              </a:xfrm>
              <a:custGeom>
                <a:avLst/>
                <a:gdLst>
                  <a:gd name="T0" fmla="*/ 0 h 199"/>
                  <a:gd name="T1" fmla="*/ 0 h 199"/>
                  <a:gd name="T2" fmla="*/ 199 h 199"/>
                  <a:gd name="T3" fmla="*/ 0 h 19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99">
                    <a:moveTo>
                      <a:pt x="0" y="0"/>
                    </a:moveTo>
                    <a:lnTo>
                      <a:pt x="0" y="0"/>
                    </a:lnTo>
                    <a:lnTo>
                      <a:pt x="0" y="1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858"/>
              </a:solidFill>
              <a:ln w="9525">
                <a:solidFill>
                  <a:srgbClr val="2F485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8" name="Line 105"/>
              <p:cNvSpPr>
                <a:spLocks noChangeShapeType="1"/>
              </p:cNvSpPr>
              <p:nvPr/>
            </p:nvSpPr>
            <p:spPr bwMode="auto">
              <a:xfrm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29" name="Line 106"/>
              <p:cNvSpPr>
                <a:spLocks noChangeShapeType="1"/>
              </p:cNvSpPr>
              <p:nvPr/>
            </p:nvSpPr>
            <p:spPr bwMode="auto">
              <a:xfrm flipV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0" name="Line 107"/>
              <p:cNvSpPr>
                <a:spLocks noChangeShapeType="1"/>
              </p:cNvSpPr>
              <p:nvPr/>
            </p:nvSpPr>
            <p:spPr bwMode="auto">
              <a:xfrm>
                <a:off x="4364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1" name="Line 108"/>
              <p:cNvSpPr>
                <a:spLocks noChangeShapeType="1"/>
              </p:cNvSpPr>
              <p:nvPr/>
            </p:nvSpPr>
            <p:spPr bwMode="auto">
              <a:xfrm>
                <a:off x="4376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2" name="Line 109"/>
              <p:cNvSpPr>
                <a:spLocks noChangeShapeType="1"/>
              </p:cNvSpPr>
              <p:nvPr/>
            </p:nvSpPr>
            <p:spPr bwMode="auto">
              <a:xfrm flipH="1" flipV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3" name="Line 110"/>
              <p:cNvSpPr>
                <a:spLocks noChangeShapeType="1"/>
              </p:cNvSpPr>
              <p:nvPr/>
            </p:nvSpPr>
            <p:spPr bwMode="auto">
              <a:xfrm flipH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4" name="Line 111"/>
              <p:cNvSpPr>
                <a:spLocks noChangeShapeType="1"/>
              </p:cNvSpPr>
              <p:nvPr/>
            </p:nvSpPr>
            <p:spPr bwMode="auto">
              <a:xfrm flipH="1">
                <a:off x="4364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5" name="Line 112"/>
              <p:cNvSpPr>
                <a:spLocks noChangeShapeType="1"/>
              </p:cNvSpPr>
              <p:nvPr/>
            </p:nvSpPr>
            <p:spPr bwMode="auto">
              <a:xfrm flipV="1">
                <a:off x="4376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6" name="Line 113"/>
              <p:cNvSpPr>
                <a:spLocks noChangeShapeType="1"/>
              </p:cNvSpPr>
              <p:nvPr/>
            </p:nvSpPr>
            <p:spPr bwMode="auto">
              <a:xfrm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7" name="Line 114"/>
              <p:cNvSpPr>
                <a:spLocks noChangeShapeType="1"/>
              </p:cNvSpPr>
              <p:nvPr/>
            </p:nvSpPr>
            <p:spPr bwMode="auto">
              <a:xfrm flipV="1"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8" name="Line 115"/>
              <p:cNvSpPr>
                <a:spLocks noChangeShapeType="1"/>
              </p:cNvSpPr>
              <p:nvPr/>
            </p:nvSpPr>
            <p:spPr bwMode="auto">
              <a:xfrm>
                <a:off x="452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39" name="Line 116"/>
              <p:cNvSpPr>
                <a:spLocks noChangeShapeType="1"/>
              </p:cNvSpPr>
              <p:nvPr/>
            </p:nvSpPr>
            <p:spPr bwMode="auto">
              <a:xfrm>
                <a:off x="453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0" name="Line 117"/>
              <p:cNvSpPr>
                <a:spLocks noChangeShapeType="1"/>
              </p:cNvSpPr>
              <p:nvPr/>
            </p:nvSpPr>
            <p:spPr bwMode="auto">
              <a:xfrm flipH="1" flipV="1"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1" name="Line 118"/>
              <p:cNvSpPr>
                <a:spLocks noChangeShapeType="1"/>
              </p:cNvSpPr>
              <p:nvPr/>
            </p:nvSpPr>
            <p:spPr bwMode="auto">
              <a:xfrm flipH="1"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2" name="Line 119"/>
              <p:cNvSpPr>
                <a:spLocks noChangeShapeType="1"/>
              </p:cNvSpPr>
              <p:nvPr/>
            </p:nvSpPr>
            <p:spPr bwMode="auto">
              <a:xfrm flipH="1">
                <a:off x="452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3" name="Line 120"/>
              <p:cNvSpPr>
                <a:spLocks noChangeShapeType="1"/>
              </p:cNvSpPr>
              <p:nvPr/>
            </p:nvSpPr>
            <p:spPr bwMode="auto">
              <a:xfrm flipV="1">
                <a:off x="453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4" name="Line 121"/>
              <p:cNvSpPr>
                <a:spLocks noChangeShapeType="1"/>
              </p:cNvSpPr>
              <p:nvPr/>
            </p:nvSpPr>
            <p:spPr bwMode="auto">
              <a:xfrm>
                <a:off x="463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5" name="Line 122"/>
              <p:cNvSpPr>
                <a:spLocks noChangeShapeType="1"/>
              </p:cNvSpPr>
              <p:nvPr/>
            </p:nvSpPr>
            <p:spPr bwMode="auto">
              <a:xfrm flipV="1">
                <a:off x="463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6" name="Line 123"/>
              <p:cNvSpPr>
                <a:spLocks noChangeShapeType="1"/>
              </p:cNvSpPr>
              <p:nvPr/>
            </p:nvSpPr>
            <p:spPr bwMode="auto">
              <a:xfrm>
                <a:off x="4628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7" name="Line 124"/>
              <p:cNvSpPr>
                <a:spLocks noChangeShapeType="1"/>
              </p:cNvSpPr>
              <p:nvPr/>
            </p:nvSpPr>
            <p:spPr bwMode="auto">
              <a:xfrm>
                <a:off x="4640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8" name="Line 125"/>
              <p:cNvSpPr>
                <a:spLocks noChangeShapeType="1"/>
              </p:cNvSpPr>
              <p:nvPr/>
            </p:nvSpPr>
            <p:spPr bwMode="auto">
              <a:xfrm flipH="1" flipV="1">
                <a:off x="463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49" name="Line 126"/>
              <p:cNvSpPr>
                <a:spLocks noChangeShapeType="1"/>
              </p:cNvSpPr>
              <p:nvPr/>
            </p:nvSpPr>
            <p:spPr bwMode="auto">
              <a:xfrm flipH="1">
                <a:off x="463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0" name="Line 127"/>
              <p:cNvSpPr>
                <a:spLocks noChangeShapeType="1"/>
              </p:cNvSpPr>
              <p:nvPr/>
            </p:nvSpPr>
            <p:spPr bwMode="auto">
              <a:xfrm flipH="1">
                <a:off x="4628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1" name="Line 128"/>
              <p:cNvSpPr>
                <a:spLocks noChangeShapeType="1"/>
              </p:cNvSpPr>
              <p:nvPr/>
            </p:nvSpPr>
            <p:spPr bwMode="auto">
              <a:xfrm flipV="1">
                <a:off x="4640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2" name="Line 129"/>
              <p:cNvSpPr>
                <a:spLocks noChangeShapeType="1"/>
              </p:cNvSpPr>
              <p:nvPr/>
            </p:nvSpPr>
            <p:spPr bwMode="auto">
              <a:xfrm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3" name="Line 130"/>
              <p:cNvSpPr>
                <a:spLocks noChangeShapeType="1"/>
              </p:cNvSpPr>
              <p:nvPr/>
            </p:nvSpPr>
            <p:spPr bwMode="auto">
              <a:xfrm flipV="1"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4" name="Line 131"/>
              <p:cNvSpPr>
                <a:spLocks noChangeShapeType="1"/>
              </p:cNvSpPr>
              <p:nvPr/>
            </p:nvSpPr>
            <p:spPr bwMode="auto">
              <a:xfrm>
                <a:off x="452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5" name="Line 132"/>
              <p:cNvSpPr>
                <a:spLocks noChangeShapeType="1"/>
              </p:cNvSpPr>
              <p:nvPr/>
            </p:nvSpPr>
            <p:spPr bwMode="auto">
              <a:xfrm>
                <a:off x="453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6" name="Line 133"/>
              <p:cNvSpPr>
                <a:spLocks noChangeShapeType="1"/>
              </p:cNvSpPr>
              <p:nvPr/>
            </p:nvSpPr>
            <p:spPr bwMode="auto">
              <a:xfrm flipH="1" flipV="1"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7" name="Line 134"/>
              <p:cNvSpPr>
                <a:spLocks noChangeShapeType="1"/>
              </p:cNvSpPr>
              <p:nvPr/>
            </p:nvSpPr>
            <p:spPr bwMode="auto">
              <a:xfrm flipH="1"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8" name="Line 135"/>
              <p:cNvSpPr>
                <a:spLocks noChangeShapeType="1"/>
              </p:cNvSpPr>
              <p:nvPr/>
            </p:nvSpPr>
            <p:spPr bwMode="auto">
              <a:xfrm flipH="1">
                <a:off x="452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59" name="Line 136"/>
              <p:cNvSpPr>
                <a:spLocks noChangeShapeType="1"/>
              </p:cNvSpPr>
              <p:nvPr/>
            </p:nvSpPr>
            <p:spPr bwMode="auto">
              <a:xfrm flipV="1">
                <a:off x="453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0" name="Line 137"/>
              <p:cNvSpPr>
                <a:spLocks noChangeShapeType="1"/>
              </p:cNvSpPr>
              <p:nvPr/>
            </p:nvSpPr>
            <p:spPr bwMode="auto">
              <a:xfrm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1" name="Line 138"/>
              <p:cNvSpPr>
                <a:spLocks noChangeShapeType="1"/>
              </p:cNvSpPr>
              <p:nvPr/>
            </p:nvSpPr>
            <p:spPr bwMode="auto">
              <a:xfrm flipV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2" name="Line 139"/>
              <p:cNvSpPr>
                <a:spLocks noChangeShapeType="1"/>
              </p:cNvSpPr>
              <p:nvPr/>
            </p:nvSpPr>
            <p:spPr bwMode="auto">
              <a:xfrm>
                <a:off x="4364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3" name="Line 140"/>
              <p:cNvSpPr>
                <a:spLocks noChangeShapeType="1"/>
              </p:cNvSpPr>
              <p:nvPr/>
            </p:nvSpPr>
            <p:spPr bwMode="auto">
              <a:xfrm>
                <a:off x="4376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4" name="Line 141"/>
              <p:cNvSpPr>
                <a:spLocks noChangeShapeType="1"/>
              </p:cNvSpPr>
              <p:nvPr/>
            </p:nvSpPr>
            <p:spPr bwMode="auto">
              <a:xfrm flipH="1" flipV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5" name="Line 142"/>
              <p:cNvSpPr>
                <a:spLocks noChangeShapeType="1"/>
              </p:cNvSpPr>
              <p:nvPr/>
            </p:nvSpPr>
            <p:spPr bwMode="auto">
              <a:xfrm flipH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6" name="Line 143"/>
              <p:cNvSpPr>
                <a:spLocks noChangeShapeType="1"/>
              </p:cNvSpPr>
              <p:nvPr/>
            </p:nvSpPr>
            <p:spPr bwMode="auto">
              <a:xfrm flipH="1">
                <a:off x="4364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7" name="Line 144"/>
              <p:cNvSpPr>
                <a:spLocks noChangeShapeType="1"/>
              </p:cNvSpPr>
              <p:nvPr/>
            </p:nvSpPr>
            <p:spPr bwMode="auto">
              <a:xfrm flipV="1">
                <a:off x="4376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8" name="Line 145"/>
              <p:cNvSpPr>
                <a:spLocks noChangeShapeType="1"/>
              </p:cNvSpPr>
              <p:nvPr/>
            </p:nvSpPr>
            <p:spPr bwMode="auto">
              <a:xfrm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69" name="Line 146"/>
              <p:cNvSpPr>
                <a:spLocks noChangeShapeType="1"/>
              </p:cNvSpPr>
              <p:nvPr/>
            </p:nvSpPr>
            <p:spPr bwMode="auto">
              <a:xfrm flipV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0" name="Line 147"/>
              <p:cNvSpPr>
                <a:spLocks noChangeShapeType="1"/>
              </p:cNvSpPr>
              <p:nvPr/>
            </p:nvSpPr>
            <p:spPr bwMode="auto">
              <a:xfrm>
                <a:off x="4364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1" name="Line 148"/>
              <p:cNvSpPr>
                <a:spLocks noChangeShapeType="1"/>
              </p:cNvSpPr>
              <p:nvPr/>
            </p:nvSpPr>
            <p:spPr bwMode="auto">
              <a:xfrm>
                <a:off x="4376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2" name="Line 149"/>
              <p:cNvSpPr>
                <a:spLocks noChangeShapeType="1"/>
              </p:cNvSpPr>
              <p:nvPr/>
            </p:nvSpPr>
            <p:spPr bwMode="auto">
              <a:xfrm flipH="1" flipV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3" name="Line 150"/>
              <p:cNvSpPr>
                <a:spLocks noChangeShapeType="1"/>
              </p:cNvSpPr>
              <p:nvPr/>
            </p:nvSpPr>
            <p:spPr bwMode="auto">
              <a:xfrm flipH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4" name="Line 151"/>
              <p:cNvSpPr>
                <a:spLocks noChangeShapeType="1"/>
              </p:cNvSpPr>
              <p:nvPr/>
            </p:nvSpPr>
            <p:spPr bwMode="auto">
              <a:xfrm flipH="1">
                <a:off x="4364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5" name="Line 152"/>
              <p:cNvSpPr>
                <a:spLocks noChangeShapeType="1"/>
              </p:cNvSpPr>
              <p:nvPr/>
            </p:nvSpPr>
            <p:spPr bwMode="auto">
              <a:xfrm flipV="1">
                <a:off x="4376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6" name="Line 153"/>
              <p:cNvSpPr>
                <a:spLocks noChangeShapeType="1"/>
              </p:cNvSpPr>
              <p:nvPr/>
            </p:nvSpPr>
            <p:spPr bwMode="auto">
              <a:xfrm>
                <a:off x="4797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7" name="Line 154"/>
              <p:cNvSpPr>
                <a:spLocks noChangeShapeType="1"/>
              </p:cNvSpPr>
              <p:nvPr/>
            </p:nvSpPr>
            <p:spPr bwMode="auto">
              <a:xfrm flipV="1">
                <a:off x="4797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8" name="Line 155"/>
              <p:cNvSpPr>
                <a:spLocks noChangeShapeType="1"/>
              </p:cNvSpPr>
              <p:nvPr/>
            </p:nvSpPr>
            <p:spPr bwMode="auto">
              <a:xfrm>
                <a:off x="4791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79" name="Line 156"/>
              <p:cNvSpPr>
                <a:spLocks noChangeShapeType="1"/>
              </p:cNvSpPr>
              <p:nvPr/>
            </p:nvSpPr>
            <p:spPr bwMode="auto">
              <a:xfrm>
                <a:off x="4803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0" name="Line 157"/>
              <p:cNvSpPr>
                <a:spLocks noChangeShapeType="1"/>
              </p:cNvSpPr>
              <p:nvPr/>
            </p:nvSpPr>
            <p:spPr bwMode="auto">
              <a:xfrm flipH="1" flipV="1">
                <a:off x="4797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1" name="Line 158"/>
              <p:cNvSpPr>
                <a:spLocks noChangeShapeType="1"/>
              </p:cNvSpPr>
              <p:nvPr/>
            </p:nvSpPr>
            <p:spPr bwMode="auto">
              <a:xfrm flipH="1">
                <a:off x="4797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2" name="Line 159"/>
              <p:cNvSpPr>
                <a:spLocks noChangeShapeType="1"/>
              </p:cNvSpPr>
              <p:nvPr/>
            </p:nvSpPr>
            <p:spPr bwMode="auto">
              <a:xfrm flipH="1">
                <a:off x="4791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3" name="Line 160"/>
              <p:cNvSpPr>
                <a:spLocks noChangeShapeType="1"/>
              </p:cNvSpPr>
              <p:nvPr/>
            </p:nvSpPr>
            <p:spPr bwMode="auto">
              <a:xfrm flipV="1">
                <a:off x="4803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4" name="Line 161"/>
              <p:cNvSpPr>
                <a:spLocks noChangeShapeType="1"/>
              </p:cNvSpPr>
              <p:nvPr/>
            </p:nvSpPr>
            <p:spPr bwMode="auto">
              <a:xfrm>
                <a:off x="463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5" name="Line 162"/>
              <p:cNvSpPr>
                <a:spLocks noChangeShapeType="1"/>
              </p:cNvSpPr>
              <p:nvPr/>
            </p:nvSpPr>
            <p:spPr bwMode="auto">
              <a:xfrm flipV="1">
                <a:off x="463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6" name="Line 163"/>
              <p:cNvSpPr>
                <a:spLocks noChangeShapeType="1"/>
              </p:cNvSpPr>
              <p:nvPr/>
            </p:nvSpPr>
            <p:spPr bwMode="auto">
              <a:xfrm>
                <a:off x="4628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7" name="Line 164"/>
              <p:cNvSpPr>
                <a:spLocks noChangeShapeType="1"/>
              </p:cNvSpPr>
              <p:nvPr/>
            </p:nvSpPr>
            <p:spPr bwMode="auto">
              <a:xfrm>
                <a:off x="4640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8" name="Line 165"/>
              <p:cNvSpPr>
                <a:spLocks noChangeShapeType="1"/>
              </p:cNvSpPr>
              <p:nvPr/>
            </p:nvSpPr>
            <p:spPr bwMode="auto">
              <a:xfrm flipH="1" flipV="1">
                <a:off x="463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89" name="Line 166"/>
              <p:cNvSpPr>
                <a:spLocks noChangeShapeType="1"/>
              </p:cNvSpPr>
              <p:nvPr/>
            </p:nvSpPr>
            <p:spPr bwMode="auto">
              <a:xfrm flipH="1">
                <a:off x="4634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0" name="Line 167"/>
              <p:cNvSpPr>
                <a:spLocks noChangeShapeType="1"/>
              </p:cNvSpPr>
              <p:nvPr/>
            </p:nvSpPr>
            <p:spPr bwMode="auto">
              <a:xfrm flipH="1">
                <a:off x="4628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1" name="Line 168"/>
              <p:cNvSpPr>
                <a:spLocks noChangeShapeType="1"/>
              </p:cNvSpPr>
              <p:nvPr/>
            </p:nvSpPr>
            <p:spPr bwMode="auto">
              <a:xfrm flipV="1">
                <a:off x="4640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2" name="Line 169"/>
              <p:cNvSpPr>
                <a:spLocks noChangeShapeType="1"/>
              </p:cNvSpPr>
              <p:nvPr/>
            </p:nvSpPr>
            <p:spPr bwMode="auto">
              <a:xfrm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3" name="Line 170"/>
              <p:cNvSpPr>
                <a:spLocks noChangeShapeType="1"/>
              </p:cNvSpPr>
              <p:nvPr/>
            </p:nvSpPr>
            <p:spPr bwMode="auto">
              <a:xfrm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4" name="Line 171"/>
              <p:cNvSpPr>
                <a:spLocks noChangeShapeType="1"/>
              </p:cNvSpPr>
              <p:nvPr/>
            </p:nvSpPr>
            <p:spPr bwMode="auto">
              <a:xfrm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5" name="Line 172"/>
              <p:cNvSpPr>
                <a:spLocks noChangeShapeType="1"/>
              </p:cNvSpPr>
              <p:nvPr/>
            </p:nvSpPr>
            <p:spPr bwMode="auto">
              <a:xfrm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6" name="Line 173"/>
              <p:cNvSpPr>
                <a:spLocks noChangeShapeType="1"/>
              </p:cNvSpPr>
              <p:nvPr/>
            </p:nvSpPr>
            <p:spPr bwMode="auto">
              <a:xfrm flipH="1" flipV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7" name="Line 174"/>
              <p:cNvSpPr>
                <a:spLocks noChangeShapeType="1"/>
              </p:cNvSpPr>
              <p:nvPr/>
            </p:nvSpPr>
            <p:spPr bwMode="auto">
              <a:xfrm flipH="1">
                <a:off x="4478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8" name="Line 175"/>
              <p:cNvSpPr>
                <a:spLocks noChangeShapeType="1"/>
              </p:cNvSpPr>
              <p:nvPr/>
            </p:nvSpPr>
            <p:spPr bwMode="auto">
              <a:xfrm flipH="1">
                <a:off x="4472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199" name="Line 176"/>
              <p:cNvSpPr>
                <a:spLocks noChangeShapeType="1"/>
              </p:cNvSpPr>
              <p:nvPr/>
            </p:nvSpPr>
            <p:spPr bwMode="auto">
              <a:xfrm flipV="1">
                <a:off x="4484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0" name="Line 177"/>
              <p:cNvSpPr>
                <a:spLocks noChangeShapeType="1"/>
              </p:cNvSpPr>
              <p:nvPr/>
            </p:nvSpPr>
            <p:spPr bwMode="auto">
              <a:xfrm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1" name="Line 178"/>
              <p:cNvSpPr>
                <a:spLocks noChangeShapeType="1"/>
              </p:cNvSpPr>
              <p:nvPr/>
            </p:nvSpPr>
            <p:spPr bwMode="auto">
              <a:xfrm flipV="1"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2" name="Line 179"/>
              <p:cNvSpPr>
                <a:spLocks noChangeShapeType="1"/>
              </p:cNvSpPr>
              <p:nvPr/>
            </p:nvSpPr>
            <p:spPr bwMode="auto">
              <a:xfrm>
                <a:off x="452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3" name="Line 180"/>
              <p:cNvSpPr>
                <a:spLocks noChangeShapeType="1"/>
              </p:cNvSpPr>
              <p:nvPr/>
            </p:nvSpPr>
            <p:spPr bwMode="auto">
              <a:xfrm>
                <a:off x="453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4" name="Line 181"/>
              <p:cNvSpPr>
                <a:spLocks noChangeShapeType="1"/>
              </p:cNvSpPr>
              <p:nvPr/>
            </p:nvSpPr>
            <p:spPr bwMode="auto">
              <a:xfrm flipH="1" flipV="1"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5" name="Line 182"/>
              <p:cNvSpPr>
                <a:spLocks noChangeShapeType="1"/>
              </p:cNvSpPr>
              <p:nvPr/>
            </p:nvSpPr>
            <p:spPr bwMode="auto">
              <a:xfrm flipH="1">
                <a:off x="4532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6" name="Line 183"/>
              <p:cNvSpPr>
                <a:spLocks noChangeShapeType="1"/>
              </p:cNvSpPr>
              <p:nvPr/>
            </p:nvSpPr>
            <p:spPr bwMode="auto">
              <a:xfrm flipH="1">
                <a:off x="4526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7" name="Line 184"/>
              <p:cNvSpPr>
                <a:spLocks noChangeShapeType="1"/>
              </p:cNvSpPr>
              <p:nvPr/>
            </p:nvSpPr>
            <p:spPr bwMode="auto">
              <a:xfrm flipV="1">
                <a:off x="4538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8" name="Line 185"/>
              <p:cNvSpPr>
                <a:spLocks noChangeShapeType="1"/>
              </p:cNvSpPr>
              <p:nvPr/>
            </p:nvSpPr>
            <p:spPr bwMode="auto">
              <a:xfrm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09" name="Line 186"/>
              <p:cNvSpPr>
                <a:spLocks noChangeShapeType="1"/>
              </p:cNvSpPr>
              <p:nvPr/>
            </p:nvSpPr>
            <p:spPr bwMode="auto">
              <a:xfrm flipV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0" name="Line 187"/>
              <p:cNvSpPr>
                <a:spLocks noChangeShapeType="1"/>
              </p:cNvSpPr>
              <p:nvPr/>
            </p:nvSpPr>
            <p:spPr bwMode="auto">
              <a:xfrm>
                <a:off x="4364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1" name="Line 188"/>
              <p:cNvSpPr>
                <a:spLocks noChangeShapeType="1"/>
              </p:cNvSpPr>
              <p:nvPr/>
            </p:nvSpPr>
            <p:spPr bwMode="auto">
              <a:xfrm>
                <a:off x="4376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2" name="Line 189"/>
              <p:cNvSpPr>
                <a:spLocks noChangeShapeType="1"/>
              </p:cNvSpPr>
              <p:nvPr/>
            </p:nvSpPr>
            <p:spPr bwMode="auto">
              <a:xfrm flipH="1" flipV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3" name="Line 190"/>
              <p:cNvSpPr>
                <a:spLocks noChangeShapeType="1"/>
              </p:cNvSpPr>
              <p:nvPr/>
            </p:nvSpPr>
            <p:spPr bwMode="auto">
              <a:xfrm flipH="1">
                <a:off x="4370" y="2153"/>
                <a:ext cx="12" cy="12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4" name="Line 191"/>
              <p:cNvSpPr>
                <a:spLocks noChangeShapeType="1"/>
              </p:cNvSpPr>
              <p:nvPr/>
            </p:nvSpPr>
            <p:spPr bwMode="auto">
              <a:xfrm flipH="1">
                <a:off x="4364" y="2159"/>
                <a:ext cx="24" cy="0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5" name="Line 192"/>
              <p:cNvSpPr>
                <a:spLocks noChangeShapeType="1"/>
              </p:cNvSpPr>
              <p:nvPr/>
            </p:nvSpPr>
            <p:spPr bwMode="auto">
              <a:xfrm flipV="1">
                <a:off x="4376" y="2147"/>
                <a:ext cx="0" cy="24"/>
              </a:xfrm>
              <a:prstGeom prst="line">
                <a:avLst/>
              </a:prstGeom>
              <a:noFill/>
              <a:ln w="19050">
                <a:solidFill>
                  <a:srgbClr val="7D469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6" name="Line 193"/>
              <p:cNvSpPr>
                <a:spLocks noChangeShapeType="1"/>
              </p:cNvSpPr>
              <p:nvPr/>
            </p:nvSpPr>
            <p:spPr bwMode="auto">
              <a:xfrm>
                <a:off x="3281" y="215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8B451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7" name="Line 194"/>
              <p:cNvSpPr>
                <a:spLocks noChangeShapeType="1"/>
              </p:cNvSpPr>
              <p:nvPr/>
            </p:nvSpPr>
            <p:spPr bwMode="auto">
              <a:xfrm>
                <a:off x="3293" y="2147"/>
                <a:ext cx="0" cy="24"/>
              </a:xfrm>
              <a:prstGeom prst="line">
                <a:avLst/>
              </a:prstGeom>
              <a:noFill/>
              <a:ln w="9525">
                <a:solidFill>
                  <a:srgbClr val="8B451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8" name="Line 195"/>
              <p:cNvSpPr>
                <a:spLocks noChangeShapeType="1"/>
              </p:cNvSpPr>
              <p:nvPr/>
            </p:nvSpPr>
            <p:spPr bwMode="auto">
              <a:xfrm flipH="1">
                <a:off x="3281" y="2159"/>
                <a:ext cx="24" cy="0"/>
              </a:xfrm>
              <a:prstGeom prst="line">
                <a:avLst/>
              </a:prstGeom>
              <a:noFill/>
              <a:ln w="9525">
                <a:solidFill>
                  <a:srgbClr val="8B451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19" name="Line 196"/>
              <p:cNvSpPr>
                <a:spLocks noChangeShapeType="1"/>
              </p:cNvSpPr>
              <p:nvPr/>
            </p:nvSpPr>
            <p:spPr bwMode="auto">
              <a:xfrm flipV="1">
                <a:off x="3293" y="2147"/>
                <a:ext cx="0" cy="24"/>
              </a:xfrm>
              <a:prstGeom prst="line">
                <a:avLst/>
              </a:prstGeom>
              <a:noFill/>
              <a:ln w="9525">
                <a:solidFill>
                  <a:srgbClr val="AC308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0" name="Line 197"/>
              <p:cNvSpPr>
                <a:spLocks noChangeShapeType="1"/>
              </p:cNvSpPr>
              <p:nvPr/>
            </p:nvSpPr>
            <p:spPr bwMode="auto">
              <a:xfrm flipV="1">
                <a:off x="2824" y="2027"/>
                <a:ext cx="0" cy="265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1" name="Line 198"/>
              <p:cNvSpPr>
                <a:spLocks noChangeShapeType="1"/>
              </p:cNvSpPr>
              <p:nvPr/>
            </p:nvSpPr>
            <p:spPr bwMode="auto">
              <a:xfrm>
                <a:off x="2824" y="2027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2" name="Line 199"/>
              <p:cNvSpPr>
                <a:spLocks noChangeShapeType="1"/>
              </p:cNvSpPr>
              <p:nvPr/>
            </p:nvSpPr>
            <p:spPr bwMode="auto">
              <a:xfrm>
                <a:off x="2824" y="2159"/>
                <a:ext cx="163" cy="0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3" name="Line 200"/>
              <p:cNvSpPr>
                <a:spLocks noChangeShapeType="1"/>
              </p:cNvSpPr>
              <p:nvPr/>
            </p:nvSpPr>
            <p:spPr bwMode="auto">
              <a:xfrm flipV="1">
                <a:off x="2987" y="1624"/>
                <a:ext cx="0" cy="535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4" name="Line 201"/>
              <p:cNvSpPr>
                <a:spLocks noChangeShapeType="1"/>
              </p:cNvSpPr>
              <p:nvPr/>
            </p:nvSpPr>
            <p:spPr bwMode="auto">
              <a:xfrm>
                <a:off x="2987" y="1624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5" name="Line 202"/>
              <p:cNvSpPr>
                <a:spLocks noChangeShapeType="1"/>
              </p:cNvSpPr>
              <p:nvPr/>
            </p:nvSpPr>
            <p:spPr bwMode="auto">
              <a:xfrm>
                <a:off x="3197" y="1624"/>
                <a:ext cx="0" cy="199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6" name="Line 203"/>
              <p:cNvSpPr>
                <a:spLocks noChangeShapeType="1"/>
              </p:cNvSpPr>
              <p:nvPr/>
            </p:nvSpPr>
            <p:spPr bwMode="auto">
              <a:xfrm>
                <a:off x="3197" y="1823"/>
                <a:ext cx="0" cy="673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27" name="Line 204"/>
              <p:cNvSpPr>
                <a:spLocks noChangeShapeType="1"/>
              </p:cNvSpPr>
              <p:nvPr/>
            </p:nvSpPr>
            <p:spPr bwMode="auto">
              <a:xfrm flipV="1">
                <a:off x="3197" y="1823"/>
                <a:ext cx="0" cy="673"/>
              </a:xfrm>
              <a:prstGeom prst="line">
                <a:avLst/>
              </a:prstGeom>
              <a:noFill/>
              <a:ln w="9525">
                <a:solidFill>
                  <a:srgbClr val="D5006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  <p:sp>
          <p:nvSpPr>
            <p:cNvPr id="8" name="Line 206"/>
            <p:cNvSpPr>
              <a:spLocks noChangeShapeType="1"/>
            </p:cNvSpPr>
            <p:nvPr/>
          </p:nvSpPr>
          <p:spPr bwMode="auto">
            <a:xfrm flipV="1">
              <a:off x="3197" y="1624"/>
              <a:ext cx="0" cy="199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Line 207"/>
            <p:cNvSpPr>
              <a:spLocks noChangeShapeType="1"/>
            </p:cNvSpPr>
            <p:nvPr/>
          </p:nvSpPr>
          <p:spPr bwMode="auto">
            <a:xfrm>
              <a:off x="3197" y="1624"/>
              <a:ext cx="325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0" name="Line 208"/>
            <p:cNvSpPr>
              <a:spLocks noChangeShapeType="1"/>
            </p:cNvSpPr>
            <p:nvPr/>
          </p:nvSpPr>
          <p:spPr bwMode="auto">
            <a:xfrm>
              <a:off x="3522" y="1624"/>
              <a:ext cx="0" cy="535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Line 209"/>
            <p:cNvSpPr>
              <a:spLocks noChangeShapeType="1"/>
            </p:cNvSpPr>
            <p:nvPr/>
          </p:nvSpPr>
          <p:spPr bwMode="auto">
            <a:xfrm>
              <a:off x="3522" y="2159"/>
              <a:ext cx="800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Line 210"/>
            <p:cNvSpPr>
              <a:spLocks noChangeShapeType="1"/>
            </p:cNvSpPr>
            <p:nvPr/>
          </p:nvSpPr>
          <p:spPr bwMode="auto">
            <a:xfrm flipV="1">
              <a:off x="4322" y="2027"/>
              <a:ext cx="0" cy="132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3" name="Line 211"/>
            <p:cNvSpPr>
              <a:spLocks noChangeShapeType="1"/>
            </p:cNvSpPr>
            <p:nvPr/>
          </p:nvSpPr>
          <p:spPr bwMode="auto">
            <a:xfrm>
              <a:off x="4322" y="2027"/>
              <a:ext cx="0" cy="265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Line 212"/>
            <p:cNvSpPr>
              <a:spLocks noChangeShapeType="1"/>
            </p:cNvSpPr>
            <p:nvPr/>
          </p:nvSpPr>
          <p:spPr bwMode="auto">
            <a:xfrm flipV="1">
              <a:off x="4322" y="2159"/>
              <a:ext cx="0" cy="133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Line 213"/>
            <p:cNvSpPr>
              <a:spLocks noChangeShapeType="1"/>
            </p:cNvSpPr>
            <p:nvPr/>
          </p:nvSpPr>
          <p:spPr bwMode="auto">
            <a:xfrm flipH="1">
              <a:off x="3522" y="2159"/>
              <a:ext cx="800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6" name="Line 214"/>
            <p:cNvSpPr>
              <a:spLocks noChangeShapeType="1"/>
            </p:cNvSpPr>
            <p:nvPr/>
          </p:nvSpPr>
          <p:spPr bwMode="auto">
            <a:xfrm>
              <a:off x="3522" y="2159"/>
              <a:ext cx="0" cy="536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7" name="Line 215"/>
            <p:cNvSpPr>
              <a:spLocks noChangeShapeType="1"/>
            </p:cNvSpPr>
            <p:nvPr/>
          </p:nvSpPr>
          <p:spPr bwMode="auto">
            <a:xfrm flipH="1">
              <a:off x="3197" y="2695"/>
              <a:ext cx="325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Line 216"/>
            <p:cNvSpPr>
              <a:spLocks noChangeShapeType="1"/>
            </p:cNvSpPr>
            <p:nvPr/>
          </p:nvSpPr>
          <p:spPr bwMode="auto">
            <a:xfrm flipV="1">
              <a:off x="3197" y="2496"/>
              <a:ext cx="0" cy="199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9" name="Line 217"/>
            <p:cNvSpPr>
              <a:spLocks noChangeShapeType="1"/>
            </p:cNvSpPr>
            <p:nvPr/>
          </p:nvSpPr>
          <p:spPr bwMode="auto">
            <a:xfrm>
              <a:off x="3197" y="2496"/>
              <a:ext cx="0" cy="199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Line 218"/>
            <p:cNvSpPr>
              <a:spLocks noChangeShapeType="1"/>
            </p:cNvSpPr>
            <p:nvPr/>
          </p:nvSpPr>
          <p:spPr bwMode="auto">
            <a:xfrm flipH="1">
              <a:off x="2987" y="2695"/>
              <a:ext cx="210" cy="0"/>
            </a:xfrm>
            <a:prstGeom prst="line">
              <a:avLst/>
            </a:prstGeom>
            <a:noFill/>
            <a:ln w="9525">
              <a:solidFill>
                <a:srgbClr val="D5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1" name="Rectangle 219"/>
            <p:cNvSpPr>
              <a:spLocks noChangeArrowheads="1"/>
            </p:cNvSpPr>
            <p:nvPr/>
          </p:nvSpPr>
          <p:spPr bwMode="auto">
            <a:xfrm>
              <a:off x="3161" y="1270"/>
              <a:ext cx="136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Box Whisker Plot for </a:t>
              </a: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YearsCodePro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3273" y="2995"/>
              <a:ext cx="113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Years Coding as Professional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2731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2"/>
            <p:cNvSpPr>
              <a:spLocks noChangeArrowheads="1"/>
            </p:cNvSpPr>
            <p:nvPr/>
          </p:nvSpPr>
          <p:spPr bwMode="auto">
            <a:xfrm>
              <a:off x="3245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3781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24"/>
            <p:cNvSpPr>
              <a:spLocks noChangeArrowheads="1"/>
            </p:cNvSpPr>
            <p:nvPr/>
          </p:nvSpPr>
          <p:spPr bwMode="auto">
            <a:xfrm>
              <a:off x="4316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25"/>
            <p:cNvSpPr>
              <a:spLocks noChangeArrowheads="1"/>
            </p:cNvSpPr>
            <p:nvPr/>
          </p:nvSpPr>
          <p:spPr bwMode="auto">
            <a:xfrm>
              <a:off x="4851" y="2893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699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1</cp:revision>
  <dcterms:created xsi:type="dcterms:W3CDTF">2023-03-25T19:29:17Z</dcterms:created>
  <dcterms:modified xsi:type="dcterms:W3CDTF">2023-03-25T19:29:30Z</dcterms:modified>
</cp:coreProperties>
</file>