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8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5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8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26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4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2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01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55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1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3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58AF-CC41-4473-BEC4-273ABF0C3AF1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AEFC-AA85-41C1-ACBD-84F7D5061A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76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913187" y="2130426"/>
            <a:ext cx="5024438" cy="2660650"/>
            <a:chOff x="2465" y="1342"/>
            <a:chExt cx="3165" cy="1676"/>
          </a:xfrm>
        </p:grpSpPr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2710" y="1450"/>
              <a:ext cx="2920" cy="1389"/>
              <a:chOff x="2710" y="1450"/>
              <a:chExt cx="2920" cy="1389"/>
            </a:xfrm>
          </p:grpSpPr>
          <p:sp>
            <p:nvSpPr>
              <p:cNvPr id="87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01" cy="13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4932" y="1450"/>
                <a:ext cx="698" cy="1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710" y="2839"/>
                <a:ext cx="2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 flipH="1">
                <a:off x="2710" y="2839"/>
                <a:ext cx="2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 flipV="1">
                <a:off x="2770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770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V="1">
                <a:off x="2860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860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 flipV="1">
                <a:off x="2944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944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 flipV="1">
                <a:off x="3029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3029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 flipV="1">
                <a:off x="3119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3119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 flipV="1">
                <a:off x="320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20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 flipV="1">
                <a:off x="329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9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 flipV="1">
                <a:off x="3377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77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 flipV="1">
                <a:off x="3468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468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 flipV="1">
                <a:off x="3552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552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 flipV="1">
                <a:off x="3636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636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 flipV="1">
                <a:off x="3726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726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 flipV="1">
                <a:off x="3810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3810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 flipV="1">
                <a:off x="3901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3901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 flipV="1">
                <a:off x="3985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985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 flipV="1">
                <a:off x="4075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5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3" name="Line 42"/>
              <p:cNvSpPr>
                <a:spLocks noChangeShapeType="1"/>
              </p:cNvSpPr>
              <p:nvPr/>
            </p:nvSpPr>
            <p:spPr bwMode="auto">
              <a:xfrm flipV="1">
                <a:off x="4159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4" name="Line 43"/>
              <p:cNvSpPr>
                <a:spLocks noChangeShapeType="1"/>
              </p:cNvSpPr>
              <p:nvPr/>
            </p:nvSpPr>
            <p:spPr bwMode="auto">
              <a:xfrm>
                <a:off x="4159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5" name="Line 44"/>
              <p:cNvSpPr>
                <a:spLocks noChangeShapeType="1"/>
              </p:cNvSpPr>
              <p:nvPr/>
            </p:nvSpPr>
            <p:spPr bwMode="auto">
              <a:xfrm flipV="1">
                <a:off x="424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6" name="Line 45"/>
              <p:cNvSpPr>
                <a:spLocks noChangeShapeType="1"/>
              </p:cNvSpPr>
              <p:nvPr/>
            </p:nvSpPr>
            <p:spPr bwMode="auto">
              <a:xfrm>
                <a:off x="424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7" name="Line 46"/>
              <p:cNvSpPr>
                <a:spLocks noChangeShapeType="1"/>
              </p:cNvSpPr>
              <p:nvPr/>
            </p:nvSpPr>
            <p:spPr bwMode="auto">
              <a:xfrm flipV="1">
                <a:off x="4334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8" name="Line 47"/>
              <p:cNvSpPr>
                <a:spLocks noChangeShapeType="1"/>
              </p:cNvSpPr>
              <p:nvPr/>
            </p:nvSpPr>
            <p:spPr bwMode="auto">
              <a:xfrm>
                <a:off x="4334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4418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>
                <a:off x="4418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V="1">
                <a:off x="4508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>
                <a:off x="4508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V="1">
                <a:off x="4592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>
                <a:off x="4592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V="1">
                <a:off x="468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>
                <a:off x="4683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V="1">
                <a:off x="4767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8" name="Line 57"/>
              <p:cNvSpPr>
                <a:spLocks noChangeShapeType="1"/>
              </p:cNvSpPr>
              <p:nvPr/>
            </p:nvSpPr>
            <p:spPr bwMode="auto">
              <a:xfrm>
                <a:off x="4767" y="2821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9" name="Line 58"/>
              <p:cNvSpPr>
                <a:spLocks noChangeShapeType="1"/>
              </p:cNvSpPr>
              <p:nvPr/>
            </p:nvSpPr>
            <p:spPr bwMode="auto">
              <a:xfrm flipV="1">
                <a:off x="4851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0" name="Line 59"/>
              <p:cNvSpPr>
                <a:spLocks noChangeShapeType="1"/>
              </p:cNvSpPr>
              <p:nvPr/>
            </p:nvSpPr>
            <p:spPr bwMode="auto">
              <a:xfrm>
                <a:off x="4851" y="280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1" name="Line 60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2" name="Line 61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3" name="Line 62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4" name="Line 63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5" name="Line 64"/>
              <p:cNvSpPr>
                <a:spLocks noChangeShapeType="1"/>
              </p:cNvSpPr>
              <p:nvPr/>
            </p:nvSpPr>
            <p:spPr bwMode="auto">
              <a:xfrm>
                <a:off x="2860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6" name="Line 65"/>
              <p:cNvSpPr>
                <a:spLocks noChangeShapeType="1"/>
              </p:cNvSpPr>
              <p:nvPr/>
            </p:nvSpPr>
            <p:spPr bwMode="auto">
              <a:xfrm flipV="1">
                <a:off x="2860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7" name="Line 66"/>
              <p:cNvSpPr>
                <a:spLocks noChangeShapeType="1"/>
              </p:cNvSpPr>
              <p:nvPr/>
            </p:nvSpPr>
            <p:spPr bwMode="auto">
              <a:xfrm>
                <a:off x="2944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8" name="Line 67"/>
              <p:cNvSpPr>
                <a:spLocks noChangeShapeType="1"/>
              </p:cNvSpPr>
              <p:nvPr/>
            </p:nvSpPr>
            <p:spPr bwMode="auto">
              <a:xfrm flipV="1">
                <a:off x="2944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9" name="Line 68"/>
              <p:cNvSpPr>
                <a:spLocks noChangeShapeType="1"/>
              </p:cNvSpPr>
              <p:nvPr/>
            </p:nvSpPr>
            <p:spPr bwMode="auto">
              <a:xfrm>
                <a:off x="3029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3029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>
                <a:off x="3119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3119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>
                <a:off x="320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320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>
                <a:off x="329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329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>
                <a:off x="3377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3377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>
                <a:off x="3468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3468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>
                <a:off x="3552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3552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>
                <a:off x="3636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3636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>
                <a:off x="3726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3726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>
                <a:off x="381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381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>
                <a:off x="3901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3901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>
                <a:off x="3985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3985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>
                <a:off x="4075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4075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>
                <a:off x="4159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4159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>
                <a:off x="424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424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>
                <a:off x="4334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4334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>
                <a:off x="4418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4418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>
                <a:off x="4508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4508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>
                <a:off x="4592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4592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>
                <a:off x="468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4683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4767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4767" y="1450"/>
                <a:ext cx="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>
                <a:off x="485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485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3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3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2710" y="279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H="1">
                <a:off x="2710" y="279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>
                <a:off x="2710" y="273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H="1">
                <a:off x="2710" y="273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>
                <a:off x="2710" y="266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H="1">
                <a:off x="2710" y="266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>
                <a:off x="2710" y="260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H="1">
                <a:off x="2710" y="260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>
                <a:off x="2710" y="2538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H="1">
                <a:off x="2710" y="2538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H="1"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710" y="240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H="1">
                <a:off x="2710" y="240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>
                <a:off x="2710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H="1">
                <a:off x="2710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10" y="227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H="1">
                <a:off x="2710" y="227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710" y="220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710" y="220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>
                <a:off x="2710" y="21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H="1">
                <a:off x="2710" y="21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>
                <a:off x="2710" y="208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H="1">
                <a:off x="2710" y="208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>
                <a:off x="2710" y="20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H="1">
                <a:off x="2710" y="20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>
                <a:off x="2710" y="194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H="1">
                <a:off x="2710" y="194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>
                <a:off x="2710" y="188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H="1">
                <a:off x="2710" y="188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>
                <a:off x="2710" y="18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H="1">
                <a:off x="2710" y="18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>
                <a:off x="2710" y="175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H="1">
                <a:off x="2710" y="175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>
                <a:off x="2710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H="1">
                <a:off x="2710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2710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2710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4917" y="1450"/>
                <a:ext cx="0" cy="13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>
                <a:off x="4917" y="1450"/>
                <a:ext cx="0" cy="13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H="1">
                <a:off x="4875" y="279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875" y="279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H="1">
                <a:off x="4893" y="273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>
                <a:off x="4893" y="273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H="1">
                <a:off x="4893" y="266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>
                <a:off x="4893" y="266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H="1">
                <a:off x="4893" y="260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>
                <a:off x="4893" y="260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H="1">
                <a:off x="4875" y="2538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>
                <a:off x="4875" y="2538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H="1">
                <a:off x="4893" y="247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>
                <a:off x="4893" y="247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H="1">
                <a:off x="4893" y="240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>
                <a:off x="4893" y="240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H="1">
                <a:off x="4893" y="234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>
                <a:off x="4893" y="234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H="1">
                <a:off x="4875" y="227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>
                <a:off x="4875" y="227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H="1">
                <a:off x="4893" y="220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>
                <a:off x="4893" y="220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H="1">
                <a:off x="4893" y="21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>
                <a:off x="4893" y="21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H="1">
                <a:off x="4893" y="208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>
                <a:off x="4893" y="208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H="1">
                <a:off x="4875" y="20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>
                <a:off x="4875" y="20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H="1">
                <a:off x="4893" y="194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>
                <a:off x="4893" y="194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H="1">
                <a:off x="4893" y="188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>
                <a:off x="4893" y="188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H="1">
                <a:off x="4893" y="181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>
                <a:off x="4893" y="181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H="1">
                <a:off x="4875" y="175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>
                <a:off x="4875" y="175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H="1">
                <a:off x="4893" y="169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>
                <a:off x="4893" y="169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H="1">
                <a:off x="4893" y="162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>
                <a:off x="4893" y="162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H="1">
                <a:off x="4893" y="155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>
                <a:off x="4893" y="155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H="1">
                <a:off x="4875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>
                <a:off x="4875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Rectangle 200"/>
              <p:cNvSpPr>
                <a:spLocks noChangeArrowheads="1"/>
              </p:cNvSpPr>
              <p:nvPr/>
            </p:nvSpPr>
            <p:spPr bwMode="auto">
              <a:xfrm>
                <a:off x="2812" y="2640"/>
                <a:ext cx="90" cy="157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Rectangle 201"/>
              <p:cNvSpPr>
                <a:spLocks noChangeArrowheads="1"/>
              </p:cNvSpPr>
              <p:nvPr/>
            </p:nvSpPr>
            <p:spPr bwMode="auto">
              <a:xfrm>
                <a:off x="2812" y="2640"/>
                <a:ext cx="90" cy="15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Rectangle 202"/>
              <p:cNvSpPr>
                <a:spLocks noChangeArrowheads="1"/>
              </p:cNvSpPr>
              <p:nvPr/>
            </p:nvSpPr>
            <p:spPr bwMode="auto">
              <a:xfrm>
                <a:off x="2902" y="2406"/>
                <a:ext cx="85" cy="391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Rectangle 203"/>
              <p:cNvSpPr>
                <a:spLocks noChangeArrowheads="1"/>
              </p:cNvSpPr>
              <p:nvPr/>
            </p:nvSpPr>
            <p:spPr bwMode="auto">
              <a:xfrm>
                <a:off x="2902" y="2406"/>
                <a:ext cx="85" cy="39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Rectangle 204"/>
              <p:cNvSpPr>
                <a:spLocks noChangeArrowheads="1"/>
              </p:cNvSpPr>
              <p:nvPr/>
            </p:nvSpPr>
            <p:spPr bwMode="auto">
              <a:xfrm>
                <a:off x="2987" y="2129"/>
                <a:ext cx="90" cy="668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9" name="Rectangle 206"/>
            <p:cNvSpPr>
              <a:spLocks noChangeArrowheads="1"/>
            </p:cNvSpPr>
            <p:nvPr/>
          </p:nvSpPr>
          <p:spPr bwMode="auto">
            <a:xfrm>
              <a:off x="2987" y="2129"/>
              <a:ext cx="90" cy="6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" name="Rectangle 207"/>
            <p:cNvSpPr>
              <a:spLocks noChangeArrowheads="1"/>
            </p:cNvSpPr>
            <p:nvPr/>
          </p:nvSpPr>
          <p:spPr bwMode="auto">
            <a:xfrm>
              <a:off x="3077" y="1648"/>
              <a:ext cx="84" cy="114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Rectangle 208"/>
            <p:cNvSpPr>
              <a:spLocks noChangeArrowheads="1"/>
            </p:cNvSpPr>
            <p:nvPr/>
          </p:nvSpPr>
          <p:spPr bwMode="auto">
            <a:xfrm>
              <a:off x="3077" y="1648"/>
              <a:ext cx="84" cy="11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Rectangle 209"/>
            <p:cNvSpPr>
              <a:spLocks noChangeArrowheads="1"/>
            </p:cNvSpPr>
            <p:nvPr/>
          </p:nvSpPr>
          <p:spPr bwMode="auto">
            <a:xfrm>
              <a:off x="3161" y="2117"/>
              <a:ext cx="84" cy="68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Rectangle 210"/>
            <p:cNvSpPr>
              <a:spLocks noChangeArrowheads="1"/>
            </p:cNvSpPr>
            <p:nvPr/>
          </p:nvSpPr>
          <p:spPr bwMode="auto">
            <a:xfrm>
              <a:off x="3161" y="2117"/>
              <a:ext cx="84" cy="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Rectangle 211"/>
            <p:cNvSpPr>
              <a:spLocks noChangeArrowheads="1"/>
            </p:cNvSpPr>
            <p:nvPr/>
          </p:nvSpPr>
          <p:spPr bwMode="auto">
            <a:xfrm>
              <a:off x="3245" y="2328"/>
              <a:ext cx="90" cy="46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Rectangle 212"/>
            <p:cNvSpPr>
              <a:spLocks noChangeArrowheads="1"/>
            </p:cNvSpPr>
            <p:nvPr/>
          </p:nvSpPr>
          <p:spPr bwMode="auto">
            <a:xfrm>
              <a:off x="3245" y="2328"/>
              <a:ext cx="9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Rectangle 213"/>
            <p:cNvSpPr>
              <a:spLocks noChangeArrowheads="1"/>
            </p:cNvSpPr>
            <p:nvPr/>
          </p:nvSpPr>
          <p:spPr bwMode="auto">
            <a:xfrm>
              <a:off x="3335" y="2171"/>
              <a:ext cx="85" cy="626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Rectangle 214"/>
            <p:cNvSpPr>
              <a:spLocks noChangeArrowheads="1"/>
            </p:cNvSpPr>
            <p:nvPr/>
          </p:nvSpPr>
          <p:spPr bwMode="auto">
            <a:xfrm>
              <a:off x="3335" y="2171"/>
              <a:ext cx="85" cy="6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Rectangle 215"/>
            <p:cNvSpPr>
              <a:spLocks noChangeArrowheads="1"/>
            </p:cNvSpPr>
            <p:nvPr/>
          </p:nvSpPr>
          <p:spPr bwMode="auto">
            <a:xfrm>
              <a:off x="3420" y="2274"/>
              <a:ext cx="90" cy="52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Rectangle 216"/>
            <p:cNvSpPr>
              <a:spLocks noChangeArrowheads="1"/>
            </p:cNvSpPr>
            <p:nvPr/>
          </p:nvSpPr>
          <p:spPr bwMode="auto">
            <a:xfrm>
              <a:off x="3420" y="2274"/>
              <a:ext cx="90" cy="5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Rectangle 217"/>
            <p:cNvSpPr>
              <a:spLocks noChangeArrowheads="1"/>
            </p:cNvSpPr>
            <p:nvPr/>
          </p:nvSpPr>
          <p:spPr bwMode="auto">
            <a:xfrm>
              <a:off x="3510" y="2328"/>
              <a:ext cx="84" cy="46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Rectangle 218"/>
            <p:cNvSpPr>
              <a:spLocks noChangeArrowheads="1"/>
            </p:cNvSpPr>
            <p:nvPr/>
          </p:nvSpPr>
          <p:spPr bwMode="auto">
            <a:xfrm>
              <a:off x="3510" y="2328"/>
              <a:ext cx="84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3594" y="2508"/>
              <a:ext cx="90" cy="28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Rectangle 220"/>
            <p:cNvSpPr>
              <a:spLocks noChangeArrowheads="1"/>
            </p:cNvSpPr>
            <p:nvPr/>
          </p:nvSpPr>
          <p:spPr bwMode="auto">
            <a:xfrm>
              <a:off x="3594" y="2508"/>
              <a:ext cx="90" cy="2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Rectangle 221"/>
            <p:cNvSpPr>
              <a:spLocks noChangeArrowheads="1"/>
            </p:cNvSpPr>
            <p:nvPr/>
          </p:nvSpPr>
          <p:spPr bwMode="auto">
            <a:xfrm>
              <a:off x="3684" y="2394"/>
              <a:ext cx="84" cy="40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Rectangle 222"/>
            <p:cNvSpPr>
              <a:spLocks noChangeArrowheads="1"/>
            </p:cNvSpPr>
            <p:nvPr/>
          </p:nvSpPr>
          <p:spPr bwMode="auto">
            <a:xfrm>
              <a:off x="3684" y="2394"/>
              <a:ext cx="84" cy="4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Rectangle 223"/>
            <p:cNvSpPr>
              <a:spLocks noChangeArrowheads="1"/>
            </p:cNvSpPr>
            <p:nvPr/>
          </p:nvSpPr>
          <p:spPr bwMode="auto">
            <a:xfrm>
              <a:off x="3768" y="2664"/>
              <a:ext cx="91" cy="13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Rectangle 224"/>
            <p:cNvSpPr>
              <a:spLocks noChangeArrowheads="1"/>
            </p:cNvSpPr>
            <p:nvPr/>
          </p:nvSpPr>
          <p:spPr bwMode="auto">
            <a:xfrm>
              <a:off x="3768" y="2664"/>
              <a:ext cx="91" cy="1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Rectangle 225"/>
            <p:cNvSpPr>
              <a:spLocks noChangeArrowheads="1"/>
            </p:cNvSpPr>
            <p:nvPr/>
          </p:nvSpPr>
          <p:spPr bwMode="auto">
            <a:xfrm>
              <a:off x="3859" y="2743"/>
              <a:ext cx="84" cy="5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Rectangle 226"/>
            <p:cNvSpPr>
              <a:spLocks noChangeArrowheads="1"/>
            </p:cNvSpPr>
            <p:nvPr/>
          </p:nvSpPr>
          <p:spPr bwMode="auto">
            <a:xfrm>
              <a:off x="3859" y="2743"/>
              <a:ext cx="84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Rectangle 227"/>
            <p:cNvSpPr>
              <a:spLocks noChangeArrowheads="1"/>
            </p:cNvSpPr>
            <p:nvPr/>
          </p:nvSpPr>
          <p:spPr bwMode="auto">
            <a:xfrm>
              <a:off x="3943" y="2707"/>
              <a:ext cx="84" cy="9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Rectangle 228"/>
            <p:cNvSpPr>
              <a:spLocks noChangeArrowheads="1"/>
            </p:cNvSpPr>
            <p:nvPr/>
          </p:nvSpPr>
          <p:spPr bwMode="auto">
            <a:xfrm>
              <a:off x="3943" y="2707"/>
              <a:ext cx="84" cy="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Rectangle 229"/>
            <p:cNvSpPr>
              <a:spLocks noChangeArrowheads="1"/>
            </p:cNvSpPr>
            <p:nvPr/>
          </p:nvSpPr>
          <p:spPr bwMode="auto">
            <a:xfrm>
              <a:off x="4027" y="2719"/>
              <a:ext cx="90" cy="7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Rectangle 230"/>
            <p:cNvSpPr>
              <a:spLocks noChangeArrowheads="1"/>
            </p:cNvSpPr>
            <p:nvPr/>
          </p:nvSpPr>
          <p:spPr bwMode="auto">
            <a:xfrm>
              <a:off x="4027" y="2719"/>
              <a:ext cx="90" cy="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Rectangle 231"/>
            <p:cNvSpPr>
              <a:spLocks noChangeArrowheads="1"/>
            </p:cNvSpPr>
            <p:nvPr/>
          </p:nvSpPr>
          <p:spPr bwMode="auto">
            <a:xfrm>
              <a:off x="4117" y="2664"/>
              <a:ext cx="84" cy="13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Rectangle 232"/>
            <p:cNvSpPr>
              <a:spLocks noChangeArrowheads="1"/>
            </p:cNvSpPr>
            <p:nvPr/>
          </p:nvSpPr>
          <p:spPr bwMode="auto">
            <a:xfrm>
              <a:off x="4117" y="2664"/>
              <a:ext cx="84" cy="1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Rectangle 233"/>
            <p:cNvSpPr>
              <a:spLocks noChangeArrowheads="1"/>
            </p:cNvSpPr>
            <p:nvPr/>
          </p:nvSpPr>
          <p:spPr bwMode="auto">
            <a:xfrm>
              <a:off x="4201" y="2743"/>
              <a:ext cx="91" cy="5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7" name="Rectangle 234"/>
            <p:cNvSpPr>
              <a:spLocks noChangeArrowheads="1"/>
            </p:cNvSpPr>
            <p:nvPr/>
          </p:nvSpPr>
          <p:spPr bwMode="auto">
            <a:xfrm>
              <a:off x="4201" y="2743"/>
              <a:ext cx="91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Rectangle 235"/>
            <p:cNvSpPr>
              <a:spLocks noChangeArrowheads="1"/>
            </p:cNvSpPr>
            <p:nvPr/>
          </p:nvSpPr>
          <p:spPr bwMode="auto">
            <a:xfrm>
              <a:off x="4292" y="2719"/>
              <a:ext cx="84" cy="7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Rectangle 236"/>
            <p:cNvSpPr>
              <a:spLocks noChangeArrowheads="1"/>
            </p:cNvSpPr>
            <p:nvPr/>
          </p:nvSpPr>
          <p:spPr bwMode="auto">
            <a:xfrm>
              <a:off x="4292" y="2719"/>
              <a:ext cx="84" cy="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Line 237"/>
            <p:cNvSpPr>
              <a:spLocks noChangeShapeType="1"/>
            </p:cNvSpPr>
            <p:nvPr/>
          </p:nvSpPr>
          <p:spPr bwMode="auto">
            <a:xfrm>
              <a:off x="4376" y="2797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Rectangle 238"/>
            <p:cNvSpPr>
              <a:spLocks noChangeArrowheads="1"/>
            </p:cNvSpPr>
            <p:nvPr/>
          </p:nvSpPr>
          <p:spPr bwMode="auto">
            <a:xfrm>
              <a:off x="4466" y="2785"/>
              <a:ext cx="84" cy="1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Rectangle 239"/>
            <p:cNvSpPr>
              <a:spLocks noChangeArrowheads="1"/>
            </p:cNvSpPr>
            <p:nvPr/>
          </p:nvSpPr>
          <p:spPr bwMode="auto">
            <a:xfrm>
              <a:off x="4466" y="2785"/>
              <a:ext cx="84" cy="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Rectangle 240"/>
            <p:cNvSpPr>
              <a:spLocks noChangeArrowheads="1"/>
            </p:cNvSpPr>
            <p:nvPr/>
          </p:nvSpPr>
          <p:spPr bwMode="auto">
            <a:xfrm>
              <a:off x="4550" y="2785"/>
              <a:ext cx="84" cy="1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4" name="Rectangle 241"/>
            <p:cNvSpPr>
              <a:spLocks noChangeArrowheads="1"/>
            </p:cNvSpPr>
            <p:nvPr/>
          </p:nvSpPr>
          <p:spPr bwMode="auto">
            <a:xfrm>
              <a:off x="4550" y="2785"/>
              <a:ext cx="84" cy="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Rectangle 242"/>
            <p:cNvSpPr>
              <a:spLocks noChangeArrowheads="1"/>
            </p:cNvSpPr>
            <p:nvPr/>
          </p:nvSpPr>
          <p:spPr bwMode="auto">
            <a:xfrm>
              <a:off x="2848" y="2580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Rectangle 243"/>
            <p:cNvSpPr>
              <a:spLocks noChangeArrowheads="1"/>
            </p:cNvSpPr>
            <p:nvPr/>
          </p:nvSpPr>
          <p:spPr bwMode="auto">
            <a:xfrm>
              <a:off x="2932" y="2322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Rectangle 244"/>
            <p:cNvSpPr>
              <a:spLocks noChangeArrowheads="1"/>
            </p:cNvSpPr>
            <p:nvPr/>
          </p:nvSpPr>
          <p:spPr bwMode="auto">
            <a:xfrm>
              <a:off x="3017" y="2129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Rectangle 245"/>
            <p:cNvSpPr>
              <a:spLocks noChangeArrowheads="1"/>
            </p:cNvSpPr>
            <p:nvPr/>
          </p:nvSpPr>
          <p:spPr bwMode="auto">
            <a:xfrm>
              <a:off x="3107" y="2033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Rectangle 246"/>
            <p:cNvSpPr>
              <a:spLocks noChangeArrowheads="1"/>
            </p:cNvSpPr>
            <p:nvPr/>
          </p:nvSpPr>
          <p:spPr bwMode="auto">
            <a:xfrm>
              <a:off x="3191" y="2021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Rectangle 247"/>
            <p:cNvSpPr>
              <a:spLocks noChangeArrowheads="1"/>
            </p:cNvSpPr>
            <p:nvPr/>
          </p:nvSpPr>
          <p:spPr bwMode="auto">
            <a:xfrm>
              <a:off x="3281" y="2075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Rectangle 248"/>
            <p:cNvSpPr>
              <a:spLocks noChangeArrowheads="1"/>
            </p:cNvSpPr>
            <p:nvPr/>
          </p:nvSpPr>
          <p:spPr bwMode="auto">
            <a:xfrm>
              <a:off x="3365" y="2159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Rectangle 249"/>
            <p:cNvSpPr>
              <a:spLocks noChangeArrowheads="1"/>
            </p:cNvSpPr>
            <p:nvPr/>
          </p:nvSpPr>
          <p:spPr bwMode="auto">
            <a:xfrm>
              <a:off x="3456" y="2256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Rectangle 250"/>
            <p:cNvSpPr>
              <a:spLocks noChangeArrowheads="1"/>
            </p:cNvSpPr>
            <p:nvPr/>
          </p:nvSpPr>
          <p:spPr bwMode="auto">
            <a:xfrm>
              <a:off x="3540" y="2358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Rectangle 251"/>
            <p:cNvSpPr>
              <a:spLocks noChangeArrowheads="1"/>
            </p:cNvSpPr>
            <p:nvPr/>
          </p:nvSpPr>
          <p:spPr bwMode="auto">
            <a:xfrm>
              <a:off x="3624" y="2448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Rectangle 252"/>
            <p:cNvSpPr>
              <a:spLocks noChangeArrowheads="1"/>
            </p:cNvSpPr>
            <p:nvPr/>
          </p:nvSpPr>
          <p:spPr bwMode="auto">
            <a:xfrm>
              <a:off x="3714" y="2520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Rectangle 253"/>
            <p:cNvSpPr>
              <a:spLocks noChangeArrowheads="1"/>
            </p:cNvSpPr>
            <p:nvPr/>
          </p:nvSpPr>
          <p:spPr bwMode="auto">
            <a:xfrm>
              <a:off x="3798" y="2586"/>
              <a:ext cx="25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Rectangle 254"/>
            <p:cNvSpPr>
              <a:spLocks noChangeArrowheads="1"/>
            </p:cNvSpPr>
            <p:nvPr/>
          </p:nvSpPr>
          <p:spPr bwMode="auto">
            <a:xfrm>
              <a:off x="3889" y="2634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Rectangle 255"/>
            <p:cNvSpPr>
              <a:spLocks noChangeArrowheads="1"/>
            </p:cNvSpPr>
            <p:nvPr/>
          </p:nvSpPr>
          <p:spPr bwMode="auto">
            <a:xfrm>
              <a:off x="3973" y="2676"/>
              <a:ext cx="24" cy="2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Rectangle 256"/>
            <p:cNvSpPr>
              <a:spLocks noChangeArrowheads="1"/>
            </p:cNvSpPr>
            <p:nvPr/>
          </p:nvSpPr>
          <p:spPr bwMode="auto">
            <a:xfrm>
              <a:off x="4063" y="2707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Rectangle 257"/>
            <p:cNvSpPr>
              <a:spLocks noChangeArrowheads="1"/>
            </p:cNvSpPr>
            <p:nvPr/>
          </p:nvSpPr>
          <p:spPr bwMode="auto">
            <a:xfrm>
              <a:off x="4147" y="2731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Rectangle 258"/>
            <p:cNvSpPr>
              <a:spLocks noChangeArrowheads="1"/>
            </p:cNvSpPr>
            <p:nvPr/>
          </p:nvSpPr>
          <p:spPr bwMode="auto">
            <a:xfrm>
              <a:off x="4231" y="2743"/>
              <a:ext cx="25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Rectangle 259"/>
            <p:cNvSpPr>
              <a:spLocks noChangeArrowheads="1"/>
            </p:cNvSpPr>
            <p:nvPr/>
          </p:nvSpPr>
          <p:spPr bwMode="auto">
            <a:xfrm>
              <a:off x="4322" y="2755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Rectangle 260"/>
            <p:cNvSpPr>
              <a:spLocks noChangeArrowheads="1"/>
            </p:cNvSpPr>
            <p:nvPr/>
          </p:nvSpPr>
          <p:spPr bwMode="auto">
            <a:xfrm>
              <a:off x="4406" y="2767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Rectangle 261"/>
            <p:cNvSpPr>
              <a:spLocks noChangeArrowheads="1"/>
            </p:cNvSpPr>
            <p:nvPr/>
          </p:nvSpPr>
          <p:spPr bwMode="auto">
            <a:xfrm>
              <a:off x="4496" y="2773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Rectangle 262"/>
            <p:cNvSpPr>
              <a:spLocks noChangeArrowheads="1"/>
            </p:cNvSpPr>
            <p:nvPr/>
          </p:nvSpPr>
          <p:spPr bwMode="auto">
            <a:xfrm>
              <a:off x="4580" y="2779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Rectangle 263"/>
            <p:cNvSpPr>
              <a:spLocks noChangeArrowheads="1"/>
            </p:cNvSpPr>
            <p:nvPr/>
          </p:nvSpPr>
          <p:spPr bwMode="auto">
            <a:xfrm>
              <a:off x="4670" y="2779"/>
              <a:ext cx="25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Rectangle 264"/>
            <p:cNvSpPr>
              <a:spLocks noChangeArrowheads="1"/>
            </p:cNvSpPr>
            <p:nvPr/>
          </p:nvSpPr>
          <p:spPr bwMode="auto">
            <a:xfrm>
              <a:off x="4950" y="1558"/>
              <a:ext cx="24" cy="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Rectangle 265"/>
            <p:cNvSpPr>
              <a:spLocks noChangeArrowheads="1"/>
            </p:cNvSpPr>
            <p:nvPr/>
          </p:nvSpPr>
          <p:spPr bwMode="auto">
            <a:xfrm>
              <a:off x="3382" y="1342"/>
              <a:ext cx="85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for Exercise 17.2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66"/>
            <p:cNvSpPr>
              <a:spLocks noChangeArrowheads="1"/>
            </p:cNvSpPr>
            <p:nvPr/>
          </p:nvSpPr>
          <p:spPr bwMode="auto">
            <a:xfrm>
              <a:off x="2725" y="2857"/>
              <a:ext cx="9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67"/>
            <p:cNvSpPr>
              <a:spLocks noChangeArrowheads="1"/>
            </p:cNvSpPr>
            <p:nvPr/>
          </p:nvSpPr>
          <p:spPr bwMode="auto">
            <a:xfrm>
              <a:off x="3086" y="2857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68"/>
            <p:cNvSpPr>
              <a:spLocks noChangeArrowheads="1"/>
            </p:cNvSpPr>
            <p:nvPr/>
          </p:nvSpPr>
          <p:spPr bwMode="auto">
            <a:xfrm>
              <a:off x="3435" y="2857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69"/>
            <p:cNvSpPr>
              <a:spLocks noChangeArrowheads="1"/>
            </p:cNvSpPr>
            <p:nvPr/>
          </p:nvSpPr>
          <p:spPr bwMode="auto">
            <a:xfrm>
              <a:off x="3759" y="2857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270"/>
            <p:cNvSpPr>
              <a:spLocks noChangeArrowheads="1"/>
            </p:cNvSpPr>
            <p:nvPr/>
          </p:nvSpPr>
          <p:spPr bwMode="auto">
            <a:xfrm>
              <a:off x="4108" y="2857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71"/>
            <p:cNvSpPr>
              <a:spLocks noChangeArrowheads="1"/>
            </p:cNvSpPr>
            <p:nvPr/>
          </p:nvSpPr>
          <p:spPr bwMode="auto">
            <a:xfrm>
              <a:off x="4457" y="2857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272"/>
            <p:cNvSpPr>
              <a:spLocks noChangeArrowheads="1"/>
            </p:cNvSpPr>
            <p:nvPr/>
          </p:nvSpPr>
          <p:spPr bwMode="auto">
            <a:xfrm>
              <a:off x="4800" y="2857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273"/>
                <p:cNvSpPr>
                  <a:spLocks noChangeArrowheads="1"/>
                </p:cNvSpPr>
                <p:nvPr/>
              </p:nvSpPr>
              <p:spPr bwMode="auto">
                <a:xfrm>
                  <a:off x="3504" y="2905"/>
                  <a:ext cx="744" cy="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es-ES" altLang="es-ES" sz="800" b="1" dirty="0">
                      <a:solidFill>
                        <a:srgbClr val="000000"/>
                      </a:solidFill>
                    </a:rPr>
                    <a:t>YearsCode</a:t>
                  </a:r>
                  <a:r>
                    <a:rPr lang="es-ES" altLang="es-ES" sz="105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s-ES" altLang="es-ES" sz="800" b="1" dirty="0">
                      <a:solidFill>
                        <a:srgbClr val="000000"/>
                      </a:solidFill>
                      <a:sym typeface="Wingdings" panose="05000000000000000000" pitchFamily="2" charset="2"/>
                    </a:rPr>
                    <a:t></a:t>
                  </a:r>
                  <a:r>
                    <a:rPr lang="es-ES" altLang="es-ES" sz="1050" b="1" dirty="0">
                      <a:solidFill>
                        <a:srgbClr val="000000"/>
                      </a:solidFill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den>
                      </m:f>
                    </m:oMath>
                  </a14:m>
                  <a:endParaRPr lang="es-ES" altLang="es-ES" sz="1100" dirty="0"/>
                </a:p>
              </p:txBody>
            </p:sp>
          </mc:Choice>
          <mc:Fallback>
            <p:sp>
              <p:nvSpPr>
                <p:cNvPr id="76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2905"/>
                  <a:ext cx="744" cy="113"/>
                </a:xfrm>
                <a:prstGeom prst="rect">
                  <a:avLst/>
                </a:prstGeom>
                <a:blipFill>
                  <a:blip r:embed="rId2"/>
                  <a:stretch>
                    <a:fillRect l="-5699" t="-3448" b="-206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274"/>
            <p:cNvSpPr>
              <a:spLocks noChangeArrowheads="1"/>
            </p:cNvSpPr>
            <p:nvPr/>
          </p:nvSpPr>
          <p:spPr bwMode="auto">
            <a:xfrm>
              <a:off x="2620" y="2761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275"/>
            <p:cNvSpPr>
              <a:spLocks noChangeArrowheads="1"/>
            </p:cNvSpPr>
            <p:nvPr/>
          </p:nvSpPr>
          <p:spPr bwMode="auto">
            <a:xfrm>
              <a:off x="2584" y="2502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276"/>
            <p:cNvSpPr>
              <a:spLocks noChangeArrowheads="1"/>
            </p:cNvSpPr>
            <p:nvPr/>
          </p:nvSpPr>
          <p:spPr bwMode="auto">
            <a:xfrm>
              <a:off x="2584" y="2238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277"/>
            <p:cNvSpPr>
              <a:spLocks noChangeArrowheads="1"/>
            </p:cNvSpPr>
            <p:nvPr/>
          </p:nvSpPr>
          <p:spPr bwMode="auto">
            <a:xfrm>
              <a:off x="2584" y="197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278"/>
            <p:cNvSpPr>
              <a:spLocks noChangeArrowheads="1"/>
            </p:cNvSpPr>
            <p:nvPr/>
          </p:nvSpPr>
          <p:spPr bwMode="auto">
            <a:xfrm>
              <a:off x="2584" y="1715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279"/>
            <p:cNvSpPr>
              <a:spLocks noChangeArrowheads="1"/>
            </p:cNvSpPr>
            <p:nvPr/>
          </p:nvSpPr>
          <p:spPr bwMode="auto">
            <a:xfrm>
              <a:off x="2548" y="1456"/>
              <a:ext cx="13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280"/>
            <p:cNvSpPr>
              <a:spLocks noChangeArrowheads="1"/>
            </p:cNvSpPr>
            <p:nvPr/>
          </p:nvSpPr>
          <p:spPr bwMode="auto">
            <a:xfrm rot="16200000">
              <a:off x="2340" y="2083"/>
              <a:ext cx="32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281"/>
            <p:cNvSpPr>
              <a:spLocks noChangeArrowheads="1"/>
            </p:cNvSpPr>
            <p:nvPr/>
          </p:nvSpPr>
          <p:spPr bwMode="auto">
            <a:xfrm>
              <a:off x="4962" y="1462"/>
              <a:ext cx="36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Distribution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282"/>
            <p:cNvSpPr>
              <a:spLocks noChangeArrowheads="1"/>
            </p:cNvSpPr>
            <p:nvPr/>
          </p:nvSpPr>
          <p:spPr bwMode="auto">
            <a:xfrm>
              <a:off x="4993" y="1534"/>
              <a:ext cx="56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Negative</a:t>
              </a:r>
              <a:r>
                <a:rPr kumimoji="0" lang="es-ES" altLang="es-ES" sz="8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Binomial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2023-04-30T16:33:04Z</dcterms:created>
  <dcterms:modified xsi:type="dcterms:W3CDTF">2023-04-30T16:33:16Z</dcterms:modified>
</cp:coreProperties>
</file>