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200" d="100"/>
          <a:sy n="200" d="100"/>
        </p:scale>
        <p:origin x="-2904" y="-17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C5758-C0EB-4CE7-99BE-E076CBB12D7D}" type="datetimeFigureOut">
              <a:rPr lang="es-ES" smtClean="0"/>
              <a:t>26/03/2023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C5847-5636-47B6-BE4F-C0DA852FF3C0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64262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C5758-C0EB-4CE7-99BE-E076CBB12D7D}" type="datetimeFigureOut">
              <a:rPr lang="es-ES" smtClean="0"/>
              <a:t>26/03/2023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C5847-5636-47B6-BE4F-C0DA852FF3C0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5395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C5758-C0EB-4CE7-99BE-E076CBB12D7D}" type="datetimeFigureOut">
              <a:rPr lang="es-ES" smtClean="0"/>
              <a:t>26/03/2023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C5847-5636-47B6-BE4F-C0DA852FF3C0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19068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C5758-C0EB-4CE7-99BE-E076CBB12D7D}" type="datetimeFigureOut">
              <a:rPr lang="es-ES" smtClean="0"/>
              <a:t>26/03/2023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C5847-5636-47B6-BE4F-C0DA852FF3C0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3526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C5758-C0EB-4CE7-99BE-E076CBB12D7D}" type="datetimeFigureOut">
              <a:rPr lang="es-ES" smtClean="0"/>
              <a:t>26/03/2023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C5847-5636-47B6-BE4F-C0DA852FF3C0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39225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C5758-C0EB-4CE7-99BE-E076CBB12D7D}" type="datetimeFigureOut">
              <a:rPr lang="es-ES" smtClean="0"/>
              <a:t>26/03/2023</a:t>
            </a:fld>
            <a:endParaRPr lang="es-E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C5847-5636-47B6-BE4F-C0DA852FF3C0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49066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C5758-C0EB-4CE7-99BE-E076CBB12D7D}" type="datetimeFigureOut">
              <a:rPr lang="es-ES" smtClean="0"/>
              <a:t>26/03/2023</a:t>
            </a:fld>
            <a:endParaRPr lang="es-ES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C5847-5636-47B6-BE4F-C0DA852FF3C0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12915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C5758-C0EB-4CE7-99BE-E076CBB12D7D}" type="datetimeFigureOut">
              <a:rPr lang="es-ES" smtClean="0"/>
              <a:t>26/03/2023</a:t>
            </a:fld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C5847-5636-47B6-BE4F-C0DA852FF3C0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48005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C5758-C0EB-4CE7-99BE-E076CBB12D7D}" type="datetimeFigureOut">
              <a:rPr lang="es-ES" smtClean="0"/>
              <a:t>26/03/2023</a:t>
            </a:fld>
            <a:endParaRPr lang="es-ES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C5847-5636-47B6-BE4F-C0DA852FF3C0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85663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C5758-C0EB-4CE7-99BE-E076CBB12D7D}" type="datetimeFigureOut">
              <a:rPr lang="es-ES" smtClean="0"/>
              <a:t>26/03/2023</a:t>
            </a:fld>
            <a:endParaRPr lang="es-E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C5847-5636-47B6-BE4F-C0DA852FF3C0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74458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C5758-C0EB-4CE7-99BE-E076CBB12D7D}" type="datetimeFigureOut">
              <a:rPr lang="es-ES" smtClean="0"/>
              <a:t>26/03/2023</a:t>
            </a:fld>
            <a:endParaRPr lang="es-E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C5847-5636-47B6-BE4F-C0DA852FF3C0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83658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2C5758-C0EB-4CE7-99BE-E076CBB12D7D}" type="datetimeFigureOut">
              <a:rPr lang="es-ES" smtClean="0"/>
              <a:t>26/03/2023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FC5847-5636-47B6-BE4F-C0DA852FF3C0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07930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>
            <a:grpSpLocks noChangeAspect="1"/>
          </p:cNvGrpSpPr>
          <p:nvPr/>
        </p:nvGrpSpPr>
        <p:grpSpPr bwMode="auto">
          <a:xfrm>
            <a:off x="3762376" y="2073277"/>
            <a:ext cx="4133850" cy="2852738"/>
            <a:chOff x="2370" y="1306"/>
            <a:chExt cx="2604" cy="1797"/>
          </a:xfrm>
        </p:grpSpPr>
        <p:grpSp>
          <p:nvGrpSpPr>
            <p:cNvPr id="7" name="Group 205"/>
            <p:cNvGrpSpPr>
              <a:grpSpLocks/>
            </p:cNvGrpSpPr>
            <p:nvPr/>
          </p:nvGrpSpPr>
          <p:grpSpPr bwMode="auto">
            <a:xfrm>
              <a:off x="2710" y="1306"/>
              <a:ext cx="2261" cy="1797"/>
              <a:chOff x="2710" y="1306"/>
              <a:chExt cx="2261" cy="1797"/>
            </a:xfrm>
          </p:grpSpPr>
          <p:sp>
            <p:nvSpPr>
              <p:cNvPr id="24" name="Rectangle 6"/>
              <p:cNvSpPr>
                <a:spLocks noChangeArrowheads="1"/>
              </p:cNvSpPr>
              <p:nvPr/>
            </p:nvSpPr>
            <p:spPr bwMode="auto">
              <a:xfrm>
                <a:off x="2710" y="1450"/>
                <a:ext cx="2255" cy="1413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5" name="Line 7"/>
              <p:cNvSpPr>
                <a:spLocks noChangeShapeType="1"/>
              </p:cNvSpPr>
              <p:nvPr/>
            </p:nvSpPr>
            <p:spPr bwMode="auto">
              <a:xfrm>
                <a:off x="2710" y="2869"/>
                <a:ext cx="2261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6" name="Line 8"/>
              <p:cNvSpPr>
                <a:spLocks noChangeShapeType="1"/>
              </p:cNvSpPr>
              <p:nvPr/>
            </p:nvSpPr>
            <p:spPr bwMode="auto">
              <a:xfrm flipH="1">
                <a:off x="2710" y="2869"/>
                <a:ext cx="2261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7" name="Line 9"/>
              <p:cNvSpPr>
                <a:spLocks noChangeShapeType="1"/>
              </p:cNvSpPr>
              <p:nvPr/>
            </p:nvSpPr>
            <p:spPr bwMode="auto">
              <a:xfrm flipV="1">
                <a:off x="2770" y="2839"/>
                <a:ext cx="0" cy="3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8" name="Line 10"/>
              <p:cNvSpPr>
                <a:spLocks noChangeShapeType="1"/>
              </p:cNvSpPr>
              <p:nvPr/>
            </p:nvSpPr>
            <p:spPr bwMode="auto">
              <a:xfrm>
                <a:off x="2770" y="2839"/>
                <a:ext cx="0" cy="3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9" name="Line 11"/>
              <p:cNvSpPr>
                <a:spLocks noChangeShapeType="1"/>
              </p:cNvSpPr>
              <p:nvPr/>
            </p:nvSpPr>
            <p:spPr bwMode="auto">
              <a:xfrm flipV="1">
                <a:off x="2860" y="2857"/>
                <a:ext cx="0" cy="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30" name="Line 12"/>
              <p:cNvSpPr>
                <a:spLocks noChangeShapeType="1"/>
              </p:cNvSpPr>
              <p:nvPr/>
            </p:nvSpPr>
            <p:spPr bwMode="auto">
              <a:xfrm>
                <a:off x="2860" y="2857"/>
                <a:ext cx="0" cy="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31" name="Line 13"/>
              <p:cNvSpPr>
                <a:spLocks noChangeShapeType="1"/>
              </p:cNvSpPr>
              <p:nvPr/>
            </p:nvSpPr>
            <p:spPr bwMode="auto">
              <a:xfrm flipV="1">
                <a:off x="2950" y="2857"/>
                <a:ext cx="0" cy="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32" name="Line 14"/>
              <p:cNvSpPr>
                <a:spLocks noChangeShapeType="1"/>
              </p:cNvSpPr>
              <p:nvPr/>
            </p:nvSpPr>
            <p:spPr bwMode="auto">
              <a:xfrm>
                <a:off x="2950" y="2857"/>
                <a:ext cx="0" cy="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33" name="Line 15"/>
              <p:cNvSpPr>
                <a:spLocks noChangeShapeType="1"/>
              </p:cNvSpPr>
              <p:nvPr/>
            </p:nvSpPr>
            <p:spPr bwMode="auto">
              <a:xfrm flipV="1">
                <a:off x="3041" y="2857"/>
                <a:ext cx="0" cy="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34" name="Line 16"/>
              <p:cNvSpPr>
                <a:spLocks noChangeShapeType="1"/>
              </p:cNvSpPr>
              <p:nvPr/>
            </p:nvSpPr>
            <p:spPr bwMode="auto">
              <a:xfrm>
                <a:off x="3041" y="2857"/>
                <a:ext cx="0" cy="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35" name="Line 17"/>
              <p:cNvSpPr>
                <a:spLocks noChangeShapeType="1"/>
              </p:cNvSpPr>
              <p:nvPr/>
            </p:nvSpPr>
            <p:spPr bwMode="auto">
              <a:xfrm flipV="1">
                <a:off x="3125" y="2839"/>
                <a:ext cx="0" cy="3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36" name="Line 18"/>
              <p:cNvSpPr>
                <a:spLocks noChangeShapeType="1"/>
              </p:cNvSpPr>
              <p:nvPr/>
            </p:nvSpPr>
            <p:spPr bwMode="auto">
              <a:xfrm>
                <a:off x="3125" y="2839"/>
                <a:ext cx="0" cy="3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37" name="Line 19"/>
              <p:cNvSpPr>
                <a:spLocks noChangeShapeType="1"/>
              </p:cNvSpPr>
              <p:nvPr/>
            </p:nvSpPr>
            <p:spPr bwMode="auto">
              <a:xfrm flipV="1">
                <a:off x="3215" y="2857"/>
                <a:ext cx="0" cy="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38" name="Line 20"/>
              <p:cNvSpPr>
                <a:spLocks noChangeShapeType="1"/>
              </p:cNvSpPr>
              <p:nvPr/>
            </p:nvSpPr>
            <p:spPr bwMode="auto">
              <a:xfrm>
                <a:off x="3215" y="2857"/>
                <a:ext cx="0" cy="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39" name="Line 21"/>
              <p:cNvSpPr>
                <a:spLocks noChangeShapeType="1"/>
              </p:cNvSpPr>
              <p:nvPr/>
            </p:nvSpPr>
            <p:spPr bwMode="auto">
              <a:xfrm flipV="1">
                <a:off x="3305" y="2857"/>
                <a:ext cx="0" cy="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40" name="Line 22"/>
              <p:cNvSpPr>
                <a:spLocks noChangeShapeType="1"/>
              </p:cNvSpPr>
              <p:nvPr/>
            </p:nvSpPr>
            <p:spPr bwMode="auto">
              <a:xfrm>
                <a:off x="3305" y="2857"/>
                <a:ext cx="0" cy="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41" name="Line 23"/>
              <p:cNvSpPr>
                <a:spLocks noChangeShapeType="1"/>
              </p:cNvSpPr>
              <p:nvPr/>
            </p:nvSpPr>
            <p:spPr bwMode="auto">
              <a:xfrm flipV="1">
                <a:off x="3395" y="2857"/>
                <a:ext cx="0" cy="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42" name="Line 24"/>
              <p:cNvSpPr>
                <a:spLocks noChangeShapeType="1"/>
              </p:cNvSpPr>
              <p:nvPr/>
            </p:nvSpPr>
            <p:spPr bwMode="auto">
              <a:xfrm>
                <a:off x="3395" y="2857"/>
                <a:ext cx="0" cy="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43" name="Line 25"/>
              <p:cNvSpPr>
                <a:spLocks noChangeShapeType="1"/>
              </p:cNvSpPr>
              <p:nvPr/>
            </p:nvSpPr>
            <p:spPr bwMode="auto">
              <a:xfrm flipV="1">
                <a:off x="3486" y="2839"/>
                <a:ext cx="0" cy="3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44" name="Line 26"/>
              <p:cNvSpPr>
                <a:spLocks noChangeShapeType="1"/>
              </p:cNvSpPr>
              <p:nvPr/>
            </p:nvSpPr>
            <p:spPr bwMode="auto">
              <a:xfrm>
                <a:off x="3486" y="2839"/>
                <a:ext cx="0" cy="3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45" name="Line 27"/>
              <p:cNvSpPr>
                <a:spLocks noChangeShapeType="1"/>
              </p:cNvSpPr>
              <p:nvPr/>
            </p:nvSpPr>
            <p:spPr bwMode="auto">
              <a:xfrm flipV="1">
                <a:off x="3576" y="2857"/>
                <a:ext cx="0" cy="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46" name="Line 28"/>
              <p:cNvSpPr>
                <a:spLocks noChangeShapeType="1"/>
              </p:cNvSpPr>
              <p:nvPr/>
            </p:nvSpPr>
            <p:spPr bwMode="auto">
              <a:xfrm>
                <a:off x="3576" y="2857"/>
                <a:ext cx="0" cy="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47" name="Line 29"/>
              <p:cNvSpPr>
                <a:spLocks noChangeShapeType="1"/>
              </p:cNvSpPr>
              <p:nvPr/>
            </p:nvSpPr>
            <p:spPr bwMode="auto">
              <a:xfrm flipV="1">
                <a:off x="3660" y="2857"/>
                <a:ext cx="0" cy="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48" name="Line 30"/>
              <p:cNvSpPr>
                <a:spLocks noChangeShapeType="1"/>
              </p:cNvSpPr>
              <p:nvPr/>
            </p:nvSpPr>
            <p:spPr bwMode="auto">
              <a:xfrm>
                <a:off x="3660" y="2857"/>
                <a:ext cx="0" cy="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49" name="Line 31"/>
              <p:cNvSpPr>
                <a:spLocks noChangeShapeType="1"/>
              </p:cNvSpPr>
              <p:nvPr/>
            </p:nvSpPr>
            <p:spPr bwMode="auto">
              <a:xfrm flipV="1">
                <a:off x="3750" y="2857"/>
                <a:ext cx="0" cy="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50" name="Line 32"/>
              <p:cNvSpPr>
                <a:spLocks noChangeShapeType="1"/>
              </p:cNvSpPr>
              <p:nvPr/>
            </p:nvSpPr>
            <p:spPr bwMode="auto">
              <a:xfrm>
                <a:off x="3750" y="2857"/>
                <a:ext cx="0" cy="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51" name="Line 33"/>
              <p:cNvSpPr>
                <a:spLocks noChangeShapeType="1"/>
              </p:cNvSpPr>
              <p:nvPr/>
            </p:nvSpPr>
            <p:spPr bwMode="auto">
              <a:xfrm flipV="1">
                <a:off x="3841" y="2839"/>
                <a:ext cx="0" cy="3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52" name="Line 34"/>
              <p:cNvSpPr>
                <a:spLocks noChangeShapeType="1"/>
              </p:cNvSpPr>
              <p:nvPr/>
            </p:nvSpPr>
            <p:spPr bwMode="auto">
              <a:xfrm>
                <a:off x="3841" y="2839"/>
                <a:ext cx="0" cy="3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53" name="Line 35"/>
              <p:cNvSpPr>
                <a:spLocks noChangeShapeType="1"/>
              </p:cNvSpPr>
              <p:nvPr/>
            </p:nvSpPr>
            <p:spPr bwMode="auto">
              <a:xfrm flipV="1">
                <a:off x="3931" y="2857"/>
                <a:ext cx="0" cy="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54" name="Line 36"/>
              <p:cNvSpPr>
                <a:spLocks noChangeShapeType="1"/>
              </p:cNvSpPr>
              <p:nvPr/>
            </p:nvSpPr>
            <p:spPr bwMode="auto">
              <a:xfrm>
                <a:off x="3931" y="2857"/>
                <a:ext cx="0" cy="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55" name="Line 37"/>
              <p:cNvSpPr>
                <a:spLocks noChangeShapeType="1"/>
              </p:cNvSpPr>
              <p:nvPr/>
            </p:nvSpPr>
            <p:spPr bwMode="auto">
              <a:xfrm flipV="1">
                <a:off x="4021" y="2857"/>
                <a:ext cx="0" cy="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56" name="Line 38"/>
              <p:cNvSpPr>
                <a:spLocks noChangeShapeType="1"/>
              </p:cNvSpPr>
              <p:nvPr/>
            </p:nvSpPr>
            <p:spPr bwMode="auto">
              <a:xfrm>
                <a:off x="4021" y="2857"/>
                <a:ext cx="0" cy="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57" name="Line 39"/>
              <p:cNvSpPr>
                <a:spLocks noChangeShapeType="1"/>
              </p:cNvSpPr>
              <p:nvPr/>
            </p:nvSpPr>
            <p:spPr bwMode="auto">
              <a:xfrm flipV="1">
                <a:off x="4105" y="2857"/>
                <a:ext cx="0" cy="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58" name="Line 40"/>
              <p:cNvSpPr>
                <a:spLocks noChangeShapeType="1"/>
              </p:cNvSpPr>
              <p:nvPr/>
            </p:nvSpPr>
            <p:spPr bwMode="auto">
              <a:xfrm>
                <a:off x="4105" y="2857"/>
                <a:ext cx="0" cy="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59" name="Line 41"/>
              <p:cNvSpPr>
                <a:spLocks noChangeShapeType="1"/>
              </p:cNvSpPr>
              <p:nvPr/>
            </p:nvSpPr>
            <p:spPr bwMode="auto">
              <a:xfrm flipV="1">
                <a:off x="4195" y="2839"/>
                <a:ext cx="0" cy="3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60" name="Line 42"/>
              <p:cNvSpPr>
                <a:spLocks noChangeShapeType="1"/>
              </p:cNvSpPr>
              <p:nvPr/>
            </p:nvSpPr>
            <p:spPr bwMode="auto">
              <a:xfrm>
                <a:off x="4195" y="2839"/>
                <a:ext cx="0" cy="3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61" name="Line 43"/>
              <p:cNvSpPr>
                <a:spLocks noChangeShapeType="1"/>
              </p:cNvSpPr>
              <p:nvPr/>
            </p:nvSpPr>
            <p:spPr bwMode="auto">
              <a:xfrm flipV="1">
                <a:off x="4286" y="2857"/>
                <a:ext cx="0" cy="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62" name="Line 44"/>
              <p:cNvSpPr>
                <a:spLocks noChangeShapeType="1"/>
              </p:cNvSpPr>
              <p:nvPr/>
            </p:nvSpPr>
            <p:spPr bwMode="auto">
              <a:xfrm>
                <a:off x="4286" y="2857"/>
                <a:ext cx="0" cy="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63" name="Line 45"/>
              <p:cNvSpPr>
                <a:spLocks noChangeShapeType="1"/>
              </p:cNvSpPr>
              <p:nvPr/>
            </p:nvSpPr>
            <p:spPr bwMode="auto">
              <a:xfrm flipV="1">
                <a:off x="4376" y="2857"/>
                <a:ext cx="0" cy="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64" name="Line 46"/>
              <p:cNvSpPr>
                <a:spLocks noChangeShapeType="1"/>
              </p:cNvSpPr>
              <p:nvPr/>
            </p:nvSpPr>
            <p:spPr bwMode="auto">
              <a:xfrm>
                <a:off x="4376" y="2857"/>
                <a:ext cx="0" cy="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65" name="Line 47"/>
              <p:cNvSpPr>
                <a:spLocks noChangeShapeType="1"/>
              </p:cNvSpPr>
              <p:nvPr/>
            </p:nvSpPr>
            <p:spPr bwMode="auto">
              <a:xfrm flipV="1">
                <a:off x="4466" y="2857"/>
                <a:ext cx="0" cy="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66" name="Line 48"/>
              <p:cNvSpPr>
                <a:spLocks noChangeShapeType="1"/>
              </p:cNvSpPr>
              <p:nvPr/>
            </p:nvSpPr>
            <p:spPr bwMode="auto">
              <a:xfrm>
                <a:off x="4466" y="2857"/>
                <a:ext cx="0" cy="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67" name="Line 49"/>
              <p:cNvSpPr>
                <a:spLocks noChangeShapeType="1"/>
              </p:cNvSpPr>
              <p:nvPr/>
            </p:nvSpPr>
            <p:spPr bwMode="auto">
              <a:xfrm flipV="1">
                <a:off x="4556" y="2839"/>
                <a:ext cx="0" cy="3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68" name="Line 50"/>
              <p:cNvSpPr>
                <a:spLocks noChangeShapeType="1"/>
              </p:cNvSpPr>
              <p:nvPr/>
            </p:nvSpPr>
            <p:spPr bwMode="auto">
              <a:xfrm>
                <a:off x="4556" y="2839"/>
                <a:ext cx="0" cy="3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69" name="Line 51"/>
              <p:cNvSpPr>
                <a:spLocks noChangeShapeType="1"/>
              </p:cNvSpPr>
              <p:nvPr/>
            </p:nvSpPr>
            <p:spPr bwMode="auto">
              <a:xfrm flipV="1">
                <a:off x="4640" y="2857"/>
                <a:ext cx="0" cy="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70" name="Line 52"/>
              <p:cNvSpPr>
                <a:spLocks noChangeShapeType="1"/>
              </p:cNvSpPr>
              <p:nvPr/>
            </p:nvSpPr>
            <p:spPr bwMode="auto">
              <a:xfrm>
                <a:off x="4640" y="2857"/>
                <a:ext cx="0" cy="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71" name="Line 53"/>
              <p:cNvSpPr>
                <a:spLocks noChangeShapeType="1"/>
              </p:cNvSpPr>
              <p:nvPr/>
            </p:nvSpPr>
            <p:spPr bwMode="auto">
              <a:xfrm flipV="1">
                <a:off x="4731" y="2857"/>
                <a:ext cx="0" cy="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72" name="Line 54"/>
              <p:cNvSpPr>
                <a:spLocks noChangeShapeType="1"/>
              </p:cNvSpPr>
              <p:nvPr/>
            </p:nvSpPr>
            <p:spPr bwMode="auto">
              <a:xfrm>
                <a:off x="4731" y="2857"/>
                <a:ext cx="0" cy="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73" name="Line 55"/>
              <p:cNvSpPr>
                <a:spLocks noChangeShapeType="1"/>
              </p:cNvSpPr>
              <p:nvPr/>
            </p:nvSpPr>
            <p:spPr bwMode="auto">
              <a:xfrm flipV="1">
                <a:off x="4821" y="2857"/>
                <a:ext cx="0" cy="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74" name="Line 56"/>
              <p:cNvSpPr>
                <a:spLocks noChangeShapeType="1"/>
              </p:cNvSpPr>
              <p:nvPr/>
            </p:nvSpPr>
            <p:spPr bwMode="auto">
              <a:xfrm>
                <a:off x="4821" y="2857"/>
                <a:ext cx="0" cy="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75" name="Line 57"/>
              <p:cNvSpPr>
                <a:spLocks noChangeShapeType="1"/>
              </p:cNvSpPr>
              <p:nvPr/>
            </p:nvSpPr>
            <p:spPr bwMode="auto">
              <a:xfrm flipV="1">
                <a:off x="4911" y="2839"/>
                <a:ext cx="0" cy="3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76" name="Line 58"/>
              <p:cNvSpPr>
                <a:spLocks noChangeShapeType="1"/>
              </p:cNvSpPr>
              <p:nvPr/>
            </p:nvSpPr>
            <p:spPr bwMode="auto">
              <a:xfrm>
                <a:off x="4911" y="2839"/>
                <a:ext cx="0" cy="3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77" name="Line 59"/>
              <p:cNvSpPr>
                <a:spLocks noChangeShapeType="1"/>
              </p:cNvSpPr>
              <p:nvPr/>
            </p:nvSpPr>
            <p:spPr bwMode="auto">
              <a:xfrm>
                <a:off x="2710" y="1450"/>
                <a:ext cx="2261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78" name="Line 60"/>
              <p:cNvSpPr>
                <a:spLocks noChangeShapeType="1"/>
              </p:cNvSpPr>
              <p:nvPr/>
            </p:nvSpPr>
            <p:spPr bwMode="auto">
              <a:xfrm flipH="1">
                <a:off x="2710" y="1450"/>
                <a:ext cx="2261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79" name="Line 61"/>
              <p:cNvSpPr>
                <a:spLocks noChangeShapeType="1"/>
              </p:cNvSpPr>
              <p:nvPr/>
            </p:nvSpPr>
            <p:spPr bwMode="auto">
              <a:xfrm>
                <a:off x="2770" y="1450"/>
                <a:ext cx="0" cy="3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80" name="Line 62"/>
              <p:cNvSpPr>
                <a:spLocks noChangeShapeType="1"/>
              </p:cNvSpPr>
              <p:nvPr/>
            </p:nvSpPr>
            <p:spPr bwMode="auto">
              <a:xfrm flipV="1">
                <a:off x="2770" y="1450"/>
                <a:ext cx="0" cy="3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81" name="Line 63"/>
              <p:cNvSpPr>
                <a:spLocks noChangeShapeType="1"/>
              </p:cNvSpPr>
              <p:nvPr/>
            </p:nvSpPr>
            <p:spPr bwMode="auto">
              <a:xfrm>
                <a:off x="2860" y="1450"/>
                <a:ext cx="0" cy="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82" name="Line 64"/>
              <p:cNvSpPr>
                <a:spLocks noChangeShapeType="1"/>
              </p:cNvSpPr>
              <p:nvPr/>
            </p:nvSpPr>
            <p:spPr bwMode="auto">
              <a:xfrm flipV="1">
                <a:off x="2860" y="1450"/>
                <a:ext cx="0" cy="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83" name="Line 65"/>
              <p:cNvSpPr>
                <a:spLocks noChangeShapeType="1"/>
              </p:cNvSpPr>
              <p:nvPr/>
            </p:nvSpPr>
            <p:spPr bwMode="auto">
              <a:xfrm>
                <a:off x="2950" y="1450"/>
                <a:ext cx="0" cy="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84" name="Line 66"/>
              <p:cNvSpPr>
                <a:spLocks noChangeShapeType="1"/>
              </p:cNvSpPr>
              <p:nvPr/>
            </p:nvSpPr>
            <p:spPr bwMode="auto">
              <a:xfrm flipV="1">
                <a:off x="2950" y="1450"/>
                <a:ext cx="0" cy="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85" name="Line 67"/>
              <p:cNvSpPr>
                <a:spLocks noChangeShapeType="1"/>
              </p:cNvSpPr>
              <p:nvPr/>
            </p:nvSpPr>
            <p:spPr bwMode="auto">
              <a:xfrm>
                <a:off x="3041" y="1450"/>
                <a:ext cx="0" cy="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86" name="Line 68"/>
              <p:cNvSpPr>
                <a:spLocks noChangeShapeType="1"/>
              </p:cNvSpPr>
              <p:nvPr/>
            </p:nvSpPr>
            <p:spPr bwMode="auto">
              <a:xfrm flipV="1">
                <a:off x="3041" y="1450"/>
                <a:ext cx="0" cy="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87" name="Line 69"/>
              <p:cNvSpPr>
                <a:spLocks noChangeShapeType="1"/>
              </p:cNvSpPr>
              <p:nvPr/>
            </p:nvSpPr>
            <p:spPr bwMode="auto">
              <a:xfrm>
                <a:off x="3125" y="1450"/>
                <a:ext cx="0" cy="3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88" name="Line 70"/>
              <p:cNvSpPr>
                <a:spLocks noChangeShapeType="1"/>
              </p:cNvSpPr>
              <p:nvPr/>
            </p:nvSpPr>
            <p:spPr bwMode="auto">
              <a:xfrm flipV="1">
                <a:off x="3125" y="1450"/>
                <a:ext cx="0" cy="3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89" name="Line 71"/>
              <p:cNvSpPr>
                <a:spLocks noChangeShapeType="1"/>
              </p:cNvSpPr>
              <p:nvPr/>
            </p:nvSpPr>
            <p:spPr bwMode="auto">
              <a:xfrm>
                <a:off x="3215" y="1450"/>
                <a:ext cx="0" cy="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90" name="Line 72"/>
              <p:cNvSpPr>
                <a:spLocks noChangeShapeType="1"/>
              </p:cNvSpPr>
              <p:nvPr/>
            </p:nvSpPr>
            <p:spPr bwMode="auto">
              <a:xfrm flipV="1">
                <a:off x="3215" y="1450"/>
                <a:ext cx="0" cy="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91" name="Line 73"/>
              <p:cNvSpPr>
                <a:spLocks noChangeShapeType="1"/>
              </p:cNvSpPr>
              <p:nvPr/>
            </p:nvSpPr>
            <p:spPr bwMode="auto">
              <a:xfrm>
                <a:off x="3305" y="1450"/>
                <a:ext cx="0" cy="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92" name="Line 74"/>
              <p:cNvSpPr>
                <a:spLocks noChangeShapeType="1"/>
              </p:cNvSpPr>
              <p:nvPr/>
            </p:nvSpPr>
            <p:spPr bwMode="auto">
              <a:xfrm flipV="1">
                <a:off x="3305" y="1450"/>
                <a:ext cx="0" cy="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93" name="Line 75"/>
              <p:cNvSpPr>
                <a:spLocks noChangeShapeType="1"/>
              </p:cNvSpPr>
              <p:nvPr/>
            </p:nvSpPr>
            <p:spPr bwMode="auto">
              <a:xfrm>
                <a:off x="3395" y="1450"/>
                <a:ext cx="0" cy="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94" name="Line 76"/>
              <p:cNvSpPr>
                <a:spLocks noChangeShapeType="1"/>
              </p:cNvSpPr>
              <p:nvPr/>
            </p:nvSpPr>
            <p:spPr bwMode="auto">
              <a:xfrm flipV="1">
                <a:off x="3395" y="1450"/>
                <a:ext cx="0" cy="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95" name="Line 77"/>
              <p:cNvSpPr>
                <a:spLocks noChangeShapeType="1"/>
              </p:cNvSpPr>
              <p:nvPr/>
            </p:nvSpPr>
            <p:spPr bwMode="auto">
              <a:xfrm>
                <a:off x="3486" y="1450"/>
                <a:ext cx="0" cy="3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96" name="Line 78"/>
              <p:cNvSpPr>
                <a:spLocks noChangeShapeType="1"/>
              </p:cNvSpPr>
              <p:nvPr/>
            </p:nvSpPr>
            <p:spPr bwMode="auto">
              <a:xfrm flipV="1">
                <a:off x="3486" y="1450"/>
                <a:ext cx="0" cy="3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97" name="Line 79"/>
              <p:cNvSpPr>
                <a:spLocks noChangeShapeType="1"/>
              </p:cNvSpPr>
              <p:nvPr/>
            </p:nvSpPr>
            <p:spPr bwMode="auto">
              <a:xfrm>
                <a:off x="3576" y="1450"/>
                <a:ext cx="0" cy="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98" name="Line 80"/>
              <p:cNvSpPr>
                <a:spLocks noChangeShapeType="1"/>
              </p:cNvSpPr>
              <p:nvPr/>
            </p:nvSpPr>
            <p:spPr bwMode="auto">
              <a:xfrm flipV="1">
                <a:off x="3576" y="1450"/>
                <a:ext cx="0" cy="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99" name="Line 81"/>
              <p:cNvSpPr>
                <a:spLocks noChangeShapeType="1"/>
              </p:cNvSpPr>
              <p:nvPr/>
            </p:nvSpPr>
            <p:spPr bwMode="auto">
              <a:xfrm>
                <a:off x="3660" y="1450"/>
                <a:ext cx="0" cy="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100" name="Line 82"/>
              <p:cNvSpPr>
                <a:spLocks noChangeShapeType="1"/>
              </p:cNvSpPr>
              <p:nvPr/>
            </p:nvSpPr>
            <p:spPr bwMode="auto">
              <a:xfrm flipV="1">
                <a:off x="3660" y="1450"/>
                <a:ext cx="0" cy="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101" name="Line 83"/>
              <p:cNvSpPr>
                <a:spLocks noChangeShapeType="1"/>
              </p:cNvSpPr>
              <p:nvPr/>
            </p:nvSpPr>
            <p:spPr bwMode="auto">
              <a:xfrm>
                <a:off x="3750" y="1450"/>
                <a:ext cx="0" cy="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102" name="Line 84"/>
              <p:cNvSpPr>
                <a:spLocks noChangeShapeType="1"/>
              </p:cNvSpPr>
              <p:nvPr/>
            </p:nvSpPr>
            <p:spPr bwMode="auto">
              <a:xfrm flipV="1">
                <a:off x="3750" y="1450"/>
                <a:ext cx="0" cy="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103" name="Line 85"/>
              <p:cNvSpPr>
                <a:spLocks noChangeShapeType="1"/>
              </p:cNvSpPr>
              <p:nvPr/>
            </p:nvSpPr>
            <p:spPr bwMode="auto">
              <a:xfrm>
                <a:off x="3841" y="1450"/>
                <a:ext cx="0" cy="3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104" name="Line 86"/>
              <p:cNvSpPr>
                <a:spLocks noChangeShapeType="1"/>
              </p:cNvSpPr>
              <p:nvPr/>
            </p:nvSpPr>
            <p:spPr bwMode="auto">
              <a:xfrm flipV="1">
                <a:off x="3841" y="1450"/>
                <a:ext cx="0" cy="3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105" name="Line 87"/>
              <p:cNvSpPr>
                <a:spLocks noChangeShapeType="1"/>
              </p:cNvSpPr>
              <p:nvPr/>
            </p:nvSpPr>
            <p:spPr bwMode="auto">
              <a:xfrm>
                <a:off x="3931" y="1450"/>
                <a:ext cx="0" cy="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106" name="Line 88"/>
              <p:cNvSpPr>
                <a:spLocks noChangeShapeType="1"/>
              </p:cNvSpPr>
              <p:nvPr/>
            </p:nvSpPr>
            <p:spPr bwMode="auto">
              <a:xfrm flipV="1">
                <a:off x="3931" y="1450"/>
                <a:ext cx="0" cy="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107" name="Line 89"/>
              <p:cNvSpPr>
                <a:spLocks noChangeShapeType="1"/>
              </p:cNvSpPr>
              <p:nvPr/>
            </p:nvSpPr>
            <p:spPr bwMode="auto">
              <a:xfrm>
                <a:off x="4021" y="1450"/>
                <a:ext cx="0" cy="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108" name="Line 90"/>
              <p:cNvSpPr>
                <a:spLocks noChangeShapeType="1"/>
              </p:cNvSpPr>
              <p:nvPr/>
            </p:nvSpPr>
            <p:spPr bwMode="auto">
              <a:xfrm flipV="1">
                <a:off x="4021" y="1450"/>
                <a:ext cx="0" cy="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109" name="Line 91"/>
              <p:cNvSpPr>
                <a:spLocks noChangeShapeType="1"/>
              </p:cNvSpPr>
              <p:nvPr/>
            </p:nvSpPr>
            <p:spPr bwMode="auto">
              <a:xfrm>
                <a:off x="4105" y="1450"/>
                <a:ext cx="0" cy="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110" name="Line 92"/>
              <p:cNvSpPr>
                <a:spLocks noChangeShapeType="1"/>
              </p:cNvSpPr>
              <p:nvPr/>
            </p:nvSpPr>
            <p:spPr bwMode="auto">
              <a:xfrm flipV="1">
                <a:off x="4105" y="1450"/>
                <a:ext cx="0" cy="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111" name="Line 93"/>
              <p:cNvSpPr>
                <a:spLocks noChangeShapeType="1"/>
              </p:cNvSpPr>
              <p:nvPr/>
            </p:nvSpPr>
            <p:spPr bwMode="auto">
              <a:xfrm>
                <a:off x="4195" y="1450"/>
                <a:ext cx="0" cy="3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112" name="Line 94"/>
              <p:cNvSpPr>
                <a:spLocks noChangeShapeType="1"/>
              </p:cNvSpPr>
              <p:nvPr/>
            </p:nvSpPr>
            <p:spPr bwMode="auto">
              <a:xfrm flipV="1">
                <a:off x="4195" y="1450"/>
                <a:ext cx="0" cy="3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113" name="Line 95"/>
              <p:cNvSpPr>
                <a:spLocks noChangeShapeType="1"/>
              </p:cNvSpPr>
              <p:nvPr/>
            </p:nvSpPr>
            <p:spPr bwMode="auto">
              <a:xfrm>
                <a:off x="4286" y="1450"/>
                <a:ext cx="0" cy="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114" name="Line 96"/>
              <p:cNvSpPr>
                <a:spLocks noChangeShapeType="1"/>
              </p:cNvSpPr>
              <p:nvPr/>
            </p:nvSpPr>
            <p:spPr bwMode="auto">
              <a:xfrm flipV="1">
                <a:off x="4286" y="1450"/>
                <a:ext cx="0" cy="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115" name="Line 97"/>
              <p:cNvSpPr>
                <a:spLocks noChangeShapeType="1"/>
              </p:cNvSpPr>
              <p:nvPr/>
            </p:nvSpPr>
            <p:spPr bwMode="auto">
              <a:xfrm>
                <a:off x="4376" y="1450"/>
                <a:ext cx="0" cy="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116" name="Line 98"/>
              <p:cNvSpPr>
                <a:spLocks noChangeShapeType="1"/>
              </p:cNvSpPr>
              <p:nvPr/>
            </p:nvSpPr>
            <p:spPr bwMode="auto">
              <a:xfrm flipV="1">
                <a:off x="4376" y="1450"/>
                <a:ext cx="0" cy="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117" name="Line 99"/>
              <p:cNvSpPr>
                <a:spLocks noChangeShapeType="1"/>
              </p:cNvSpPr>
              <p:nvPr/>
            </p:nvSpPr>
            <p:spPr bwMode="auto">
              <a:xfrm>
                <a:off x="4466" y="1450"/>
                <a:ext cx="0" cy="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118" name="Line 100"/>
              <p:cNvSpPr>
                <a:spLocks noChangeShapeType="1"/>
              </p:cNvSpPr>
              <p:nvPr/>
            </p:nvSpPr>
            <p:spPr bwMode="auto">
              <a:xfrm flipV="1">
                <a:off x="4466" y="1450"/>
                <a:ext cx="0" cy="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119" name="Line 101"/>
              <p:cNvSpPr>
                <a:spLocks noChangeShapeType="1"/>
              </p:cNvSpPr>
              <p:nvPr/>
            </p:nvSpPr>
            <p:spPr bwMode="auto">
              <a:xfrm>
                <a:off x="4556" y="1450"/>
                <a:ext cx="0" cy="3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120" name="Line 102"/>
              <p:cNvSpPr>
                <a:spLocks noChangeShapeType="1"/>
              </p:cNvSpPr>
              <p:nvPr/>
            </p:nvSpPr>
            <p:spPr bwMode="auto">
              <a:xfrm flipV="1">
                <a:off x="4556" y="1450"/>
                <a:ext cx="0" cy="3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121" name="Line 103"/>
              <p:cNvSpPr>
                <a:spLocks noChangeShapeType="1"/>
              </p:cNvSpPr>
              <p:nvPr/>
            </p:nvSpPr>
            <p:spPr bwMode="auto">
              <a:xfrm>
                <a:off x="4640" y="1450"/>
                <a:ext cx="0" cy="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122" name="Line 104"/>
              <p:cNvSpPr>
                <a:spLocks noChangeShapeType="1"/>
              </p:cNvSpPr>
              <p:nvPr/>
            </p:nvSpPr>
            <p:spPr bwMode="auto">
              <a:xfrm flipV="1">
                <a:off x="4640" y="1450"/>
                <a:ext cx="0" cy="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123" name="Line 105"/>
              <p:cNvSpPr>
                <a:spLocks noChangeShapeType="1"/>
              </p:cNvSpPr>
              <p:nvPr/>
            </p:nvSpPr>
            <p:spPr bwMode="auto">
              <a:xfrm>
                <a:off x="4731" y="1450"/>
                <a:ext cx="0" cy="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124" name="Line 106"/>
              <p:cNvSpPr>
                <a:spLocks noChangeShapeType="1"/>
              </p:cNvSpPr>
              <p:nvPr/>
            </p:nvSpPr>
            <p:spPr bwMode="auto">
              <a:xfrm flipV="1">
                <a:off x="4731" y="1450"/>
                <a:ext cx="0" cy="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125" name="Line 107"/>
              <p:cNvSpPr>
                <a:spLocks noChangeShapeType="1"/>
              </p:cNvSpPr>
              <p:nvPr/>
            </p:nvSpPr>
            <p:spPr bwMode="auto">
              <a:xfrm>
                <a:off x="4821" y="1450"/>
                <a:ext cx="0" cy="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126" name="Line 108"/>
              <p:cNvSpPr>
                <a:spLocks noChangeShapeType="1"/>
              </p:cNvSpPr>
              <p:nvPr/>
            </p:nvSpPr>
            <p:spPr bwMode="auto">
              <a:xfrm flipV="1">
                <a:off x="4821" y="1450"/>
                <a:ext cx="0" cy="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127" name="Line 109"/>
              <p:cNvSpPr>
                <a:spLocks noChangeShapeType="1"/>
              </p:cNvSpPr>
              <p:nvPr/>
            </p:nvSpPr>
            <p:spPr bwMode="auto">
              <a:xfrm>
                <a:off x="4911" y="1450"/>
                <a:ext cx="0" cy="3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128" name="Line 110"/>
              <p:cNvSpPr>
                <a:spLocks noChangeShapeType="1"/>
              </p:cNvSpPr>
              <p:nvPr/>
            </p:nvSpPr>
            <p:spPr bwMode="auto">
              <a:xfrm flipV="1">
                <a:off x="4911" y="1450"/>
                <a:ext cx="0" cy="3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129" name="Line 111"/>
              <p:cNvSpPr>
                <a:spLocks noChangeShapeType="1"/>
              </p:cNvSpPr>
              <p:nvPr/>
            </p:nvSpPr>
            <p:spPr bwMode="auto">
              <a:xfrm flipV="1">
                <a:off x="2710" y="1450"/>
                <a:ext cx="0" cy="141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130" name="Line 112"/>
              <p:cNvSpPr>
                <a:spLocks noChangeShapeType="1"/>
              </p:cNvSpPr>
              <p:nvPr/>
            </p:nvSpPr>
            <p:spPr bwMode="auto">
              <a:xfrm>
                <a:off x="2710" y="1450"/>
                <a:ext cx="0" cy="141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131" name="Line 113"/>
              <p:cNvSpPr>
                <a:spLocks noChangeShapeType="1"/>
              </p:cNvSpPr>
              <p:nvPr/>
            </p:nvSpPr>
            <p:spPr bwMode="auto">
              <a:xfrm>
                <a:off x="2710" y="2827"/>
                <a:ext cx="4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132" name="Line 114"/>
              <p:cNvSpPr>
                <a:spLocks noChangeShapeType="1"/>
              </p:cNvSpPr>
              <p:nvPr/>
            </p:nvSpPr>
            <p:spPr bwMode="auto">
              <a:xfrm flipH="1">
                <a:off x="2710" y="2827"/>
                <a:ext cx="4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133" name="Line 115"/>
              <p:cNvSpPr>
                <a:spLocks noChangeShapeType="1"/>
              </p:cNvSpPr>
              <p:nvPr/>
            </p:nvSpPr>
            <p:spPr bwMode="auto">
              <a:xfrm>
                <a:off x="2710" y="2737"/>
                <a:ext cx="1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134" name="Line 116"/>
              <p:cNvSpPr>
                <a:spLocks noChangeShapeType="1"/>
              </p:cNvSpPr>
              <p:nvPr/>
            </p:nvSpPr>
            <p:spPr bwMode="auto">
              <a:xfrm flipH="1">
                <a:off x="2710" y="2737"/>
                <a:ext cx="1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135" name="Line 117"/>
              <p:cNvSpPr>
                <a:spLocks noChangeShapeType="1"/>
              </p:cNvSpPr>
              <p:nvPr/>
            </p:nvSpPr>
            <p:spPr bwMode="auto">
              <a:xfrm>
                <a:off x="2710" y="2646"/>
                <a:ext cx="1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136" name="Line 118"/>
              <p:cNvSpPr>
                <a:spLocks noChangeShapeType="1"/>
              </p:cNvSpPr>
              <p:nvPr/>
            </p:nvSpPr>
            <p:spPr bwMode="auto">
              <a:xfrm flipH="1">
                <a:off x="2710" y="2646"/>
                <a:ext cx="1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137" name="Line 119"/>
              <p:cNvSpPr>
                <a:spLocks noChangeShapeType="1"/>
              </p:cNvSpPr>
              <p:nvPr/>
            </p:nvSpPr>
            <p:spPr bwMode="auto">
              <a:xfrm>
                <a:off x="2710" y="2562"/>
                <a:ext cx="4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138" name="Line 120"/>
              <p:cNvSpPr>
                <a:spLocks noChangeShapeType="1"/>
              </p:cNvSpPr>
              <p:nvPr/>
            </p:nvSpPr>
            <p:spPr bwMode="auto">
              <a:xfrm flipH="1">
                <a:off x="2710" y="2562"/>
                <a:ext cx="4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139" name="Line 121"/>
              <p:cNvSpPr>
                <a:spLocks noChangeShapeType="1"/>
              </p:cNvSpPr>
              <p:nvPr/>
            </p:nvSpPr>
            <p:spPr bwMode="auto">
              <a:xfrm>
                <a:off x="2710" y="2472"/>
                <a:ext cx="1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140" name="Line 122"/>
              <p:cNvSpPr>
                <a:spLocks noChangeShapeType="1"/>
              </p:cNvSpPr>
              <p:nvPr/>
            </p:nvSpPr>
            <p:spPr bwMode="auto">
              <a:xfrm flipH="1">
                <a:off x="2710" y="2472"/>
                <a:ext cx="1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141" name="Line 123"/>
              <p:cNvSpPr>
                <a:spLocks noChangeShapeType="1"/>
              </p:cNvSpPr>
              <p:nvPr/>
            </p:nvSpPr>
            <p:spPr bwMode="auto">
              <a:xfrm>
                <a:off x="2710" y="2382"/>
                <a:ext cx="1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142" name="Line 124"/>
              <p:cNvSpPr>
                <a:spLocks noChangeShapeType="1"/>
              </p:cNvSpPr>
              <p:nvPr/>
            </p:nvSpPr>
            <p:spPr bwMode="auto">
              <a:xfrm flipH="1">
                <a:off x="2710" y="2382"/>
                <a:ext cx="1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143" name="Line 125"/>
              <p:cNvSpPr>
                <a:spLocks noChangeShapeType="1"/>
              </p:cNvSpPr>
              <p:nvPr/>
            </p:nvSpPr>
            <p:spPr bwMode="auto">
              <a:xfrm>
                <a:off x="2710" y="2292"/>
                <a:ext cx="4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144" name="Line 126"/>
              <p:cNvSpPr>
                <a:spLocks noChangeShapeType="1"/>
              </p:cNvSpPr>
              <p:nvPr/>
            </p:nvSpPr>
            <p:spPr bwMode="auto">
              <a:xfrm flipH="1">
                <a:off x="2710" y="2292"/>
                <a:ext cx="4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145" name="Line 127"/>
              <p:cNvSpPr>
                <a:spLocks noChangeShapeType="1"/>
              </p:cNvSpPr>
              <p:nvPr/>
            </p:nvSpPr>
            <p:spPr bwMode="auto">
              <a:xfrm>
                <a:off x="2710" y="2202"/>
                <a:ext cx="1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146" name="Line 128"/>
              <p:cNvSpPr>
                <a:spLocks noChangeShapeType="1"/>
              </p:cNvSpPr>
              <p:nvPr/>
            </p:nvSpPr>
            <p:spPr bwMode="auto">
              <a:xfrm flipH="1">
                <a:off x="2710" y="2202"/>
                <a:ext cx="1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147" name="Line 129"/>
              <p:cNvSpPr>
                <a:spLocks noChangeShapeType="1"/>
              </p:cNvSpPr>
              <p:nvPr/>
            </p:nvSpPr>
            <p:spPr bwMode="auto">
              <a:xfrm>
                <a:off x="2710" y="2117"/>
                <a:ext cx="1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148" name="Line 130"/>
              <p:cNvSpPr>
                <a:spLocks noChangeShapeType="1"/>
              </p:cNvSpPr>
              <p:nvPr/>
            </p:nvSpPr>
            <p:spPr bwMode="auto">
              <a:xfrm flipH="1">
                <a:off x="2710" y="2117"/>
                <a:ext cx="1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149" name="Line 131"/>
              <p:cNvSpPr>
                <a:spLocks noChangeShapeType="1"/>
              </p:cNvSpPr>
              <p:nvPr/>
            </p:nvSpPr>
            <p:spPr bwMode="auto">
              <a:xfrm>
                <a:off x="2710" y="2027"/>
                <a:ext cx="4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150" name="Line 132"/>
              <p:cNvSpPr>
                <a:spLocks noChangeShapeType="1"/>
              </p:cNvSpPr>
              <p:nvPr/>
            </p:nvSpPr>
            <p:spPr bwMode="auto">
              <a:xfrm flipH="1">
                <a:off x="2710" y="2027"/>
                <a:ext cx="4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151" name="Line 133"/>
              <p:cNvSpPr>
                <a:spLocks noChangeShapeType="1"/>
              </p:cNvSpPr>
              <p:nvPr/>
            </p:nvSpPr>
            <p:spPr bwMode="auto">
              <a:xfrm>
                <a:off x="2710" y="1937"/>
                <a:ext cx="1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152" name="Line 134"/>
              <p:cNvSpPr>
                <a:spLocks noChangeShapeType="1"/>
              </p:cNvSpPr>
              <p:nvPr/>
            </p:nvSpPr>
            <p:spPr bwMode="auto">
              <a:xfrm flipH="1">
                <a:off x="2710" y="1937"/>
                <a:ext cx="1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153" name="Line 135"/>
              <p:cNvSpPr>
                <a:spLocks noChangeShapeType="1"/>
              </p:cNvSpPr>
              <p:nvPr/>
            </p:nvSpPr>
            <p:spPr bwMode="auto">
              <a:xfrm>
                <a:off x="2710" y="1847"/>
                <a:ext cx="1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154" name="Line 136"/>
              <p:cNvSpPr>
                <a:spLocks noChangeShapeType="1"/>
              </p:cNvSpPr>
              <p:nvPr/>
            </p:nvSpPr>
            <p:spPr bwMode="auto">
              <a:xfrm flipH="1">
                <a:off x="2710" y="1847"/>
                <a:ext cx="1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155" name="Line 137"/>
              <p:cNvSpPr>
                <a:spLocks noChangeShapeType="1"/>
              </p:cNvSpPr>
              <p:nvPr/>
            </p:nvSpPr>
            <p:spPr bwMode="auto">
              <a:xfrm>
                <a:off x="2710" y="1757"/>
                <a:ext cx="4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156" name="Line 138"/>
              <p:cNvSpPr>
                <a:spLocks noChangeShapeType="1"/>
              </p:cNvSpPr>
              <p:nvPr/>
            </p:nvSpPr>
            <p:spPr bwMode="auto">
              <a:xfrm flipH="1">
                <a:off x="2710" y="1757"/>
                <a:ext cx="4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157" name="Line 139"/>
              <p:cNvSpPr>
                <a:spLocks noChangeShapeType="1"/>
              </p:cNvSpPr>
              <p:nvPr/>
            </p:nvSpPr>
            <p:spPr bwMode="auto">
              <a:xfrm>
                <a:off x="2710" y="1672"/>
                <a:ext cx="1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158" name="Line 140"/>
              <p:cNvSpPr>
                <a:spLocks noChangeShapeType="1"/>
              </p:cNvSpPr>
              <p:nvPr/>
            </p:nvSpPr>
            <p:spPr bwMode="auto">
              <a:xfrm flipH="1">
                <a:off x="2710" y="1672"/>
                <a:ext cx="1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159" name="Line 141"/>
              <p:cNvSpPr>
                <a:spLocks noChangeShapeType="1"/>
              </p:cNvSpPr>
              <p:nvPr/>
            </p:nvSpPr>
            <p:spPr bwMode="auto">
              <a:xfrm>
                <a:off x="2710" y="1582"/>
                <a:ext cx="1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160" name="Line 142"/>
              <p:cNvSpPr>
                <a:spLocks noChangeShapeType="1"/>
              </p:cNvSpPr>
              <p:nvPr/>
            </p:nvSpPr>
            <p:spPr bwMode="auto">
              <a:xfrm flipH="1">
                <a:off x="2710" y="1582"/>
                <a:ext cx="1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161" name="Line 143"/>
              <p:cNvSpPr>
                <a:spLocks noChangeShapeType="1"/>
              </p:cNvSpPr>
              <p:nvPr/>
            </p:nvSpPr>
            <p:spPr bwMode="auto">
              <a:xfrm>
                <a:off x="2710" y="1492"/>
                <a:ext cx="4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162" name="Line 144"/>
              <p:cNvSpPr>
                <a:spLocks noChangeShapeType="1"/>
              </p:cNvSpPr>
              <p:nvPr/>
            </p:nvSpPr>
            <p:spPr bwMode="auto">
              <a:xfrm flipH="1">
                <a:off x="2710" y="1492"/>
                <a:ext cx="4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163" name="Line 145"/>
              <p:cNvSpPr>
                <a:spLocks noChangeShapeType="1"/>
              </p:cNvSpPr>
              <p:nvPr/>
            </p:nvSpPr>
            <p:spPr bwMode="auto">
              <a:xfrm flipV="1">
                <a:off x="4971" y="1450"/>
                <a:ext cx="0" cy="141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164" name="Line 146"/>
              <p:cNvSpPr>
                <a:spLocks noChangeShapeType="1"/>
              </p:cNvSpPr>
              <p:nvPr/>
            </p:nvSpPr>
            <p:spPr bwMode="auto">
              <a:xfrm>
                <a:off x="4971" y="1450"/>
                <a:ext cx="0" cy="141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165" name="Line 147"/>
              <p:cNvSpPr>
                <a:spLocks noChangeShapeType="1"/>
              </p:cNvSpPr>
              <p:nvPr/>
            </p:nvSpPr>
            <p:spPr bwMode="auto">
              <a:xfrm flipH="1">
                <a:off x="4929" y="2827"/>
                <a:ext cx="4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166" name="Line 148"/>
              <p:cNvSpPr>
                <a:spLocks noChangeShapeType="1"/>
              </p:cNvSpPr>
              <p:nvPr/>
            </p:nvSpPr>
            <p:spPr bwMode="auto">
              <a:xfrm>
                <a:off x="4929" y="2827"/>
                <a:ext cx="4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167" name="Line 149"/>
              <p:cNvSpPr>
                <a:spLocks noChangeShapeType="1"/>
              </p:cNvSpPr>
              <p:nvPr/>
            </p:nvSpPr>
            <p:spPr bwMode="auto">
              <a:xfrm flipH="1">
                <a:off x="4953" y="2737"/>
                <a:ext cx="1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168" name="Line 150"/>
              <p:cNvSpPr>
                <a:spLocks noChangeShapeType="1"/>
              </p:cNvSpPr>
              <p:nvPr/>
            </p:nvSpPr>
            <p:spPr bwMode="auto">
              <a:xfrm>
                <a:off x="4953" y="2737"/>
                <a:ext cx="1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169" name="Line 151"/>
              <p:cNvSpPr>
                <a:spLocks noChangeShapeType="1"/>
              </p:cNvSpPr>
              <p:nvPr/>
            </p:nvSpPr>
            <p:spPr bwMode="auto">
              <a:xfrm flipH="1">
                <a:off x="4953" y="2646"/>
                <a:ext cx="1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170" name="Line 152"/>
              <p:cNvSpPr>
                <a:spLocks noChangeShapeType="1"/>
              </p:cNvSpPr>
              <p:nvPr/>
            </p:nvSpPr>
            <p:spPr bwMode="auto">
              <a:xfrm>
                <a:off x="4953" y="2646"/>
                <a:ext cx="1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171" name="Line 153"/>
              <p:cNvSpPr>
                <a:spLocks noChangeShapeType="1"/>
              </p:cNvSpPr>
              <p:nvPr/>
            </p:nvSpPr>
            <p:spPr bwMode="auto">
              <a:xfrm flipH="1">
                <a:off x="4929" y="2562"/>
                <a:ext cx="4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172" name="Line 154"/>
              <p:cNvSpPr>
                <a:spLocks noChangeShapeType="1"/>
              </p:cNvSpPr>
              <p:nvPr/>
            </p:nvSpPr>
            <p:spPr bwMode="auto">
              <a:xfrm>
                <a:off x="4929" y="2562"/>
                <a:ext cx="4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173" name="Line 155"/>
              <p:cNvSpPr>
                <a:spLocks noChangeShapeType="1"/>
              </p:cNvSpPr>
              <p:nvPr/>
            </p:nvSpPr>
            <p:spPr bwMode="auto">
              <a:xfrm flipH="1">
                <a:off x="4953" y="2472"/>
                <a:ext cx="1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174" name="Line 156"/>
              <p:cNvSpPr>
                <a:spLocks noChangeShapeType="1"/>
              </p:cNvSpPr>
              <p:nvPr/>
            </p:nvSpPr>
            <p:spPr bwMode="auto">
              <a:xfrm>
                <a:off x="4953" y="2472"/>
                <a:ext cx="1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175" name="Line 157"/>
              <p:cNvSpPr>
                <a:spLocks noChangeShapeType="1"/>
              </p:cNvSpPr>
              <p:nvPr/>
            </p:nvSpPr>
            <p:spPr bwMode="auto">
              <a:xfrm flipH="1">
                <a:off x="4953" y="2382"/>
                <a:ext cx="1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176" name="Line 158"/>
              <p:cNvSpPr>
                <a:spLocks noChangeShapeType="1"/>
              </p:cNvSpPr>
              <p:nvPr/>
            </p:nvSpPr>
            <p:spPr bwMode="auto">
              <a:xfrm>
                <a:off x="4953" y="2382"/>
                <a:ext cx="1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177" name="Line 159"/>
              <p:cNvSpPr>
                <a:spLocks noChangeShapeType="1"/>
              </p:cNvSpPr>
              <p:nvPr/>
            </p:nvSpPr>
            <p:spPr bwMode="auto">
              <a:xfrm flipH="1">
                <a:off x="4929" y="2292"/>
                <a:ext cx="4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178" name="Line 160"/>
              <p:cNvSpPr>
                <a:spLocks noChangeShapeType="1"/>
              </p:cNvSpPr>
              <p:nvPr/>
            </p:nvSpPr>
            <p:spPr bwMode="auto">
              <a:xfrm>
                <a:off x="4929" y="2292"/>
                <a:ext cx="4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179" name="Line 161"/>
              <p:cNvSpPr>
                <a:spLocks noChangeShapeType="1"/>
              </p:cNvSpPr>
              <p:nvPr/>
            </p:nvSpPr>
            <p:spPr bwMode="auto">
              <a:xfrm flipH="1">
                <a:off x="4953" y="2202"/>
                <a:ext cx="1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180" name="Line 162"/>
              <p:cNvSpPr>
                <a:spLocks noChangeShapeType="1"/>
              </p:cNvSpPr>
              <p:nvPr/>
            </p:nvSpPr>
            <p:spPr bwMode="auto">
              <a:xfrm>
                <a:off x="4953" y="2202"/>
                <a:ext cx="1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181" name="Line 163"/>
              <p:cNvSpPr>
                <a:spLocks noChangeShapeType="1"/>
              </p:cNvSpPr>
              <p:nvPr/>
            </p:nvSpPr>
            <p:spPr bwMode="auto">
              <a:xfrm flipH="1">
                <a:off x="4953" y="2117"/>
                <a:ext cx="1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182" name="Line 164"/>
              <p:cNvSpPr>
                <a:spLocks noChangeShapeType="1"/>
              </p:cNvSpPr>
              <p:nvPr/>
            </p:nvSpPr>
            <p:spPr bwMode="auto">
              <a:xfrm>
                <a:off x="4953" y="2117"/>
                <a:ext cx="1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183" name="Line 165"/>
              <p:cNvSpPr>
                <a:spLocks noChangeShapeType="1"/>
              </p:cNvSpPr>
              <p:nvPr/>
            </p:nvSpPr>
            <p:spPr bwMode="auto">
              <a:xfrm flipH="1">
                <a:off x="4929" y="2027"/>
                <a:ext cx="4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184" name="Line 166"/>
              <p:cNvSpPr>
                <a:spLocks noChangeShapeType="1"/>
              </p:cNvSpPr>
              <p:nvPr/>
            </p:nvSpPr>
            <p:spPr bwMode="auto">
              <a:xfrm>
                <a:off x="4929" y="2027"/>
                <a:ext cx="4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185" name="Line 167"/>
              <p:cNvSpPr>
                <a:spLocks noChangeShapeType="1"/>
              </p:cNvSpPr>
              <p:nvPr/>
            </p:nvSpPr>
            <p:spPr bwMode="auto">
              <a:xfrm flipH="1">
                <a:off x="4953" y="1937"/>
                <a:ext cx="1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186" name="Line 168"/>
              <p:cNvSpPr>
                <a:spLocks noChangeShapeType="1"/>
              </p:cNvSpPr>
              <p:nvPr/>
            </p:nvSpPr>
            <p:spPr bwMode="auto">
              <a:xfrm>
                <a:off x="4953" y="1937"/>
                <a:ext cx="1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187" name="Line 169"/>
              <p:cNvSpPr>
                <a:spLocks noChangeShapeType="1"/>
              </p:cNvSpPr>
              <p:nvPr/>
            </p:nvSpPr>
            <p:spPr bwMode="auto">
              <a:xfrm flipH="1">
                <a:off x="4953" y="1847"/>
                <a:ext cx="1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188" name="Line 170"/>
              <p:cNvSpPr>
                <a:spLocks noChangeShapeType="1"/>
              </p:cNvSpPr>
              <p:nvPr/>
            </p:nvSpPr>
            <p:spPr bwMode="auto">
              <a:xfrm>
                <a:off x="4953" y="1847"/>
                <a:ext cx="1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189" name="Line 171"/>
              <p:cNvSpPr>
                <a:spLocks noChangeShapeType="1"/>
              </p:cNvSpPr>
              <p:nvPr/>
            </p:nvSpPr>
            <p:spPr bwMode="auto">
              <a:xfrm flipH="1">
                <a:off x="4929" y="1757"/>
                <a:ext cx="4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190" name="Line 172"/>
              <p:cNvSpPr>
                <a:spLocks noChangeShapeType="1"/>
              </p:cNvSpPr>
              <p:nvPr/>
            </p:nvSpPr>
            <p:spPr bwMode="auto">
              <a:xfrm>
                <a:off x="4929" y="1757"/>
                <a:ext cx="4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191" name="Line 173"/>
              <p:cNvSpPr>
                <a:spLocks noChangeShapeType="1"/>
              </p:cNvSpPr>
              <p:nvPr/>
            </p:nvSpPr>
            <p:spPr bwMode="auto">
              <a:xfrm flipH="1">
                <a:off x="4953" y="1672"/>
                <a:ext cx="1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192" name="Line 174"/>
              <p:cNvSpPr>
                <a:spLocks noChangeShapeType="1"/>
              </p:cNvSpPr>
              <p:nvPr/>
            </p:nvSpPr>
            <p:spPr bwMode="auto">
              <a:xfrm>
                <a:off x="4953" y="1672"/>
                <a:ext cx="1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193" name="Line 175"/>
              <p:cNvSpPr>
                <a:spLocks noChangeShapeType="1"/>
              </p:cNvSpPr>
              <p:nvPr/>
            </p:nvSpPr>
            <p:spPr bwMode="auto">
              <a:xfrm flipH="1">
                <a:off x="4953" y="1582"/>
                <a:ext cx="1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194" name="Line 176"/>
              <p:cNvSpPr>
                <a:spLocks noChangeShapeType="1"/>
              </p:cNvSpPr>
              <p:nvPr/>
            </p:nvSpPr>
            <p:spPr bwMode="auto">
              <a:xfrm>
                <a:off x="4953" y="1582"/>
                <a:ext cx="1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195" name="Line 177"/>
              <p:cNvSpPr>
                <a:spLocks noChangeShapeType="1"/>
              </p:cNvSpPr>
              <p:nvPr/>
            </p:nvSpPr>
            <p:spPr bwMode="auto">
              <a:xfrm flipH="1">
                <a:off x="4929" y="1492"/>
                <a:ext cx="4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196" name="Line 178"/>
              <p:cNvSpPr>
                <a:spLocks noChangeShapeType="1"/>
              </p:cNvSpPr>
              <p:nvPr/>
            </p:nvSpPr>
            <p:spPr bwMode="auto">
              <a:xfrm>
                <a:off x="4929" y="1492"/>
                <a:ext cx="4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197" name="Rectangle 179"/>
              <p:cNvSpPr>
                <a:spLocks noChangeArrowheads="1"/>
              </p:cNvSpPr>
              <p:nvPr/>
            </p:nvSpPr>
            <p:spPr bwMode="auto">
              <a:xfrm>
                <a:off x="2770" y="1510"/>
                <a:ext cx="138" cy="1317"/>
              </a:xfrm>
              <a:prstGeom prst="rect">
                <a:avLst/>
              </a:prstGeom>
              <a:solidFill>
                <a:srgbClr val="D500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198" name="Rectangle 180"/>
              <p:cNvSpPr>
                <a:spLocks noChangeArrowheads="1"/>
              </p:cNvSpPr>
              <p:nvPr/>
            </p:nvSpPr>
            <p:spPr bwMode="auto">
              <a:xfrm>
                <a:off x="2770" y="1510"/>
                <a:ext cx="138" cy="1317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199" name="Rectangle 181"/>
              <p:cNvSpPr>
                <a:spLocks noChangeArrowheads="1"/>
              </p:cNvSpPr>
              <p:nvPr/>
            </p:nvSpPr>
            <p:spPr bwMode="auto">
              <a:xfrm>
                <a:off x="2908" y="2731"/>
                <a:ext cx="139" cy="96"/>
              </a:xfrm>
              <a:prstGeom prst="rect">
                <a:avLst/>
              </a:prstGeom>
              <a:solidFill>
                <a:srgbClr val="D500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00" name="Rectangle 182"/>
              <p:cNvSpPr>
                <a:spLocks noChangeArrowheads="1"/>
              </p:cNvSpPr>
              <p:nvPr/>
            </p:nvSpPr>
            <p:spPr bwMode="auto">
              <a:xfrm>
                <a:off x="2908" y="2731"/>
                <a:ext cx="139" cy="96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01" name="Rectangle 183"/>
              <p:cNvSpPr>
                <a:spLocks noChangeArrowheads="1"/>
              </p:cNvSpPr>
              <p:nvPr/>
            </p:nvSpPr>
            <p:spPr bwMode="auto">
              <a:xfrm>
                <a:off x="3047" y="2682"/>
                <a:ext cx="132" cy="145"/>
              </a:xfrm>
              <a:prstGeom prst="rect">
                <a:avLst/>
              </a:prstGeom>
              <a:solidFill>
                <a:srgbClr val="D500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02" name="Rectangle 184"/>
              <p:cNvSpPr>
                <a:spLocks noChangeArrowheads="1"/>
              </p:cNvSpPr>
              <p:nvPr/>
            </p:nvSpPr>
            <p:spPr bwMode="auto">
              <a:xfrm>
                <a:off x="3047" y="2682"/>
                <a:ext cx="132" cy="145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03" name="Rectangle 185"/>
              <p:cNvSpPr>
                <a:spLocks noChangeArrowheads="1"/>
              </p:cNvSpPr>
              <p:nvPr/>
            </p:nvSpPr>
            <p:spPr bwMode="auto">
              <a:xfrm>
                <a:off x="3179" y="2737"/>
                <a:ext cx="138" cy="90"/>
              </a:xfrm>
              <a:prstGeom prst="rect">
                <a:avLst/>
              </a:prstGeom>
              <a:solidFill>
                <a:srgbClr val="D500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04" name="Rectangle 186"/>
              <p:cNvSpPr>
                <a:spLocks noChangeArrowheads="1"/>
              </p:cNvSpPr>
              <p:nvPr/>
            </p:nvSpPr>
            <p:spPr bwMode="auto">
              <a:xfrm>
                <a:off x="3179" y="2737"/>
                <a:ext cx="138" cy="90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05" name="Rectangle 187"/>
              <p:cNvSpPr>
                <a:spLocks noChangeArrowheads="1"/>
              </p:cNvSpPr>
              <p:nvPr/>
            </p:nvSpPr>
            <p:spPr bwMode="auto">
              <a:xfrm>
                <a:off x="3317" y="2791"/>
                <a:ext cx="139" cy="36"/>
              </a:xfrm>
              <a:prstGeom prst="rect">
                <a:avLst/>
              </a:prstGeom>
              <a:solidFill>
                <a:srgbClr val="D500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06" name="Rectangle 188"/>
              <p:cNvSpPr>
                <a:spLocks noChangeArrowheads="1"/>
              </p:cNvSpPr>
              <p:nvPr/>
            </p:nvSpPr>
            <p:spPr bwMode="auto">
              <a:xfrm>
                <a:off x="3317" y="2791"/>
                <a:ext cx="139" cy="36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07" name="Rectangle 189"/>
              <p:cNvSpPr>
                <a:spLocks noChangeArrowheads="1"/>
              </p:cNvSpPr>
              <p:nvPr/>
            </p:nvSpPr>
            <p:spPr bwMode="auto">
              <a:xfrm>
                <a:off x="3456" y="2803"/>
                <a:ext cx="138" cy="24"/>
              </a:xfrm>
              <a:prstGeom prst="rect">
                <a:avLst/>
              </a:prstGeom>
              <a:solidFill>
                <a:srgbClr val="D500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08" name="Rectangle 190"/>
              <p:cNvSpPr>
                <a:spLocks noChangeArrowheads="1"/>
              </p:cNvSpPr>
              <p:nvPr/>
            </p:nvSpPr>
            <p:spPr bwMode="auto">
              <a:xfrm>
                <a:off x="3456" y="2803"/>
                <a:ext cx="138" cy="24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09" name="Rectangle 191"/>
              <p:cNvSpPr>
                <a:spLocks noChangeArrowheads="1"/>
              </p:cNvSpPr>
              <p:nvPr/>
            </p:nvSpPr>
            <p:spPr bwMode="auto">
              <a:xfrm>
                <a:off x="3594" y="2809"/>
                <a:ext cx="132" cy="18"/>
              </a:xfrm>
              <a:prstGeom prst="rect">
                <a:avLst/>
              </a:prstGeom>
              <a:solidFill>
                <a:srgbClr val="D500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10" name="Rectangle 192"/>
              <p:cNvSpPr>
                <a:spLocks noChangeArrowheads="1"/>
              </p:cNvSpPr>
              <p:nvPr/>
            </p:nvSpPr>
            <p:spPr bwMode="auto">
              <a:xfrm>
                <a:off x="3594" y="2809"/>
                <a:ext cx="132" cy="18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11" name="Rectangle 193"/>
              <p:cNvSpPr>
                <a:spLocks noChangeArrowheads="1"/>
              </p:cNvSpPr>
              <p:nvPr/>
            </p:nvSpPr>
            <p:spPr bwMode="auto">
              <a:xfrm>
                <a:off x="3726" y="2815"/>
                <a:ext cx="139" cy="12"/>
              </a:xfrm>
              <a:prstGeom prst="rect">
                <a:avLst/>
              </a:prstGeom>
              <a:solidFill>
                <a:srgbClr val="D500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12" name="Rectangle 194"/>
              <p:cNvSpPr>
                <a:spLocks noChangeArrowheads="1"/>
              </p:cNvSpPr>
              <p:nvPr/>
            </p:nvSpPr>
            <p:spPr bwMode="auto">
              <a:xfrm>
                <a:off x="3726" y="2815"/>
                <a:ext cx="139" cy="12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13" name="Line 195"/>
              <p:cNvSpPr>
                <a:spLocks noChangeShapeType="1"/>
              </p:cNvSpPr>
              <p:nvPr/>
            </p:nvSpPr>
            <p:spPr bwMode="auto">
              <a:xfrm>
                <a:off x="3865" y="2827"/>
                <a:ext cx="13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14" name="Rectangle 196"/>
              <p:cNvSpPr>
                <a:spLocks noChangeArrowheads="1"/>
              </p:cNvSpPr>
              <p:nvPr/>
            </p:nvSpPr>
            <p:spPr bwMode="auto">
              <a:xfrm>
                <a:off x="4003" y="2821"/>
                <a:ext cx="132" cy="6"/>
              </a:xfrm>
              <a:prstGeom prst="rect">
                <a:avLst/>
              </a:prstGeom>
              <a:solidFill>
                <a:srgbClr val="D500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15" name="Rectangle 197"/>
              <p:cNvSpPr>
                <a:spLocks noChangeArrowheads="1"/>
              </p:cNvSpPr>
              <p:nvPr/>
            </p:nvSpPr>
            <p:spPr bwMode="auto">
              <a:xfrm>
                <a:off x="4003" y="2821"/>
                <a:ext cx="132" cy="6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16" name="Line 198"/>
              <p:cNvSpPr>
                <a:spLocks noChangeShapeType="1"/>
              </p:cNvSpPr>
              <p:nvPr/>
            </p:nvSpPr>
            <p:spPr bwMode="auto">
              <a:xfrm>
                <a:off x="4135" y="2827"/>
                <a:ext cx="13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17" name="Line 199"/>
              <p:cNvSpPr>
                <a:spLocks noChangeShapeType="1"/>
              </p:cNvSpPr>
              <p:nvPr/>
            </p:nvSpPr>
            <p:spPr bwMode="auto">
              <a:xfrm>
                <a:off x="4274" y="2827"/>
                <a:ext cx="13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18" name="Line 200"/>
              <p:cNvSpPr>
                <a:spLocks noChangeShapeType="1"/>
              </p:cNvSpPr>
              <p:nvPr/>
            </p:nvSpPr>
            <p:spPr bwMode="auto">
              <a:xfrm>
                <a:off x="4412" y="2827"/>
                <a:ext cx="13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19" name="Line 201"/>
              <p:cNvSpPr>
                <a:spLocks noChangeShapeType="1"/>
              </p:cNvSpPr>
              <p:nvPr/>
            </p:nvSpPr>
            <p:spPr bwMode="auto">
              <a:xfrm>
                <a:off x="4550" y="2827"/>
                <a:ext cx="133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20" name="Line 202"/>
              <p:cNvSpPr>
                <a:spLocks noChangeShapeType="1"/>
              </p:cNvSpPr>
              <p:nvPr/>
            </p:nvSpPr>
            <p:spPr bwMode="auto">
              <a:xfrm>
                <a:off x="4683" y="2827"/>
                <a:ext cx="13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21" name="Rectangle 203"/>
              <p:cNvSpPr>
                <a:spLocks noChangeArrowheads="1"/>
              </p:cNvSpPr>
              <p:nvPr/>
            </p:nvSpPr>
            <p:spPr bwMode="auto">
              <a:xfrm>
                <a:off x="3553" y="2995"/>
                <a:ext cx="576" cy="1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altLang="es-ES" sz="10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Four Variables</a:t>
                </a:r>
                <a:endParaRPr kumimoji="0" lang="es-ES" altLang="es-E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22" name="Rectangle 204"/>
              <p:cNvSpPr>
                <a:spLocks noChangeArrowheads="1"/>
              </p:cNvSpPr>
              <p:nvPr/>
            </p:nvSpPr>
            <p:spPr bwMode="auto">
              <a:xfrm>
                <a:off x="3515" y="1306"/>
                <a:ext cx="644" cy="1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altLang="es-ES" sz="10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Histogram for Xi</a:t>
                </a:r>
                <a:endParaRPr kumimoji="0" lang="es-ES" altLang="es-E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8" name="Rectangle 206"/>
            <p:cNvSpPr>
              <a:spLocks noChangeArrowheads="1"/>
            </p:cNvSpPr>
            <p:nvPr/>
          </p:nvSpPr>
          <p:spPr bwMode="auto">
            <a:xfrm>
              <a:off x="2731" y="2893"/>
              <a:ext cx="78" cy="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0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0</a:t>
              </a:r>
              <a:endPara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" name="Rectangle 207"/>
            <p:cNvSpPr>
              <a:spLocks noChangeArrowheads="1"/>
            </p:cNvSpPr>
            <p:nvPr/>
          </p:nvSpPr>
          <p:spPr bwMode="auto">
            <a:xfrm>
              <a:off x="3086" y="2893"/>
              <a:ext cx="78" cy="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0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4</a:t>
              </a:r>
              <a:endPara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" name="Rectangle 208"/>
            <p:cNvSpPr>
              <a:spLocks noChangeArrowheads="1"/>
            </p:cNvSpPr>
            <p:nvPr/>
          </p:nvSpPr>
          <p:spPr bwMode="auto">
            <a:xfrm>
              <a:off x="3447" y="2893"/>
              <a:ext cx="78" cy="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0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8</a:t>
              </a:r>
              <a:endPara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" name="Rectangle 209"/>
            <p:cNvSpPr>
              <a:spLocks noChangeArrowheads="1"/>
            </p:cNvSpPr>
            <p:nvPr/>
          </p:nvSpPr>
          <p:spPr bwMode="auto">
            <a:xfrm>
              <a:off x="3781" y="2893"/>
              <a:ext cx="120" cy="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0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12</a:t>
              </a:r>
              <a:endPara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" name="Rectangle 210"/>
            <p:cNvSpPr>
              <a:spLocks noChangeArrowheads="1"/>
            </p:cNvSpPr>
            <p:nvPr/>
          </p:nvSpPr>
          <p:spPr bwMode="auto">
            <a:xfrm>
              <a:off x="4135" y="2893"/>
              <a:ext cx="120" cy="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0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16</a:t>
              </a:r>
              <a:endPara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" name="Rectangle 211"/>
            <p:cNvSpPr>
              <a:spLocks noChangeArrowheads="1"/>
            </p:cNvSpPr>
            <p:nvPr/>
          </p:nvSpPr>
          <p:spPr bwMode="auto">
            <a:xfrm>
              <a:off x="4496" y="2893"/>
              <a:ext cx="120" cy="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0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20</a:t>
              </a:r>
              <a:endPara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" name="Rectangle 212"/>
            <p:cNvSpPr>
              <a:spLocks noChangeArrowheads="1"/>
            </p:cNvSpPr>
            <p:nvPr/>
          </p:nvSpPr>
          <p:spPr bwMode="auto">
            <a:xfrm>
              <a:off x="4851" y="2893"/>
              <a:ext cx="120" cy="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0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24</a:t>
              </a:r>
              <a:endPara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" name="Rectangle 213"/>
            <p:cNvSpPr>
              <a:spLocks noChangeArrowheads="1"/>
            </p:cNvSpPr>
            <p:nvPr/>
          </p:nvSpPr>
          <p:spPr bwMode="auto">
            <a:xfrm>
              <a:off x="4530" y="2995"/>
              <a:ext cx="444" cy="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0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(X 10000,0)</a:t>
              </a:r>
              <a:endPara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" name="Rectangle 214"/>
            <p:cNvSpPr>
              <a:spLocks noChangeArrowheads="1"/>
            </p:cNvSpPr>
            <p:nvPr/>
          </p:nvSpPr>
          <p:spPr bwMode="auto">
            <a:xfrm>
              <a:off x="2602" y="2785"/>
              <a:ext cx="78" cy="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0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0</a:t>
              </a:r>
              <a:endPara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7" name="Rectangle 215"/>
            <p:cNvSpPr>
              <a:spLocks noChangeArrowheads="1"/>
            </p:cNvSpPr>
            <p:nvPr/>
          </p:nvSpPr>
          <p:spPr bwMode="auto">
            <a:xfrm>
              <a:off x="2518" y="2520"/>
              <a:ext cx="162" cy="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0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300</a:t>
              </a:r>
              <a:endPara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" name="Rectangle 216"/>
            <p:cNvSpPr>
              <a:spLocks noChangeArrowheads="1"/>
            </p:cNvSpPr>
            <p:nvPr/>
          </p:nvSpPr>
          <p:spPr bwMode="auto">
            <a:xfrm>
              <a:off x="2518" y="2250"/>
              <a:ext cx="162" cy="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0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600</a:t>
              </a:r>
              <a:endPara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9" name="Rectangle 217"/>
            <p:cNvSpPr>
              <a:spLocks noChangeArrowheads="1"/>
            </p:cNvSpPr>
            <p:nvPr/>
          </p:nvSpPr>
          <p:spPr bwMode="auto">
            <a:xfrm>
              <a:off x="2518" y="1985"/>
              <a:ext cx="162" cy="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0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900</a:t>
              </a:r>
              <a:endPara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" name="Rectangle 218"/>
            <p:cNvSpPr>
              <a:spLocks noChangeArrowheads="1"/>
            </p:cNvSpPr>
            <p:nvPr/>
          </p:nvSpPr>
          <p:spPr bwMode="auto">
            <a:xfrm>
              <a:off x="2469" y="1715"/>
              <a:ext cx="211" cy="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0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1200</a:t>
              </a:r>
              <a:endPara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" name="Rectangle 219"/>
            <p:cNvSpPr>
              <a:spLocks noChangeArrowheads="1"/>
            </p:cNvSpPr>
            <p:nvPr/>
          </p:nvSpPr>
          <p:spPr bwMode="auto">
            <a:xfrm>
              <a:off x="2469" y="1450"/>
              <a:ext cx="211" cy="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0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1500</a:t>
              </a:r>
              <a:endPara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2" name="Rectangle 220"/>
            <p:cNvSpPr>
              <a:spLocks noChangeArrowheads="1"/>
            </p:cNvSpPr>
            <p:nvPr/>
          </p:nvSpPr>
          <p:spPr bwMode="auto">
            <a:xfrm rot="16200000">
              <a:off x="2215" y="2068"/>
              <a:ext cx="407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0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Frequency</a:t>
              </a:r>
              <a:endPara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85024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23</Words>
  <Application>Microsoft Office PowerPoint</Application>
  <PresentationFormat>Panorámica</PresentationFormat>
  <Paragraphs>17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Gabriel</dc:creator>
  <cp:lastModifiedBy>Gabriel</cp:lastModifiedBy>
  <cp:revision>2</cp:revision>
  <dcterms:created xsi:type="dcterms:W3CDTF">2023-03-26T18:09:09Z</dcterms:created>
  <dcterms:modified xsi:type="dcterms:W3CDTF">2023-03-26T18:15:18Z</dcterms:modified>
</cp:coreProperties>
</file>