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82" y="6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0939-9DB5-4AE6-0C62-A2468CAAD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9838-7AAF-AC43-1A20-F0F0177D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D972-90E7-FB23-C5A8-0FDC47A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BBAB-2654-5E9B-3492-DB21322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6CC7-8883-A5CA-291C-5F0A39EC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7EC9-20EA-28B1-AA8C-D73368A3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105FD-C853-E9EB-9C42-3F5B809A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FF3B-A646-85BC-6D6B-4266ECD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9C09-385A-FAB7-0A10-1AF79109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3D7D-A54E-18E5-1BB2-7B121CF4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27DF5-A666-48C7-A630-72F0B8F7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40FA7-54A8-9E04-B4EA-E1E2A22B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EE5F-4363-78EE-7F7C-413EB4EC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B126-86A9-D486-0D2F-1AB9A32E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BDCD-BBAA-1425-EAB1-841D37B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8A5A-DE9E-075C-38A4-8C798D72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71DF-252E-5E89-055A-141CE736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0FB-B498-D3A8-F992-70C3F20F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C0DB-6469-9C39-1733-2D05D7B8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0EBE-C20B-6076-822F-2C9A531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0E28-3DEA-334C-F47A-436F63FA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60E7-370D-4E75-9137-EEB0934A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DDB2-C917-16D7-13C5-70754942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4865-D58E-D3FB-54C6-5398819E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CA09-F813-33D4-942E-58E96EA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ECB8-C18D-7F4D-19F0-A960817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9AAB-2D4F-C8C5-937D-E0FFF84DB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A6818-7252-4139-3006-CDED7659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81BF-B9D6-E2B9-D961-CB963CA1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DBFF3-4F67-10AF-2A31-7F462D91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602F-1C3B-9023-A66F-E98F6529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B63A-C90C-59A1-CE2B-A38FF3C1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F9C62-F629-7C98-4453-53CF782C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B5D8-01CA-BA03-1C41-7FF4D799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50739-3FED-D6CC-58B3-CDF592EA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A95D9-DC40-6918-9CC6-3C6E6E932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59EEE-0610-B919-B580-E99D2A47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0C46B-558A-76F2-B7DE-C6D05BE6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CE78F-3ABF-0FDE-A0AA-3231D2AA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AC4-CFFF-8CEC-9CEE-56EF0DD2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0FCA9-E98C-71E0-8AE7-2EF45F15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C047B-EDE8-2E1E-2EAF-3E66A5C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74D34-78FB-C0A7-5835-FD2F2976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AD928-9807-923C-A529-7B3DFFAA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7666D-722B-9ACB-9DDB-1E6754D4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64549-D106-D9AE-B8DB-8A97A1CE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BCEC-8423-121B-65AF-6E992F10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9F0B-5D3D-7D62-6923-14485FD3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E55B6-86DA-3770-F497-0BD17B52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DB47-F408-82EF-5E48-F2E4A538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5C09-C5FF-564C-1CE6-89EA95A8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DC2F-FF02-5286-9C9A-B72B6781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2744-22BC-3CBB-941D-1F1DDCD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0B6FB-8155-BA1A-AA1F-605D6066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4FCE3-A73C-BAC5-C2A5-B214AA31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7452-BC5E-A798-5663-53264F99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CE3D-D647-093D-FD47-0360A493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AA53B-E362-55FC-6FEE-D1015BDB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C3152-1513-4567-57D7-54BF4B95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189A-DBC3-D124-3197-CBBCA34B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605D-155A-0539-BFD0-709F8532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4DD3-7175-44D6-B42B-CD96471B8D0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2BA5-4874-CE8E-339D-92139A30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A6E7-961B-D468-5F04-BD49D72D8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21D4-2E39-4A17-9BB7-813BE125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055145CB-0D7F-203E-4392-680ADDED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0401"/>
            <a:ext cx="12192000" cy="53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1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2</cp:revision>
  <dcterms:created xsi:type="dcterms:W3CDTF">2023-06-01T15:17:54Z</dcterms:created>
  <dcterms:modified xsi:type="dcterms:W3CDTF">2023-06-01T17:00:16Z</dcterms:modified>
</cp:coreProperties>
</file>