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907" y="-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75C9-4DA9-A925-7B4A-922B455E5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F3194-FDFA-95C0-3A7B-F1A508BB3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F3171-61C3-60F5-BF39-170D1E007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CB9B-D482-4A0A-B3C5-68F9292191B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F53D4-4754-0125-EF03-BF0D214D3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B67D4-A52B-9847-9F96-85CCDE50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A5C4-5FE2-460D-9660-9D4B97934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2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0567-1BA4-B584-CC12-9FD8ADCA7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6C586-A9FE-F224-3CAE-2DE098FBA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5D553-C0F1-0FC0-D01F-B521CC218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CB9B-D482-4A0A-B3C5-68F9292191B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2132-2D2D-3DB8-97A6-3E99743B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A5529-2102-B738-8153-422123F6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A5C4-5FE2-460D-9660-9D4B97934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6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B8066A-A143-CF55-7EC0-3AE87362C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0DF4D-818A-7CAB-23CB-C9BCE9BF4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EFB00-00D5-6A35-FBCC-EF61D46F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CB9B-D482-4A0A-B3C5-68F9292191B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BF0A5-9894-5403-4981-0EBCF20B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4A67F-7FCD-AA3F-E577-685A1A7C2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A5C4-5FE2-460D-9660-9D4B97934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4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7298-E0FB-9D2A-1455-0F1DD14E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49E74-AC85-24AC-3C98-A1DB163D2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EC722-BC26-1DBC-3F76-094BCD76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CB9B-D482-4A0A-B3C5-68F9292191B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62E08-1C33-752B-B533-9D74FB247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430AD-E0A8-CF44-15F3-567BF57E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A5C4-5FE2-460D-9660-9D4B97934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9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2DD91-8D3C-4B78-D16D-13B7B156D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ADC-9292-07BF-8484-4C8A7DAE6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F30D9-0D81-47A8-A3B9-9B6AAAED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CB9B-D482-4A0A-B3C5-68F9292191B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5EA14-794A-4458-AA4B-A2F2E527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C8A33-4BE8-43A2-FB4E-80A673D5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A5C4-5FE2-460D-9660-9D4B97934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0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1C18-B3B7-27AA-E839-2B9C03513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B0E08-C9D0-26CB-7CDD-197584F04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287AF-52BF-A8A9-6200-C70516647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F824F-3C49-A2D4-FB6B-34D2D96A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CB9B-D482-4A0A-B3C5-68F9292191B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063A4-D019-B00B-5124-855BF03B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191CC-BCDB-0EDC-34A8-E9A92F27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A5C4-5FE2-460D-9660-9D4B97934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0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4C3A-617F-E2CB-9520-10A805F4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13AD0-784C-4319-56AB-EF68A910A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89B92-CE30-794F-CAA1-BDF21FD85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BC52DC-9DCD-67CD-0123-99B0345D7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64ABA-D918-B033-85A8-80222297B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1FEE8-D338-4255-06D9-E7D53310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CB9B-D482-4A0A-B3C5-68F9292191B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2136D9-4BBC-0374-D6C1-3E84942BC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B38332-034E-81DD-B4BC-E9042E738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A5C4-5FE2-460D-9660-9D4B97934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2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1B478-1C5C-9156-0826-6C29F525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515987-BC97-5DA1-584B-A599C731E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CB9B-D482-4A0A-B3C5-68F9292191B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95CF9-DAE1-54FC-54B2-6003071D8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D2464-4E9F-9ADC-5318-1898F1B6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A5C4-5FE2-460D-9660-9D4B97934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71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B84F45-3850-9572-9CB3-6751E945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CB9B-D482-4A0A-B3C5-68F9292191B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D01859-882B-9DB9-E8E9-2E062769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E0C07-9A8D-950C-8A97-09DB9BB8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A5C4-5FE2-460D-9660-9D4B97934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0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2AC8-EBCD-33A5-3598-EA30A7C42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B9D38-068A-E52C-EE20-03EC1C28E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F7441-D743-B02A-066D-B933B343B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80E97-D2E7-5BF3-AE2A-7A8AE8A7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CB9B-D482-4A0A-B3C5-68F9292191B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5C094-54AE-FD56-9400-6A560E32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CFBC2-466B-656A-0A66-6585A4DB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A5C4-5FE2-460D-9660-9D4B97934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8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BE6F-9C99-A433-ECAE-E9B50048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0DA43B-FEEF-10C4-1F80-47FC1A4FA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D1C83-A290-2615-559C-8DEBD7108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EBFC3-02DF-27BE-E275-A85072CB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CB9B-D482-4A0A-B3C5-68F9292191B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7045A-145D-4A86-EF5D-42113A86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12905-EBE5-E031-C306-643EFCE2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A5C4-5FE2-460D-9660-9D4B97934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7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D6E823-F479-16EE-C163-ACF1CBFC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27E59-DF63-DA94-05FE-F7B11FB8A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ABD7B-6F8C-DC95-28FD-7985E420E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CCB9B-D482-4A0A-B3C5-68F9292191B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25184-95A5-49BF-88C7-28B228941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D1458-5C74-C504-521C-9C4905FB2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9A5C4-5FE2-460D-9660-9D4B97934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0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F2F3698-8607-2BC1-494D-789A0C29E9F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14538" y="871538"/>
            <a:ext cx="8162925" cy="5114925"/>
            <a:chOff x="1269" y="549"/>
            <a:chExt cx="5142" cy="3222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9EDB7ACC-88E6-ACD8-1D9A-2FD49EB5B17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69" y="549"/>
              <a:ext cx="5142" cy="3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435B435E-0A14-DB6B-4415-080D53873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0" y="1209"/>
              <a:ext cx="3013" cy="18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6E95EFD3-5508-8696-689E-D2C69E77D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3109"/>
              <a:ext cx="302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2BB21DEA-D53C-A717-2246-21A13A33BA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0" y="3109"/>
              <a:ext cx="302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A40EE45A-0B97-D0EE-50EC-5F8E7FC8B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1209"/>
              <a:ext cx="302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A9DC7A54-565E-5EFC-9D08-89DC8DF545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0" y="1209"/>
              <a:ext cx="302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D78BD4D5-6323-9BB6-22BA-E868D4D202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0" y="1209"/>
              <a:ext cx="0" cy="1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2F60F8EB-EF05-B38F-EB7C-98C51FF28D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1209"/>
              <a:ext cx="0" cy="1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11EDDB22-38EA-E91F-E603-54D40FFB9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3052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CFD58F09-CEB7-E883-81CA-1D172C6E09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0" y="3052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A1DC8D18-A5FC-C25C-3648-D1C0663CB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2964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CED2E5FF-810A-FA04-7753-2FFFFFB050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0" y="2964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0028BB62-3C53-9E9D-802A-60B1F060F5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2875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4104E6F1-0DA0-0CA9-1F72-24E8D76D7F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0" y="2875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CDDC5F7A-6F77-168C-26B7-1FF68089B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2787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52BCCD9B-5950-B819-BBBD-184BFD8F85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0" y="2787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097CE506-783D-D505-D4FE-F3BA1D86EF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2698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E82EE632-900B-3F45-24CC-C361153AE2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0" y="2698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7CBDF946-40D8-0942-979D-1CE2E65F8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2610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8720FA63-6657-E6E3-D74D-84598861C6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0" y="2610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A11DF066-51CC-0EC3-C4D3-3B5318DA7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2513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0B04E52E-6672-5877-FEDE-FCBD28B334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0" y="2513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6FDE0B4F-FF06-F4F0-F78C-AF0C320FB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2425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BA1FDD84-E428-0F69-81CB-12224CD93E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0" y="2425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55E81873-8E2E-266B-0E77-D152BABEB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2336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7B24ED9C-E62D-76DF-06CA-1283DA92E7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0" y="2336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8E1781D0-595B-7FD7-AE76-055A38A0E4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2247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9DFB2CAE-335E-45AE-876A-3D037383C0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0" y="2247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3">
              <a:extLst>
                <a:ext uri="{FF2B5EF4-FFF2-40B4-BE49-F238E27FC236}">
                  <a16:creationId xmlns:a16="http://schemas.microsoft.com/office/drawing/2014/main" id="{E1744C1E-C3D5-7AF1-1709-5D14D86D2E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2159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4">
              <a:extLst>
                <a:ext uri="{FF2B5EF4-FFF2-40B4-BE49-F238E27FC236}">
                  <a16:creationId xmlns:a16="http://schemas.microsoft.com/office/drawing/2014/main" id="{24448EEE-C0B3-BF57-889F-550C2BA72C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0" y="2159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5">
              <a:extLst>
                <a:ext uri="{FF2B5EF4-FFF2-40B4-BE49-F238E27FC236}">
                  <a16:creationId xmlns:a16="http://schemas.microsoft.com/office/drawing/2014/main" id="{15C87676-6F33-D93B-EE8A-37B9895D30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2070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6">
              <a:extLst>
                <a:ext uri="{FF2B5EF4-FFF2-40B4-BE49-F238E27FC236}">
                  <a16:creationId xmlns:a16="http://schemas.microsoft.com/office/drawing/2014/main" id="{056164ED-7BEE-B8A5-5848-CC3AA2CC1E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0" y="2070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7">
              <a:extLst>
                <a:ext uri="{FF2B5EF4-FFF2-40B4-BE49-F238E27FC236}">
                  <a16:creationId xmlns:a16="http://schemas.microsoft.com/office/drawing/2014/main" id="{722A66E1-7973-DBB4-17A2-CF31FDE665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1982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8">
              <a:extLst>
                <a:ext uri="{FF2B5EF4-FFF2-40B4-BE49-F238E27FC236}">
                  <a16:creationId xmlns:a16="http://schemas.microsoft.com/office/drawing/2014/main" id="{917E617C-9722-CC8C-55AC-1553E0AE8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0" y="1982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9">
              <a:extLst>
                <a:ext uri="{FF2B5EF4-FFF2-40B4-BE49-F238E27FC236}">
                  <a16:creationId xmlns:a16="http://schemas.microsoft.com/office/drawing/2014/main" id="{E8FBC6F3-0CDC-5A64-BB9E-071FEB9FC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1893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0">
              <a:extLst>
                <a:ext uri="{FF2B5EF4-FFF2-40B4-BE49-F238E27FC236}">
                  <a16:creationId xmlns:a16="http://schemas.microsoft.com/office/drawing/2014/main" id="{AE0CF25E-ED80-5AA7-2D4F-79EBAF5C06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0" y="1893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41">
              <a:extLst>
                <a:ext uri="{FF2B5EF4-FFF2-40B4-BE49-F238E27FC236}">
                  <a16:creationId xmlns:a16="http://schemas.microsoft.com/office/drawing/2014/main" id="{B6965FF9-8516-0A95-5A59-F82A92344A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1805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42">
              <a:extLst>
                <a:ext uri="{FF2B5EF4-FFF2-40B4-BE49-F238E27FC236}">
                  <a16:creationId xmlns:a16="http://schemas.microsoft.com/office/drawing/2014/main" id="{5106B29D-BD6A-81E4-91B6-F34293762C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0" y="1805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43">
              <a:extLst>
                <a:ext uri="{FF2B5EF4-FFF2-40B4-BE49-F238E27FC236}">
                  <a16:creationId xmlns:a16="http://schemas.microsoft.com/office/drawing/2014/main" id="{16CB9FAB-6AEE-BE3F-18CC-4694053CC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1708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9A327CBF-3F62-B0DC-C9A2-46753102D5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0" y="1708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45">
              <a:extLst>
                <a:ext uri="{FF2B5EF4-FFF2-40B4-BE49-F238E27FC236}">
                  <a16:creationId xmlns:a16="http://schemas.microsoft.com/office/drawing/2014/main" id="{9C221C0A-9BF3-1860-DF32-1511746982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1620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51F6D013-4140-D8DC-2DA2-2A6F16A39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0" y="1620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47">
              <a:extLst>
                <a:ext uri="{FF2B5EF4-FFF2-40B4-BE49-F238E27FC236}">
                  <a16:creationId xmlns:a16="http://schemas.microsoft.com/office/drawing/2014/main" id="{4B104C59-A5AE-DF89-5374-82AF23D52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1531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48">
              <a:extLst>
                <a:ext uri="{FF2B5EF4-FFF2-40B4-BE49-F238E27FC236}">
                  <a16:creationId xmlns:a16="http://schemas.microsoft.com/office/drawing/2014/main" id="{A31F9A9A-021B-A25D-2C95-5934C9D2C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0" y="1531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49">
              <a:extLst>
                <a:ext uri="{FF2B5EF4-FFF2-40B4-BE49-F238E27FC236}">
                  <a16:creationId xmlns:a16="http://schemas.microsoft.com/office/drawing/2014/main" id="{A75E9975-8D90-ACDC-77CC-73806A4B2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1443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50">
              <a:extLst>
                <a:ext uri="{FF2B5EF4-FFF2-40B4-BE49-F238E27FC236}">
                  <a16:creationId xmlns:a16="http://schemas.microsoft.com/office/drawing/2014/main" id="{50E6C9F0-88DF-3D38-98D1-CD31AA5FD0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0" y="1443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51">
              <a:extLst>
                <a:ext uri="{FF2B5EF4-FFF2-40B4-BE49-F238E27FC236}">
                  <a16:creationId xmlns:a16="http://schemas.microsoft.com/office/drawing/2014/main" id="{17D0BAB6-5DB2-BDC7-33C4-2CD65B978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1354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52">
              <a:extLst>
                <a:ext uri="{FF2B5EF4-FFF2-40B4-BE49-F238E27FC236}">
                  <a16:creationId xmlns:a16="http://schemas.microsoft.com/office/drawing/2014/main" id="{09093F7C-7641-54FD-CAFD-B45973554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0" y="1354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53">
              <a:extLst>
                <a:ext uri="{FF2B5EF4-FFF2-40B4-BE49-F238E27FC236}">
                  <a16:creationId xmlns:a16="http://schemas.microsoft.com/office/drawing/2014/main" id="{2F8E8AEA-5F9B-D961-080D-46CBD6B0D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1265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54">
              <a:extLst>
                <a:ext uri="{FF2B5EF4-FFF2-40B4-BE49-F238E27FC236}">
                  <a16:creationId xmlns:a16="http://schemas.microsoft.com/office/drawing/2014/main" id="{90C1E2CF-9DBC-BCAE-D811-34FD458675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0" y="1265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55">
              <a:extLst>
                <a:ext uri="{FF2B5EF4-FFF2-40B4-BE49-F238E27FC236}">
                  <a16:creationId xmlns:a16="http://schemas.microsoft.com/office/drawing/2014/main" id="{107CE3DB-9271-A745-842B-2B6321E0F2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51" y="1209"/>
              <a:ext cx="0" cy="1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56">
              <a:extLst>
                <a:ext uri="{FF2B5EF4-FFF2-40B4-BE49-F238E27FC236}">
                  <a16:creationId xmlns:a16="http://schemas.microsoft.com/office/drawing/2014/main" id="{024B61E3-A209-63A9-371A-23DC8D690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1" y="1209"/>
              <a:ext cx="0" cy="1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57">
              <a:extLst>
                <a:ext uri="{FF2B5EF4-FFF2-40B4-BE49-F238E27FC236}">
                  <a16:creationId xmlns:a16="http://schemas.microsoft.com/office/drawing/2014/main" id="{8071E50D-B0A6-8121-CDA7-A9B74E446F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94" y="3052"/>
              <a:ext cx="5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58">
              <a:extLst>
                <a:ext uri="{FF2B5EF4-FFF2-40B4-BE49-F238E27FC236}">
                  <a16:creationId xmlns:a16="http://schemas.microsoft.com/office/drawing/2014/main" id="{2372DA21-1F17-7443-5573-6F821264E1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4" y="3052"/>
              <a:ext cx="5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59">
              <a:extLst>
                <a:ext uri="{FF2B5EF4-FFF2-40B4-BE49-F238E27FC236}">
                  <a16:creationId xmlns:a16="http://schemas.microsoft.com/office/drawing/2014/main" id="{AE1A464F-8A22-4C72-035D-9E46275B3F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7" y="2964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60">
              <a:extLst>
                <a:ext uri="{FF2B5EF4-FFF2-40B4-BE49-F238E27FC236}">
                  <a16:creationId xmlns:a16="http://schemas.microsoft.com/office/drawing/2014/main" id="{2BE5E607-994D-B1F2-5807-C715126A7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7" y="2964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61">
              <a:extLst>
                <a:ext uri="{FF2B5EF4-FFF2-40B4-BE49-F238E27FC236}">
                  <a16:creationId xmlns:a16="http://schemas.microsoft.com/office/drawing/2014/main" id="{2D5A6579-A085-190F-F4A4-E4A3A46964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7" y="2875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62">
              <a:extLst>
                <a:ext uri="{FF2B5EF4-FFF2-40B4-BE49-F238E27FC236}">
                  <a16:creationId xmlns:a16="http://schemas.microsoft.com/office/drawing/2014/main" id="{556BD6E9-5748-598F-6535-5DECE5F4A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7" y="2875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63">
              <a:extLst>
                <a:ext uri="{FF2B5EF4-FFF2-40B4-BE49-F238E27FC236}">
                  <a16:creationId xmlns:a16="http://schemas.microsoft.com/office/drawing/2014/main" id="{07E5C941-EDBB-FF80-1296-8F684F5B5C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7" y="2787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64">
              <a:extLst>
                <a:ext uri="{FF2B5EF4-FFF2-40B4-BE49-F238E27FC236}">
                  <a16:creationId xmlns:a16="http://schemas.microsoft.com/office/drawing/2014/main" id="{A451F6AE-D3A8-FA6D-E49B-2B76C25B3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7" y="2787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65">
              <a:extLst>
                <a:ext uri="{FF2B5EF4-FFF2-40B4-BE49-F238E27FC236}">
                  <a16:creationId xmlns:a16="http://schemas.microsoft.com/office/drawing/2014/main" id="{5DA5D168-08A0-3AA5-13A1-42ED64787E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7" y="2698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66">
              <a:extLst>
                <a:ext uri="{FF2B5EF4-FFF2-40B4-BE49-F238E27FC236}">
                  <a16:creationId xmlns:a16="http://schemas.microsoft.com/office/drawing/2014/main" id="{6444F565-D41F-4E29-7638-FC40BBD91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7" y="2698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67">
              <a:extLst>
                <a:ext uri="{FF2B5EF4-FFF2-40B4-BE49-F238E27FC236}">
                  <a16:creationId xmlns:a16="http://schemas.microsoft.com/office/drawing/2014/main" id="{A73FF1D4-6686-F045-AA60-4148886557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94" y="2610"/>
              <a:ext cx="5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68">
              <a:extLst>
                <a:ext uri="{FF2B5EF4-FFF2-40B4-BE49-F238E27FC236}">
                  <a16:creationId xmlns:a16="http://schemas.microsoft.com/office/drawing/2014/main" id="{FD451FBA-ABB0-C245-6099-2C66D916D8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4" y="2610"/>
              <a:ext cx="5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69">
              <a:extLst>
                <a:ext uri="{FF2B5EF4-FFF2-40B4-BE49-F238E27FC236}">
                  <a16:creationId xmlns:a16="http://schemas.microsoft.com/office/drawing/2014/main" id="{66F13B79-AFDE-EC2B-2DB0-156163F411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7" y="2513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70">
              <a:extLst>
                <a:ext uri="{FF2B5EF4-FFF2-40B4-BE49-F238E27FC236}">
                  <a16:creationId xmlns:a16="http://schemas.microsoft.com/office/drawing/2014/main" id="{F8C8BB8B-36C3-A3A4-A9B7-F99FA592E6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7" y="2513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71">
              <a:extLst>
                <a:ext uri="{FF2B5EF4-FFF2-40B4-BE49-F238E27FC236}">
                  <a16:creationId xmlns:a16="http://schemas.microsoft.com/office/drawing/2014/main" id="{8E242566-8A76-BA40-B472-0B1F63A51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7" y="2425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72">
              <a:extLst>
                <a:ext uri="{FF2B5EF4-FFF2-40B4-BE49-F238E27FC236}">
                  <a16:creationId xmlns:a16="http://schemas.microsoft.com/office/drawing/2014/main" id="{EE747D49-47A9-7A62-1C78-895218334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7" y="2425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73">
              <a:extLst>
                <a:ext uri="{FF2B5EF4-FFF2-40B4-BE49-F238E27FC236}">
                  <a16:creationId xmlns:a16="http://schemas.microsoft.com/office/drawing/2014/main" id="{4C2D027A-41EA-615C-84A4-3694F13659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7" y="2336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74">
              <a:extLst>
                <a:ext uri="{FF2B5EF4-FFF2-40B4-BE49-F238E27FC236}">
                  <a16:creationId xmlns:a16="http://schemas.microsoft.com/office/drawing/2014/main" id="{EB96C4BA-DB3D-E428-ED86-6A8A31E86A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7" y="2336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75">
              <a:extLst>
                <a:ext uri="{FF2B5EF4-FFF2-40B4-BE49-F238E27FC236}">
                  <a16:creationId xmlns:a16="http://schemas.microsoft.com/office/drawing/2014/main" id="{D21476B5-7702-14D2-468E-3C6743A998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7" y="2247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76">
              <a:extLst>
                <a:ext uri="{FF2B5EF4-FFF2-40B4-BE49-F238E27FC236}">
                  <a16:creationId xmlns:a16="http://schemas.microsoft.com/office/drawing/2014/main" id="{FB9C2BB4-A69A-D566-6AFE-354914D9B2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7" y="2247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77">
              <a:extLst>
                <a:ext uri="{FF2B5EF4-FFF2-40B4-BE49-F238E27FC236}">
                  <a16:creationId xmlns:a16="http://schemas.microsoft.com/office/drawing/2014/main" id="{F68A7C00-9EBF-9E64-612C-6BF6F4D4B4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94" y="2159"/>
              <a:ext cx="5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78">
              <a:extLst>
                <a:ext uri="{FF2B5EF4-FFF2-40B4-BE49-F238E27FC236}">
                  <a16:creationId xmlns:a16="http://schemas.microsoft.com/office/drawing/2014/main" id="{4AD3627D-AE80-0932-8E74-CC1A3887DE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4" y="2159"/>
              <a:ext cx="5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79">
              <a:extLst>
                <a:ext uri="{FF2B5EF4-FFF2-40B4-BE49-F238E27FC236}">
                  <a16:creationId xmlns:a16="http://schemas.microsoft.com/office/drawing/2014/main" id="{A05EB048-65B1-CB74-2AA4-BD73299437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7" y="2070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80">
              <a:extLst>
                <a:ext uri="{FF2B5EF4-FFF2-40B4-BE49-F238E27FC236}">
                  <a16:creationId xmlns:a16="http://schemas.microsoft.com/office/drawing/2014/main" id="{D8BB6B93-D452-7BBB-28F3-DA226C72E1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7" y="2070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81">
              <a:extLst>
                <a:ext uri="{FF2B5EF4-FFF2-40B4-BE49-F238E27FC236}">
                  <a16:creationId xmlns:a16="http://schemas.microsoft.com/office/drawing/2014/main" id="{928244A8-93AC-7E07-C064-3CED10B903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7" y="1982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82">
              <a:extLst>
                <a:ext uri="{FF2B5EF4-FFF2-40B4-BE49-F238E27FC236}">
                  <a16:creationId xmlns:a16="http://schemas.microsoft.com/office/drawing/2014/main" id="{7F33002E-7063-87E1-94E8-1051C370B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7" y="1982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83">
              <a:extLst>
                <a:ext uri="{FF2B5EF4-FFF2-40B4-BE49-F238E27FC236}">
                  <a16:creationId xmlns:a16="http://schemas.microsoft.com/office/drawing/2014/main" id="{A37E5333-A72C-2684-4F43-D8E89E840C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7" y="1893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84">
              <a:extLst>
                <a:ext uri="{FF2B5EF4-FFF2-40B4-BE49-F238E27FC236}">
                  <a16:creationId xmlns:a16="http://schemas.microsoft.com/office/drawing/2014/main" id="{CA98D979-4E3F-32EF-DDF4-3183EF3925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7" y="1893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85">
              <a:extLst>
                <a:ext uri="{FF2B5EF4-FFF2-40B4-BE49-F238E27FC236}">
                  <a16:creationId xmlns:a16="http://schemas.microsoft.com/office/drawing/2014/main" id="{91959F79-ABC2-2B63-E9EB-402B09AADD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7" y="1805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86">
              <a:extLst>
                <a:ext uri="{FF2B5EF4-FFF2-40B4-BE49-F238E27FC236}">
                  <a16:creationId xmlns:a16="http://schemas.microsoft.com/office/drawing/2014/main" id="{53C9D72E-16EE-89DC-5B9C-38B503B16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7" y="1805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87">
              <a:extLst>
                <a:ext uri="{FF2B5EF4-FFF2-40B4-BE49-F238E27FC236}">
                  <a16:creationId xmlns:a16="http://schemas.microsoft.com/office/drawing/2014/main" id="{C52EC3EE-79B5-1E30-2FFA-D26A6BC6CB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94" y="1708"/>
              <a:ext cx="5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88">
              <a:extLst>
                <a:ext uri="{FF2B5EF4-FFF2-40B4-BE49-F238E27FC236}">
                  <a16:creationId xmlns:a16="http://schemas.microsoft.com/office/drawing/2014/main" id="{F8E98BC6-8590-DBDF-1C80-EC1EC97715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4" y="1708"/>
              <a:ext cx="5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89">
              <a:extLst>
                <a:ext uri="{FF2B5EF4-FFF2-40B4-BE49-F238E27FC236}">
                  <a16:creationId xmlns:a16="http://schemas.microsoft.com/office/drawing/2014/main" id="{73F1E924-A19C-10D2-29AA-D2F74A9311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7" y="1620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90">
              <a:extLst>
                <a:ext uri="{FF2B5EF4-FFF2-40B4-BE49-F238E27FC236}">
                  <a16:creationId xmlns:a16="http://schemas.microsoft.com/office/drawing/2014/main" id="{C94C4921-E5A7-8682-6D77-2383BAB64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7" y="1620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91">
              <a:extLst>
                <a:ext uri="{FF2B5EF4-FFF2-40B4-BE49-F238E27FC236}">
                  <a16:creationId xmlns:a16="http://schemas.microsoft.com/office/drawing/2014/main" id="{B0E91CE7-4D75-8A0D-D6BD-96CFB0CA5F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7" y="1531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92">
              <a:extLst>
                <a:ext uri="{FF2B5EF4-FFF2-40B4-BE49-F238E27FC236}">
                  <a16:creationId xmlns:a16="http://schemas.microsoft.com/office/drawing/2014/main" id="{607FFB97-217C-F2B5-136E-FECBC505B5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7" y="1531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93">
              <a:extLst>
                <a:ext uri="{FF2B5EF4-FFF2-40B4-BE49-F238E27FC236}">
                  <a16:creationId xmlns:a16="http://schemas.microsoft.com/office/drawing/2014/main" id="{D68CF9B6-F31C-AEF9-C295-37BCB613A8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7" y="1443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94">
              <a:extLst>
                <a:ext uri="{FF2B5EF4-FFF2-40B4-BE49-F238E27FC236}">
                  <a16:creationId xmlns:a16="http://schemas.microsoft.com/office/drawing/2014/main" id="{C9720947-19D2-E6E4-B2ED-711A9A11E6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7" y="1443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95">
              <a:extLst>
                <a:ext uri="{FF2B5EF4-FFF2-40B4-BE49-F238E27FC236}">
                  <a16:creationId xmlns:a16="http://schemas.microsoft.com/office/drawing/2014/main" id="{58C0EDCA-DBBE-67AE-B975-5E36982299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7" y="1354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96">
              <a:extLst>
                <a:ext uri="{FF2B5EF4-FFF2-40B4-BE49-F238E27FC236}">
                  <a16:creationId xmlns:a16="http://schemas.microsoft.com/office/drawing/2014/main" id="{E02E901F-F501-DF30-45EB-7E8CE925A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7" y="1354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97">
              <a:extLst>
                <a:ext uri="{FF2B5EF4-FFF2-40B4-BE49-F238E27FC236}">
                  <a16:creationId xmlns:a16="http://schemas.microsoft.com/office/drawing/2014/main" id="{A1A117A3-81B3-2DE6-DBEC-0000A7A771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94" y="1265"/>
              <a:ext cx="5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98">
              <a:extLst>
                <a:ext uri="{FF2B5EF4-FFF2-40B4-BE49-F238E27FC236}">
                  <a16:creationId xmlns:a16="http://schemas.microsoft.com/office/drawing/2014/main" id="{70F4645B-942F-ECCC-7F91-1399034AA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4" y="1265"/>
              <a:ext cx="5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9">
              <a:extLst>
                <a:ext uri="{FF2B5EF4-FFF2-40B4-BE49-F238E27FC236}">
                  <a16:creationId xmlns:a16="http://schemas.microsoft.com/office/drawing/2014/main" id="{88F20774-C051-E809-234D-72F1BBD21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2272"/>
              <a:ext cx="48" cy="48"/>
            </a:xfrm>
            <a:custGeom>
              <a:avLst/>
              <a:gdLst>
                <a:gd name="T0" fmla="*/ 0 w 48"/>
                <a:gd name="T1" fmla="*/ 24 h 48"/>
                <a:gd name="T2" fmla="*/ 24 w 48"/>
                <a:gd name="T3" fmla="*/ 0 h 48"/>
                <a:gd name="T4" fmla="*/ 48 w 48"/>
                <a:gd name="T5" fmla="*/ 24 h 48"/>
                <a:gd name="T6" fmla="*/ 24 w 48"/>
                <a:gd name="T7" fmla="*/ 48 h 48"/>
                <a:gd name="T8" fmla="*/ 0 w 48"/>
                <a:gd name="T9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8">
                  <a:moveTo>
                    <a:pt x="0" y="24"/>
                  </a:moveTo>
                  <a:lnTo>
                    <a:pt x="24" y="0"/>
                  </a:lnTo>
                  <a:lnTo>
                    <a:pt x="48" y="24"/>
                  </a:lnTo>
                  <a:lnTo>
                    <a:pt x="24" y="48"/>
                  </a:lnTo>
                  <a:lnTo>
                    <a:pt x="0" y="24"/>
                  </a:lnTo>
                </a:path>
              </a:pathLst>
            </a:custGeom>
            <a:noFill/>
            <a:ln w="12700">
              <a:solidFill>
                <a:srgbClr val="8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0">
              <a:extLst>
                <a:ext uri="{FF2B5EF4-FFF2-40B4-BE49-F238E27FC236}">
                  <a16:creationId xmlns:a16="http://schemas.microsoft.com/office/drawing/2014/main" id="{D732B045-6D60-5B3B-6447-1F64832E8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" y="2030"/>
              <a:ext cx="48" cy="48"/>
            </a:xfrm>
            <a:custGeom>
              <a:avLst/>
              <a:gdLst>
                <a:gd name="T0" fmla="*/ 0 w 48"/>
                <a:gd name="T1" fmla="*/ 24 h 48"/>
                <a:gd name="T2" fmla="*/ 24 w 48"/>
                <a:gd name="T3" fmla="*/ 0 h 48"/>
                <a:gd name="T4" fmla="*/ 48 w 48"/>
                <a:gd name="T5" fmla="*/ 24 h 48"/>
                <a:gd name="T6" fmla="*/ 24 w 48"/>
                <a:gd name="T7" fmla="*/ 48 h 48"/>
                <a:gd name="T8" fmla="*/ 0 w 48"/>
                <a:gd name="T9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8">
                  <a:moveTo>
                    <a:pt x="0" y="24"/>
                  </a:moveTo>
                  <a:lnTo>
                    <a:pt x="24" y="0"/>
                  </a:lnTo>
                  <a:lnTo>
                    <a:pt x="48" y="24"/>
                  </a:lnTo>
                  <a:lnTo>
                    <a:pt x="24" y="48"/>
                  </a:lnTo>
                  <a:lnTo>
                    <a:pt x="0" y="24"/>
                  </a:lnTo>
                </a:path>
              </a:pathLst>
            </a:custGeom>
            <a:noFill/>
            <a:ln w="12700">
              <a:solidFill>
                <a:srgbClr val="8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101">
              <a:extLst>
                <a:ext uri="{FF2B5EF4-FFF2-40B4-BE49-F238E27FC236}">
                  <a16:creationId xmlns:a16="http://schemas.microsoft.com/office/drawing/2014/main" id="{4DFBB4F0-27B2-7088-B09A-737919CFA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036"/>
              <a:ext cx="164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Means &amp; 95% of Fisher´s LSD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Rectangle 102">
              <a:extLst>
                <a:ext uri="{FF2B5EF4-FFF2-40B4-BE49-F238E27FC236}">
                  <a16:creationId xmlns:a16="http://schemas.microsoft.com/office/drawing/2014/main" id="{C41CDECC-BA3D-2BD7-580C-0B25B10070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723" y="2016"/>
              <a:ext cx="6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YearsCode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Rectangle 103">
              <a:extLst>
                <a:ext uri="{FF2B5EF4-FFF2-40B4-BE49-F238E27FC236}">
                  <a16:creationId xmlns:a16="http://schemas.microsoft.com/office/drawing/2014/main" id="{97D71574-47C7-6C12-6F74-5403A9677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" y="3145"/>
              <a:ext cx="51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Portugal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Rectangle 104">
              <a:extLst>
                <a:ext uri="{FF2B5EF4-FFF2-40B4-BE49-F238E27FC236}">
                  <a16:creationId xmlns:a16="http://schemas.microsoft.com/office/drawing/2014/main" id="{E434DA6C-7D93-B6EA-A6CE-3D4C2E237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" y="3127"/>
              <a:ext cx="362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Spain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Rectangle 105">
              <a:extLst>
                <a:ext uri="{FF2B5EF4-FFF2-40B4-BE49-F238E27FC236}">
                  <a16:creationId xmlns:a16="http://schemas.microsoft.com/office/drawing/2014/main" id="{D89810C3-9F3E-C43E-83B3-2A702C120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3280"/>
              <a:ext cx="49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Country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Rectangle 106">
              <a:extLst>
                <a:ext uri="{FF2B5EF4-FFF2-40B4-BE49-F238E27FC236}">
                  <a16:creationId xmlns:a16="http://schemas.microsoft.com/office/drawing/2014/main" id="{0D2E3E3B-145E-FD54-DF6B-F768FFACD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2996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Rectangle 107">
              <a:extLst>
                <a:ext uri="{FF2B5EF4-FFF2-40B4-BE49-F238E27FC236}">
                  <a16:creationId xmlns:a16="http://schemas.microsoft.com/office/drawing/2014/main" id="{873C8DE1-2587-4A0B-CDD0-DB9CB5D05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2553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Rectangle 108">
              <a:extLst>
                <a:ext uri="{FF2B5EF4-FFF2-40B4-BE49-F238E27FC236}">
                  <a16:creationId xmlns:a16="http://schemas.microsoft.com/office/drawing/2014/main" id="{F2637E84-71D8-3858-AE68-A4468425E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2102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109">
              <a:extLst>
                <a:ext uri="{FF2B5EF4-FFF2-40B4-BE49-F238E27FC236}">
                  <a16:creationId xmlns:a16="http://schemas.microsoft.com/office/drawing/2014/main" id="{817C9780-A36B-921B-B49E-6608458BA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1652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" name="Rectangle 110">
              <a:extLst>
                <a:ext uri="{FF2B5EF4-FFF2-40B4-BE49-F238E27FC236}">
                  <a16:creationId xmlns:a16="http://schemas.microsoft.com/office/drawing/2014/main" id="{6F653DC5-7D24-7673-0C15-2C9AB1AFD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1209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14" name="Picture 113">
            <a:extLst>
              <a:ext uri="{FF2B5EF4-FFF2-40B4-BE49-F238E27FC236}">
                <a16:creationId xmlns:a16="http://schemas.microsoft.com/office/drawing/2014/main" id="{469794CB-43E6-3FCF-0956-65F258E99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287" y="1919526"/>
            <a:ext cx="6215834" cy="3046496"/>
          </a:xfrm>
          <a:prstGeom prst="rect">
            <a:avLst/>
          </a:prstGeom>
        </p:spPr>
      </p:pic>
      <p:sp>
        <p:nvSpPr>
          <p:cNvPr id="115" name="Diamond 114">
            <a:extLst>
              <a:ext uri="{FF2B5EF4-FFF2-40B4-BE49-F238E27FC236}">
                <a16:creationId xmlns:a16="http://schemas.microsoft.com/office/drawing/2014/main" id="{7599275A-080F-5CEA-63C0-854DF362A158}"/>
              </a:ext>
            </a:extLst>
          </p:cNvPr>
          <p:cNvSpPr/>
          <p:nvPr/>
        </p:nvSpPr>
        <p:spPr>
          <a:xfrm>
            <a:off x="5790361" y="3619501"/>
            <a:ext cx="76200" cy="7619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iamond 115">
            <a:extLst>
              <a:ext uri="{FF2B5EF4-FFF2-40B4-BE49-F238E27FC236}">
                <a16:creationId xmlns:a16="http://schemas.microsoft.com/office/drawing/2014/main" id="{DCB4C6B0-1A98-5425-2604-2A1423B3AB54}"/>
              </a:ext>
            </a:extLst>
          </p:cNvPr>
          <p:cNvSpPr/>
          <p:nvPr/>
        </p:nvSpPr>
        <p:spPr>
          <a:xfrm>
            <a:off x="7737056" y="3239701"/>
            <a:ext cx="76200" cy="7619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07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Rodriguez Diaz</dc:creator>
  <cp:lastModifiedBy>Gabriel Rodriguez Diaz</cp:lastModifiedBy>
  <cp:revision>1</cp:revision>
  <dcterms:created xsi:type="dcterms:W3CDTF">2023-05-31T17:28:49Z</dcterms:created>
  <dcterms:modified xsi:type="dcterms:W3CDTF">2023-05-31T17:31:22Z</dcterms:modified>
</cp:coreProperties>
</file>