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80" y="-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C745-7717-7B27-C53D-F3CC2471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79081-A571-4C9B-2552-5830D6C3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D51C-5192-82CC-A149-2B1D56DC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ADF20-09EA-6D07-4DFE-78B3145A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3801-2B9A-35F9-C809-DDA056E0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620A-0187-93CD-31A6-3B33074A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D7ED-3C6E-AAA4-4445-CB1E5D93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3187-E113-A1C3-A995-AACFB4B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A14C-4376-DF21-DD3A-5D2FD0B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C9E-DCD0-1B33-26C8-C459C5F3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045-1C75-2DCD-8FCF-7CC065EAE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C8FF0-4FD9-78D5-CEDB-8EB7C790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96EB-6102-23F7-AF43-40E34C1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33CF-036F-12F2-96C3-B24F14E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7B38-6A9A-E50C-F57F-FC803B6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5E5-7ED1-D595-608D-EB5197AF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C710-677E-52FA-05B5-DD0E91E2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E61F-4916-B178-E675-BEF4554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6130-4C31-D628-0290-EEEA3331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9C8A-4B68-DA8A-BDE5-CD49374D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A927-047C-8403-FF80-09091AF8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FC-8C0D-CD23-D080-197F6A20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FC36-1779-B342-B8F2-BAFCC679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A2F7-3DEE-0E0E-5DF9-2AF930F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8E46-5757-FBBB-4B17-5D1A6412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4565-F8E4-B2FB-B1AC-30F8368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1A4F-60C4-63DF-73E5-015462EB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670D-D1F1-B868-6A49-6E1EBF74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962E-8AC1-65A6-FB67-0B1328E3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3FD7-4068-FF74-D63D-EA848928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2D28-9598-6773-EA6A-A793588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B6E-012F-F307-406D-35C14A5A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FB51D-E32A-C4A1-52BE-97DCA95F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5A05-3A9E-6584-0C20-A55676C97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745FA-E880-4782-A4D9-B5CE168D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36BAD-447D-75EB-36EC-DF14D3273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9B34-8D9B-16A9-E004-C0A128D3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5DC2C-693F-E601-7B7C-D585C32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2D6C5-8083-5D21-4088-907E85E5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94AE-CA1A-D497-34B6-B8624C1B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6077-ED08-D880-D74B-B3D35FB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59B1-C8DD-2FEF-FA53-FB9BBF4C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1A0C5-E5D1-A959-2E2E-AD32B172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6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8EA7-8E0A-E353-4404-2B09300F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5922D-EEA4-BF6C-81AB-95679F21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BBE7-5656-5AF4-E2A7-212616A5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7DCA-7AAA-24B5-E7C9-0022243B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EE4F-C436-C937-DEF4-01371524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4BF2-A48C-CCFC-F018-C651A38D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5425E-6929-BC3C-4024-CB1FEF4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8B61C-DC78-86D7-5521-C65637DD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0C8E5-BC61-E4B5-9D2F-939E4C63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129D-C096-A865-6148-CB25C3BA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00531-85DA-6304-CD36-BAD2F3668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E3A68-72B6-2408-F800-EFC030CF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23113-D91A-A922-051A-CF41694E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D4D53-EC40-15A1-8322-DC296070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7FED-F24E-EA7F-F31F-B827F6D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B8136-5FAD-90D8-7979-3EE65D3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EC55-DE2B-909C-F4AC-FB70DFCD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55C1-B1C8-19BD-57C0-8EDF65CD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7831-25D8-4A07-854B-0A3811D982D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6C76-0202-130B-E8E1-3A7A74F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8286-A7A2-7EE6-AE3A-53107CD56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6AD3-DCB3-499E-82CA-4A2561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448A51-4646-E8C7-0C43-5DB982CBD2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9333" y="1651000"/>
            <a:ext cx="7467596" cy="3795713"/>
            <a:chOff x="1956" y="1040"/>
            <a:chExt cx="4704" cy="2391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FF32B8DB-46D3-4F92-8CB0-60365CA8F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16"/>
              <a:ext cx="4210" cy="1893"/>
              <a:chOff x="2330" y="1216"/>
              <a:chExt cx="4210" cy="1893"/>
            </a:xfrm>
          </p:grpSpPr>
          <p:sp>
            <p:nvSpPr>
              <p:cNvPr id="618" name="Rectangle 6">
                <a:extLst>
                  <a:ext uri="{FF2B5EF4-FFF2-40B4-BE49-F238E27FC236}">
                    <a16:creationId xmlns:a16="http://schemas.microsoft.com/office/drawing/2014/main" id="{83CDE64D-69CE-244E-F016-E7656E4E6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17"/>
                <a:ext cx="3021" cy="188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7">
                <a:extLst>
                  <a:ext uri="{FF2B5EF4-FFF2-40B4-BE49-F238E27FC236}">
                    <a16:creationId xmlns:a16="http://schemas.microsoft.com/office/drawing/2014/main" id="{ADA1C15D-AB77-30F1-293F-97207D8E4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3" y="1216"/>
                <a:ext cx="1157" cy="6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8">
                <a:extLst>
                  <a:ext uri="{FF2B5EF4-FFF2-40B4-BE49-F238E27FC236}">
                    <a16:creationId xmlns:a16="http://schemas.microsoft.com/office/drawing/2014/main" id="{EBE3F6E2-F845-2911-BBB3-A90BEA682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9">
                <a:extLst>
                  <a:ext uri="{FF2B5EF4-FFF2-40B4-BE49-F238E27FC236}">
                    <a16:creationId xmlns:a16="http://schemas.microsoft.com/office/drawing/2014/main" id="{D5DB7AF1-6CB7-6A00-3225-4351F3EF9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10">
                <a:extLst>
                  <a:ext uri="{FF2B5EF4-FFF2-40B4-BE49-F238E27FC236}">
                    <a16:creationId xmlns:a16="http://schemas.microsoft.com/office/drawing/2014/main" id="{D84DD5AD-FFC7-2294-EEE5-6A8BF80A4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11">
                <a:extLst>
                  <a:ext uri="{FF2B5EF4-FFF2-40B4-BE49-F238E27FC236}">
                    <a16:creationId xmlns:a16="http://schemas.microsoft.com/office/drawing/2014/main" id="{DBE110E8-A639-6017-47A8-3AA3D0DEB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12">
                <a:extLst>
                  <a:ext uri="{FF2B5EF4-FFF2-40B4-BE49-F238E27FC236}">
                    <a16:creationId xmlns:a16="http://schemas.microsoft.com/office/drawing/2014/main" id="{1B327E98-C7B7-D459-3910-D8C2903A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13">
                <a:extLst>
                  <a:ext uri="{FF2B5EF4-FFF2-40B4-BE49-F238E27FC236}">
                    <a16:creationId xmlns:a16="http://schemas.microsoft.com/office/drawing/2014/main" id="{34FF66FA-A8A3-241D-2B16-2B10EF2B3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14">
                <a:extLst>
                  <a:ext uri="{FF2B5EF4-FFF2-40B4-BE49-F238E27FC236}">
                    <a16:creationId xmlns:a16="http://schemas.microsoft.com/office/drawing/2014/main" id="{E45D202B-E9B3-03EA-3FB3-7DF8C819A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15">
                <a:extLst>
                  <a:ext uri="{FF2B5EF4-FFF2-40B4-BE49-F238E27FC236}">
                    <a16:creationId xmlns:a16="http://schemas.microsoft.com/office/drawing/2014/main" id="{C7C11422-1FF1-F347-14AD-376067800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16">
                <a:extLst>
                  <a:ext uri="{FF2B5EF4-FFF2-40B4-BE49-F238E27FC236}">
                    <a16:creationId xmlns:a16="http://schemas.microsoft.com/office/drawing/2014/main" id="{9D169A48-F57D-99E8-1492-5A330F78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17">
                <a:extLst>
                  <a:ext uri="{FF2B5EF4-FFF2-40B4-BE49-F238E27FC236}">
                    <a16:creationId xmlns:a16="http://schemas.microsoft.com/office/drawing/2014/main" id="{B80F5B77-796D-DC5C-C0FA-94B79D36E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18">
                <a:extLst>
                  <a:ext uri="{FF2B5EF4-FFF2-40B4-BE49-F238E27FC236}">
                    <a16:creationId xmlns:a16="http://schemas.microsoft.com/office/drawing/2014/main" id="{7814699E-8967-62FD-658F-D57EFFCDD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19">
                <a:extLst>
                  <a:ext uri="{FF2B5EF4-FFF2-40B4-BE49-F238E27FC236}">
                    <a16:creationId xmlns:a16="http://schemas.microsoft.com/office/drawing/2014/main" id="{52994A14-A9CC-1ED7-CAF9-79444D216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20">
                <a:extLst>
                  <a:ext uri="{FF2B5EF4-FFF2-40B4-BE49-F238E27FC236}">
                    <a16:creationId xmlns:a16="http://schemas.microsoft.com/office/drawing/2014/main" id="{089BC214-8C37-0C02-1A75-5539EF6F8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21">
                <a:extLst>
                  <a:ext uri="{FF2B5EF4-FFF2-40B4-BE49-F238E27FC236}">
                    <a16:creationId xmlns:a16="http://schemas.microsoft.com/office/drawing/2014/main" id="{6CA73513-6F86-5DBC-51BD-9A493A398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22">
                <a:extLst>
                  <a:ext uri="{FF2B5EF4-FFF2-40B4-BE49-F238E27FC236}">
                    <a16:creationId xmlns:a16="http://schemas.microsoft.com/office/drawing/2014/main" id="{2F540DCD-719D-D64D-073C-99618E19E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23">
                <a:extLst>
                  <a:ext uri="{FF2B5EF4-FFF2-40B4-BE49-F238E27FC236}">
                    <a16:creationId xmlns:a16="http://schemas.microsoft.com/office/drawing/2014/main" id="{F3C0A6A6-39C1-683A-33CB-A39AFFF2B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24">
                <a:extLst>
                  <a:ext uri="{FF2B5EF4-FFF2-40B4-BE49-F238E27FC236}">
                    <a16:creationId xmlns:a16="http://schemas.microsoft.com/office/drawing/2014/main" id="{A4AE0F7B-B4F3-62C0-7AE5-D6C30184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25">
                <a:extLst>
                  <a:ext uri="{FF2B5EF4-FFF2-40B4-BE49-F238E27FC236}">
                    <a16:creationId xmlns:a16="http://schemas.microsoft.com/office/drawing/2014/main" id="{370A593D-3AE4-442D-2AF3-0D6C19253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26">
                <a:extLst>
                  <a:ext uri="{FF2B5EF4-FFF2-40B4-BE49-F238E27FC236}">
                    <a16:creationId xmlns:a16="http://schemas.microsoft.com/office/drawing/2014/main" id="{321734E9-0EEA-ACC5-35DA-0A1A3CEFA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27">
                <a:extLst>
                  <a:ext uri="{FF2B5EF4-FFF2-40B4-BE49-F238E27FC236}">
                    <a16:creationId xmlns:a16="http://schemas.microsoft.com/office/drawing/2014/main" id="{22D903EB-CAF6-953D-EEAA-2742D387B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28">
                <a:extLst>
                  <a:ext uri="{FF2B5EF4-FFF2-40B4-BE49-F238E27FC236}">
                    <a16:creationId xmlns:a16="http://schemas.microsoft.com/office/drawing/2014/main" id="{DD92C9F5-F24B-B654-67CF-C0F43CC2F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29">
                <a:extLst>
                  <a:ext uri="{FF2B5EF4-FFF2-40B4-BE49-F238E27FC236}">
                    <a16:creationId xmlns:a16="http://schemas.microsoft.com/office/drawing/2014/main" id="{16CC846A-D23B-71D2-7479-A53DFA1E8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30">
                <a:extLst>
                  <a:ext uri="{FF2B5EF4-FFF2-40B4-BE49-F238E27FC236}">
                    <a16:creationId xmlns:a16="http://schemas.microsoft.com/office/drawing/2014/main" id="{509CB8CB-DA64-9F16-0B38-5DD29C940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31">
                <a:extLst>
                  <a:ext uri="{FF2B5EF4-FFF2-40B4-BE49-F238E27FC236}">
                    <a16:creationId xmlns:a16="http://schemas.microsoft.com/office/drawing/2014/main" id="{F7818920-176F-3B80-4623-EA4F2F9D6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9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32">
                <a:extLst>
                  <a:ext uri="{FF2B5EF4-FFF2-40B4-BE49-F238E27FC236}">
                    <a16:creationId xmlns:a16="http://schemas.microsoft.com/office/drawing/2014/main" id="{76433CA7-923B-41E4-CEAE-A8E9E031D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33">
                <a:extLst>
                  <a:ext uri="{FF2B5EF4-FFF2-40B4-BE49-F238E27FC236}">
                    <a16:creationId xmlns:a16="http://schemas.microsoft.com/office/drawing/2014/main" id="{18A4C702-DBBD-640E-3008-31E758BA7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34">
                <a:extLst>
                  <a:ext uri="{FF2B5EF4-FFF2-40B4-BE49-F238E27FC236}">
                    <a16:creationId xmlns:a16="http://schemas.microsoft.com/office/drawing/2014/main" id="{43D5CF71-8D4F-DC70-6E64-1BBC3297E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35">
                <a:extLst>
                  <a:ext uri="{FF2B5EF4-FFF2-40B4-BE49-F238E27FC236}">
                    <a16:creationId xmlns:a16="http://schemas.microsoft.com/office/drawing/2014/main" id="{DB05BA76-9F6A-051A-27D1-52672FB2F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36">
                <a:extLst>
                  <a:ext uri="{FF2B5EF4-FFF2-40B4-BE49-F238E27FC236}">
                    <a16:creationId xmlns:a16="http://schemas.microsoft.com/office/drawing/2014/main" id="{07774BCB-E2D2-5EA1-B949-67C200784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37">
                <a:extLst>
                  <a:ext uri="{FF2B5EF4-FFF2-40B4-BE49-F238E27FC236}">
                    <a16:creationId xmlns:a16="http://schemas.microsoft.com/office/drawing/2014/main" id="{C439DF4D-3173-D399-B7D8-EDCFC9450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38">
                <a:extLst>
                  <a:ext uri="{FF2B5EF4-FFF2-40B4-BE49-F238E27FC236}">
                    <a16:creationId xmlns:a16="http://schemas.microsoft.com/office/drawing/2014/main" id="{EC209E77-8495-1089-602D-728ED8903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39">
                <a:extLst>
                  <a:ext uri="{FF2B5EF4-FFF2-40B4-BE49-F238E27FC236}">
                    <a16:creationId xmlns:a16="http://schemas.microsoft.com/office/drawing/2014/main" id="{482500EB-C966-17D5-9517-BD4AD303E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40">
                <a:extLst>
                  <a:ext uri="{FF2B5EF4-FFF2-40B4-BE49-F238E27FC236}">
                    <a16:creationId xmlns:a16="http://schemas.microsoft.com/office/drawing/2014/main" id="{4D236541-B0E0-AF05-79B0-C7D9C83C1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41">
                <a:extLst>
                  <a:ext uri="{FF2B5EF4-FFF2-40B4-BE49-F238E27FC236}">
                    <a16:creationId xmlns:a16="http://schemas.microsoft.com/office/drawing/2014/main" id="{335B2164-34EA-CBB8-2D1E-EA1F2CC80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42">
                <a:extLst>
                  <a:ext uri="{FF2B5EF4-FFF2-40B4-BE49-F238E27FC236}">
                    <a16:creationId xmlns:a16="http://schemas.microsoft.com/office/drawing/2014/main" id="{01C4C3DB-2C17-C86C-BC00-67AEFF9B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43">
                <a:extLst>
                  <a:ext uri="{FF2B5EF4-FFF2-40B4-BE49-F238E27FC236}">
                    <a16:creationId xmlns:a16="http://schemas.microsoft.com/office/drawing/2014/main" id="{76AF12FC-68EA-80E7-A1E6-55DEB394D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44">
                <a:extLst>
                  <a:ext uri="{FF2B5EF4-FFF2-40B4-BE49-F238E27FC236}">
                    <a16:creationId xmlns:a16="http://schemas.microsoft.com/office/drawing/2014/main" id="{75CD22F4-055B-909E-9FDF-3F2152A47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45">
                <a:extLst>
                  <a:ext uri="{FF2B5EF4-FFF2-40B4-BE49-F238E27FC236}">
                    <a16:creationId xmlns:a16="http://schemas.microsoft.com/office/drawing/2014/main" id="{E130DFA5-BDF4-A0AE-CD75-3FCC82FE0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46">
                <a:extLst>
                  <a:ext uri="{FF2B5EF4-FFF2-40B4-BE49-F238E27FC236}">
                    <a16:creationId xmlns:a16="http://schemas.microsoft.com/office/drawing/2014/main" id="{014EAC79-0485-A67C-BBC9-3D9E7F8AC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47">
                <a:extLst>
                  <a:ext uri="{FF2B5EF4-FFF2-40B4-BE49-F238E27FC236}">
                    <a16:creationId xmlns:a16="http://schemas.microsoft.com/office/drawing/2014/main" id="{E50A901C-B705-36C9-09A9-D27163FA2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48">
                <a:extLst>
                  <a:ext uri="{FF2B5EF4-FFF2-40B4-BE49-F238E27FC236}">
                    <a16:creationId xmlns:a16="http://schemas.microsoft.com/office/drawing/2014/main" id="{18C26550-4171-56FF-D207-80C4C556F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49">
                <a:extLst>
                  <a:ext uri="{FF2B5EF4-FFF2-40B4-BE49-F238E27FC236}">
                    <a16:creationId xmlns:a16="http://schemas.microsoft.com/office/drawing/2014/main" id="{E59F5EF4-7EFF-6B60-EA7B-C6EC3CFE2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50">
                <a:extLst>
                  <a:ext uri="{FF2B5EF4-FFF2-40B4-BE49-F238E27FC236}">
                    <a16:creationId xmlns:a16="http://schemas.microsoft.com/office/drawing/2014/main" id="{6EEC8F37-43D4-E10C-6996-B1D19E968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51">
                <a:extLst>
                  <a:ext uri="{FF2B5EF4-FFF2-40B4-BE49-F238E27FC236}">
                    <a16:creationId xmlns:a16="http://schemas.microsoft.com/office/drawing/2014/main" id="{7E9AE710-441E-32F6-D7E9-7D52D10E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52">
                <a:extLst>
                  <a:ext uri="{FF2B5EF4-FFF2-40B4-BE49-F238E27FC236}">
                    <a16:creationId xmlns:a16="http://schemas.microsoft.com/office/drawing/2014/main" id="{36AEC34E-28E3-9784-C7B7-863155F10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53">
                <a:extLst>
                  <a:ext uri="{FF2B5EF4-FFF2-40B4-BE49-F238E27FC236}">
                    <a16:creationId xmlns:a16="http://schemas.microsoft.com/office/drawing/2014/main" id="{B5818C71-C22B-D1E5-A119-C1920B4F9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54">
                <a:extLst>
                  <a:ext uri="{FF2B5EF4-FFF2-40B4-BE49-F238E27FC236}">
                    <a16:creationId xmlns:a16="http://schemas.microsoft.com/office/drawing/2014/main" id="{14D8C499-7079-E372-A84A-533E64151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55">
                <a:extLst>
                  <a:ext uri="{FF2B5EF4-FFF2-40B4-BE49-F238E27FC236}">
                    <a16:creationId xmlns:a16="http://schemas.microsoft.com/office/drawing/2014/main" id="{0F92E2D6-E9B9-2D6C-867D-B146F536A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56">
                <a:extLst>
                  <a:ext uri="{FF2B5EF4-FFF2-40B4-BE49-F238E27FC236}">
                    <a16:creationId xmlns:a16="http://schemas.microsoft.com/office/drawing/2014/main" id="{AF9B5B6E-0752-62A0-E2EA-331D055E8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57">
                <a:extLst>
                  <a:ext uri="{FF2B5EF4-FFF2-40B4-BE49-F238E27FC236}">
                    <a16:creationId xmlns:a16="http://schemas.microsoft.com/office/drawing/2014/main" id="{50BEBAF8-F979-E247-1BC6-A296BFA36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58">
                <a:extLst>
                  <a:ext uri="{FF2B5EF4-FFF2-40B4-BE49-F238E27FC236}">
                    <a16:creationId xmlns:a16="http://schemas.microsoft.com/office/drawing/2014/main" id="{058507B3-11AB-2115-1EDE-136263188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59">
                <a:extLst>
                  <a:ext uri="{FF2B5EF4-FFF2-40B4-BE49-F238E27FC236}">
                    <a16:creationId xmlns:a16="http://schemas.microsoft.com/office/drawing/2014/main" id="{D464779F-5779-CCEC-A895-7AE14EB13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60">
                <a:extLst>
                  <a:ext uri="{FF2B5EF4-FFF2-40B4-BE49-F238E27FC236}">
                    <a16:creationId xmlns:a16="http://schemas.microsoft.com/office/drawing/2014/main" id="{9F9D7389-1B5D-67FB-5909-75F656E69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61">
                <a:extLst>
                  <a:ext uri="{FF2B5EF4-FFF2-40B4-BE49-F238E27FC236}">
                    <a16:creationId xmlns:a16="http://schemas.microsoft.com/office/drawing/2014/main" id="{22C053F2-5034-7778-8DC4-1602B2930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62">
                <a:extLst>
                  <a:ext uri="{FF2B5EF4-FFF2-40B4-BE49-F238E27FC236}">
                    <a16:creationId xmlns:a16="http://schemas.microsoft.com/office/drawing/2014/main" id="{DAA967FF-E052-6D2F-F3E2-1A548DF68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17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63">
                <a:extLst>
                  <a:ext uri="{FF2B5EF4-FFF2-40B4-BE49-F238E27FC236}">
                    <a16:creationId xmlns:a16="http://schemas.microsoft.com/office/drawing/2014/main" id="{C361D8C0-CFFA-5755-F5CD-A37125789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17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64">
                <a:extLst>
                  <a:ext uri="{FF2B5EF4-FFF2-40B4-BE49-F238E27FC236}">
                    <a16:creationId xmlns:a16="http://schemas.microsoft.com/office/drawing/2014/main" id="{AFC3DAFE-4567-8BC6-226A-B18A41763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65">
                <a:extLst>
                  <a:ext uri="{FF2B5EF4-FFF2-40B4-BE49-F238E27FC236}">
                    <a16:creationId xmlns:a16="http://schemas.microsoft.com/office/drawing/2014/main" id="{8CF7616D-0E8E-C02C-AE05-30E320F27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66">
                <a:extLst>
                  <a:ext uri="{FF2B5EF4-FFF2-40B4-BE49-F238E27FC236}">
                    <a16:creationId xmlns:a16="http://schemas.microsoft.com/office/drawing/2014/main" id="{40AA3E1D-28C5-D2EA-F2AC-BE400190A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67">
                <a:extLst>
                  <a:ext uri="{FF2B5EF4-FFF2-40B4-BE49-F238E27FC236}">
                    <a16:creationId xmlns:a16="http://schemas.microsoft.com/office/drawing/2014/main" id="{F91B2D4F-81E2-EB4E-CAC9-76AE28093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0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68">
                <a:extLst>
                  <a:ext uri="{FF2B5EF4-FFF2-40B4-BE49-F238E27FC236}">
                    <a16:creationId xmlns:a16="http://schemas.microsoft.com/office/drawing/2014/main" id="{FBECFFF5-4FBD-92E9-2DDC-F4E27E898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69">
                <a:extLst>
                  <a:ext uri="{FF2B5EF4-FFF2-40B4-BE49-F238E27FC236}">
                    <a16:creationId xmlns:a16="http://schemas.microsoft.com/office/drawing/2014/main" id="{2A438916-2AD5-99E8-8505-4E9EA04B9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70">
                <a:extLst>
                  <a:ext uri="{FF2B5EF4-FFF2-40B4-BE49-F238E27FC236}">
                    <a16:creationId xmlns:a16="http://schemas.microsoft.com/office/drawing/2014/main" id="{0334CEBB-82D1-B69B-3227-5383228C5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71">
                <a:extLst>
                  <a:ext uri="{FF2B5EF4-FFF2-40B4-BE49-F238E27FC236}">
                    <a16:creationId xmlns:a16="http://schemas.microsoft.com/office/drawing/2014/main" id="{3E76CD75-C73A-FCC8-14A5-35C882EA0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72">
                <a:extLst>
                  <a:ext uri="{FF2B5EF4-FFF2-40B4-BE49-F238E27FC236}">
                    <a16:creationId xmlns:a16="http://schemas.microsoft.com/office/drawing/2014/main" id="{F09E6845-8CED-5EF4-621B-791A8204C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73">
                <a:extLst>
                  <a:ext uri="{FF2B5EF4-FFF2-40B4-BE49-F238E27FC236}">
                    <a16:creationId xmlns:a16="http://schemas.microsoft.com/office/drawing/2014/main" id="{6729E62F-A63F-B305-201C-DCAF6C806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74">
                <a:extLst>
                  <a:ext uri="{FF2B5EF4-FFF2-40B4-BE49-F238E27FC236}">
                    <a16:creationId xmlns:a16="http://schemas.microsoft.com/office/drawing/2014/main" id="{1E8706E7-8C00-3BB7-AE21-8F2848670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75">
                <a:extLst>
                  <a:ext uri="{FF2B5EF4-FFF2-40B4-BE49-F238E27FC236}">
                    <a16:creationId xmlns:a16="http://schemas.microsoft.com/office/drawing/2014/main" id="{B787484A-F30B-3C6C-ABFF-DCC29B709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76">
                <a:extLst>
                  <a:ext uri="{FF2B5EF4-FFF2-40B4-BE49-F238E27FC236}">
                    <a16:creationId xmlns:a16="http://schemas.microsoft.com/office/drawing/2014/main" id="{EA3B7C0A-E43A-8E0C-F4C8-17517FDFD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77">
                <a:extLst>
                  <a:ext uri="{FF2B5EF4-FFF2-40B4-BE49-F238E27FC236}">
                    <a16:creationId xmlns:a16="http://schemas.microsoft.com/office/drawing/2014/main" id="{43A8CC70-AAAC-9F79-AD58-D95E5A196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78">
                <a:extLst>
                  <a:ext uri="{FF2B5EF4-FFF2-40B4-BE49-F238E27FC236}">
                    <a16:creationId xmlns:a16="http://schemas.microsoft.com/office/drawing/2014/main" id="{C8068CBD-F44C-EF74-1AE6-38BE71D1D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79">
                <a:extLst>
                  <a:ext uri="{FF2B5EF4-FFF2-40B4-BE49-F238E27FC236}">
                    <a16:creationId xmlns:a16="http://schemas.microsoft.com/office/drawing/2014/main" id="{98F66812-1B59-4596-C562-7100B43E1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80">
                <a:extLst>
                  <a:ext uri="{FF2B5EF4-FFF2-40B4-BE49-F238E27FC236}">
                    <a16:creationId xmlns:a16="http://schemas.microsoft.com/office/drawing/2014/main" id="{3D33553A-1A41-6265-FCF0-8DBB7124B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81">
                <a:extLst>
                  <a:ext uri="{FF2B5EF4-FFF2-40B4-BE49-F238E27FC236}">
                    <a16:creationId xmlns:a16="http://schemas.microsoft.com/office/drawing/2014/main" id="{25707E9A-D133-CF40-222F-684B535A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82">
                <a:extLst>
                  <a:ext uri="{FF2B5EF4-FFF2-40B4-BE49-F238E27FC236}">
                    <a16:creationId xmlns:a16="http://schemas.microsoft.com/office/drawing/2014/main" id="{27125F8D-E241-4DF6-70A2-3F5E0544C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83">
                <a:extLst>
                  <a:ext uri="{FF2B5EF4-FFF2-40B4-BE49-F238E27FC236}">
                    <a16:creationId xmlns:a16="http://schemas.microsoft.com/office/drawing/2014/main" id="{CFDC7038-E628-8EDE-A08B-69A8EEE7A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84">
                <a:extLst>
                  <a:ext uri="{FF2B5EF4-FFF2-40B4-BE49-F238E27FC236}">
                    <a16:creationId xmlns:a16="http://schemas.microsoft.com/office/drawing/2014/main" id="{01690D33-7D0B-37BE-CAB6-03C05845A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9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85">
                <a:extLst>
                  <a:ext uri="{FF2B5EF4-FFF2-40B4-BE49-F238E27FC236}">
                    <a16:creationId xmlns:a16="http://schemas.microsoft.com/office/drawing/2014/main" id="{D0C90E70-D021-D1C2-168F-779D1BAB4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86">
                <a:extLst>
                  <a:ext uri="{FF2B5EF4-FFF2-40B4-BE49-F238E27FC236}">
                    <a16:creationId xmlns:a16="http://schemas.microsoft.com/office/drawing/2014/main" id="{DB48A9CE-92EB-7E0E-571C-5E433B02F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87">
                <a:extLst>
                  <a:ext uri="{FF2B5EF4-FFF2-40B4-BE49-F238E27FC236}">
                    <a16:creationId xmlns:a16="http://schemas.microsoft.com/office/drawing/2014/main" id="{037910A8-CAC2-68EF-CB8C-EBBB18C09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88">
                <a:extLst>
                  <a:ext uri="{FF2B5EF4-FFF2-40B4-BE49-F238E27FC236}">
                    <a16:creationId xmlns:a16="http://schemas.microsoft.com/office/drawing/2014/main" id="{7AE994BA-EA08-64AD-9037-CE2AD3835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89">
                <a:extLst>
                  <a:ext uri="{FF2B5EF4-FFF2-40B4-BE49-F238E27FC236}">
                    <a16:creationId xmlns:a16="http://schemas.microsoft.com/office/drawing/2014/main" id="{0C955A48-7994-1DB4-C98A-07A66D3A9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90">
                <a:extLst>
                  <a:ext uri="{FF2B5EF4-FFF2-40B4-BE49-F238E27FC236}">
                    <a16:creationId xmlns:a16="http://schemas.microsoft.com/office/drawing/2014/main" id="{46A8CFF9-1C2A-EA1C-F3EA-8551CBD78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91">
                <a:extLst>
                  <a:ext uri="{FF2B5EF4-FFF2-40B4-BE49-F238E27FC236}">
                    <a16:creationId xmlns:a16="http://schemas.microsoft.com/office/drawing/2014/main" id="{324A82A1-050E-5101-4AFD-FA4DF535A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92">
                <a:extLst>
                  <a:ext uri="{FF2B5EF4-FFF2-40B4-BE49-F238E27FC236}">
                    <a16:creationId xmlns:a16="http://schemas.microsoft.com/office/drawing/2014/main" id="{1E5FA27F-56E6-C4EB-AEB6-C0D142F8D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93">
                <a:extLst>
                  <a:ext uri="{FF2B5EF4-FFF2-40B4-BE49-F238E27FC236}">
                    <a16:creationId xmlns:a16="http://schemas.microsoft.com/office/drawing/2014/main" id="{5C6C9CFB-B88F-785F-9C70-8D43773B1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7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94">
                <a:extLst>
                  <a:ext uri="{FF2B5EF4-FFF2-40B4-BE49-F238E27FC236}">
                    <a16:creationId xmlns:a16="http://schemas.microsoft.com/office/drawing/2014/main" id="{FCB15D7A-5FB9-EFEF-A9AA-7E5FFD76D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95">
                <a:extLst>
                  <a:ext uri="{FF2B5EF4-FFF2-40B4-BE49-F238E27FC236}">
                    <a16:creationId xmlns:a16="http://schemas.microsoft.com/office/drawing/2014/main" id="{C30C4F4E-DB7C-61ED-191A-AC61BB14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96">
                <a:extLst>
                  <a:ext uri="{FF2B5EF4-FFF2-40B4-BE49-F238E27FC236}">
                    <a16:creationId xmlns:a16="http://schemas.microsoft.com/office/drawing/2014/main" id="{23B92361-2A56-7B62-BA46-D8628ADF8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97">
                <a:extLst>
                  <a:ext uri="{FF2B5EF4-FFF2-40B4-BE49-F238E27FC236}">
                    <a16:creationId xmlns:a16="http://schemas.microsoft.com/office/drawing/2014/main" id="{E644EAC9-F48B-5A6D-C0CE-74124469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98">
                <a:extLst>
                  <a:ext uri="{FF2B5EF4-FFF2-40B4-BE49-F238E27FC236}">
                    <a16:creationId xmlns:a16="http://schemas.microsoft.com/office/drawing/2014/main" id="{931DD2EA-E23B-C935-4A1B-7584EEC0E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99">
                <a:extLst>
                  <a:ext uri="{FF2B5EF4-FFF2-40B4-BE49-F238E27FC236}">
                    <a16:creationId xmlns:a16="http://schemas.microsoft.com/office/drawing/2014/main" id="{A75799C3-CD02-8D38-942E-94B7F31E6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00">
                <a:extLst>
                  <a:ext uri="{FF2B5EF4-FFF2-40B4-BE49-F238E27FC236}">
                    <a16:creationId xmlns:a16="http://schemas.microsoft.com/office/drawing/2014/main" id="{7678AD90-7380-E9A2-6DE6-E041CE864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01">
                <a:extLst>
                  <a:ext uri="{FF2B5EF4-FFF2-40B4-BE49-F238E27FC236}">
                    <a16:creationId xmlns:a16="http://schemas.microsoft.com/office/drawing/2014/main" id="{18BD67DF-CC7C-37A2-02D7-9E011B839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02">
                <a:extLst>
                  <a:ext uri="{FF2B5EF4-FFF2-40B4-BE49-F238E27FC236}">
                    <a16:creationId xmlns:a16="http://schemas.microsoft.com/office/drawing/2014/main" id="{07E3FD3D-58DC-0A53-C897-1C2337FB6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7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03">
                <a:extLst>
                  <a:ext uri="{FF2B5EF4-FFF2-40B4-BE49-F238E27FC236}">
                    <a16:creationId xmlns:a16="http://schemas.microsoft.com/office/drawing/2014/main" id="{B39781DB-AEB5-01E8-02CB-1F07B56F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04">
                <a:extLst>
                  <a:ext uri="{FF2B5EF4-FFF2-40B4-BE49-F238E27FC236}">
                    <a16:creationId xmlns:a16="http://schemas.microsoft.com/office/drawing/2014/main" id="{FE36BF88-D309-9430-6AD5-51DEF5C47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05">
                <a:extLst>
                  <a:ext uri="{FF2B5EF4-FFF2-40B4-BE49-F238E27FC236}">
                    <a16:creationId xmlns:a16="http://schemas.microsoft.com/office/drawing/2014/main" id="{6FEE4C12-6A03-5288-63D2-F0D2187F6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06">
                <a:extLst>
                  <a:ext uri="{FF2B5EF4-FFF2-40B4-BE49-F238E27FC236}">
                    <a16:creationId xmlns:a16="http://schemas.microsoft.com/office/drawing/2014/main" id="{6CA1DD10-E86E-5C37-F9FD-07AA3996D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07">
                <a:extLst>
                  <a:ext uri="{FF2B5EF4-FFF2-40B4-BE49-F238E27FC236}">
                    <a16:creationId xmlns:a16="http://schemas.microsoft.com/office/drawing/2014/main" id="{EE87E998-B247-7D0B-6930-9C630172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08">
                <a:extLst>
                  <a:ext uri="{FF2B5EF4-FFF2-40B4-BE49-F238E27FC236}">
                    <a16:creationId xmlns:a16="http://schemas.microsoft.com/office/drawing/2014/main" id="{0A5332F4-C88A-BEAE-14FF-A8B6B80E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09">
                <a:extLst>
                  <a:ext uri="{FF2B5EF4-FFF2-40B4-BE49-F238E27FC236}">
                    <a16:creationId xmlns:a16="http://schemas.microsoft.com/office/drawing/2014/main" id="{313CF20C-3D0A-0515-9D56-A4F36D918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110">
                <a:extLst>
                  <a:ext uri="{FF2B5EF4-FFF2-40B4-BE49-F238E27FC236}">
                    <a16:creationId xmlns:a16="http://schemas.microsoft.com/office/drawing/2014/main" id="{3E2121DB-9CD0-8F19-A7E7-9E60DB6BE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Line 111">
                <a:extLst>
                  <a:ext uri="{FF2B5EF4-FFF2-40B4-BE49-F238E27FC236}">
                    <a16:creationId xmlns:a16="http://schemas.microsoft.com/office/drawing/2014/main" id="{06114005-4F44-41A6-4C25-B4E623534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5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Line 112">
                <a:extLst>
                  <a:ext uri="{FF2B5EF4-FFF2-40B4-BE49-F238E27FC236}">
                    <a16:creationId xmlns:a16="http://schemas.microsoft.com/office/drawing/2014/main" id="{56213524-3B9E-7EC8-F129-36406F51E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Line 113">
                <a:extLst>
                  <a:ext uri="{FF2B5EF4-FFF2-40B4-BE49-F238E27FC236}">
                    <a16:creationId xmlns:a16="http://schemas.microsoft.com/office/drawing/2014/main" id="{B948BFF3-EBF1-1D26-0E5D-C264D57BC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1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Line 114">
                <a:extLst>
                  <a:ext uri="{FF2B5EF4-FFF2-40B4-BE49-F238E27FC236}">
                    <a16:creationId xmlns:a16="http://schemas.microsoft.com/office/drawing/2014/main" id="{D85CCE47-F1DD-DFD2-E376-E110EA553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115">
                <a:extLst>
                  <a:ext uri="{FF2B5EF4-FFF2-40B4-BE49-F238E27FC236}">
                    <a16:creationId xmlns:a16="http://schemas.microsoft.com/office/drawing/2014/main" id="{5E9BF771-EFAB-235A-B46F-2FD938B14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Line 116">
                <a:extLst>
                  <a:ext uri="{FF2B5EF4-FFF2-40B4-BE49-F238E27FC236}">
                    <a16:creationId xmlns:a16="http://schemas.microsoft.com/office/drawing/2014/main" id="{827E7268-CA06-33CD-90B3-46DC14ADD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Line 117">
                <a:extLst>
                  <a:ext uri="{FF2B5EF4-FFF2-40B4-BE49-F238E27FC236}">
                    <a16:creationId xmlns:a16="http://schemas.microsoft.com/office/drawing/2014/main" id="{2AD6D8E1-07BC-7A62-0E55-168964298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Line 118">
                <a:extLst>
                  <a:ext uri="{FF2B5EF4-FFF2-40B4-BE49-F238E27FC236}">
                    <a16:creationId xmlns:a16="http://schemas.microsoft.com/office/drawing/2014/main" id="{E86D6CEB-D7BA-8805-1615-725DC3C5E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6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Line 119">
                <a:extLst>
                  <a:ext uri="{FF2B5EF4-FFF2-40B4-BE49-F238E27FC236}">
                    <a16:creationId xmlns:a16="http://schemas.microsoft.com/office/drawing/2014/main" id="{2293155B-2639-8283-8AB7-97D35BD90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6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Line 120">
                <a:extLst>
                  <a:ext uri="{FF2B5EF4-FFF2-40B4-BE49-F238E27FC236}">
                    <a16:creationId xmlns:a16="http://schemas.microsoft.com/office/drawing/2014/main" id="{B332ABAA-557E-0A8D-8439-63DE0348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Line 121">
                <a:extLst>
                  <a:ext uri="{FF2B5EF4-FFF2-40B4-BE49-F238E27FC236}">
                    <a16:creationId xmlns:a16="http://schemas.microsoft.com/office/drawing/2014/main" id="{F38E5BC8-F4C3-5935-8D28-7F85B1B04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Line 122">
                <a:extLst>
                  <a:ext uri="{FF2B5EF4-FFF2-40B4-BE49-F238E27FC236}">
                    <a16:creationId xmlns:a16="http://schemas.microsoft.com/office/drawing/2014/main" id="{495C6366-199D-1D86-D860-95CDCF6E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4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Line 123">
                <a:extLst>
                  <a:ext uri="{FF2B5EF4-FFF2-40B4-BE49-F238E27FC236}">
                    <a16:creationId xmlns:a16="http://schemas.microsoft.com/office/drawing/2014/main" id="{3BE97F78-C459-17F4-FDA9-D22CCD5FB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4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Line 124">
                <a:extLst>
                  <a:ext uri="{FF2B5EF4-FFF2-40B4-BE49-F238E27FC236}">
                    <a16:creationId xmlns:a16="http://schemas.microsoft.com/office/drawing/2014/main" id="{AFB9305A-0481-B2C8-FEA0-2ECCDB1D7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125">
                <a:extLst>
                  <a:ext uri="{FF2B5EF4-FFF2-40B4-BE49-F238E27FC236}">
                    <a16:creationId xmlns:a16="http://schemas.microsoft.com/office/drawing/2014/main" id="{D4B9FD5A-2521-856E-A17B-3CA102990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126">
                <a:extLst>
                  <a:ext uri="{FF2B5EF4-FFF2-40B4-BE49-F238E27FC236}">
                    <a16:creationId xmlns:a16="http://schemas.microsoft.com/office/drawing/2014/main" id="{59AB47C7-D9E8-4477-2B6C-12ED5FEE0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127">
                <a:extLst>
                  <a:ext uri="{FF2B5EF4-FFF2-40B4-BE49-F238E27FC236}">
                    <a16:creationId xmlns:a16="http://schemas.microsoft.com/office/drawing/2014/main" id="{91354342-9D24-48D0-BA3F-2D8461871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128">
                <a:extLst>
                  <a:ext uri="{FF2B5EF4-FFF2-40B4-BE49-F238E27FC236}">
                    <a16:creationId xmlns:a16="http://schemas.microsoft.com/office/drawing/2014/main" id="{61249131-5ED3-AEB8-4F5E-C618EC68E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129">
                <a:extLst>
                  <a:ext uri="{FF2B5EF4-FFF2-40B4-BE49-F238E27FC236}">
                    <a16:creationId xmlns:a16="http://schemas.microsoft.com/office/drawing/2014/main" id="{9665D050-F202-59A4-0355-ADD51EC78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Line 130">
                <a:extLst>
                  <a:ext uri="{FF2B5EF4-FFF2-40B4-BE49-F238E27FC236}">
                    <a16:creationId xmlns:a16="http://schemas.microsoft.com/office/drawing/2014/main" id="{B97DD718-84C3-A9F1-5E80-B1EC68061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Line 131">
                <a:extLst>
                  <a:ext uri="{FF2B5EF4-FFF2-40B4-BE49-F238E27FC236}">
                    <a16:creationId xmlns:a16="http://schemas.microsoft.com/office/drawing/2014/main" id="{B5268822-8C68-ACDC-CF57-B2E0831F2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Line 132">
                <a:extLst>
                  <a:ext uri="{FF2B5EF4-FFF2-40B4-BE49-F238E27FC236}">
                    <a16:creationId xmlns:a16="http://schemas.microsoft.com/office/drawing/2014/main" id="{14BD1093-04C9-4FED-4F8F-0A9B38FC3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9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Line 133">
                <a:extLst>
                  <a:ext uri="{FF2B5EF4-FFF2-40B4-BE49-F238E27FC236}">
                    <a16:creationId xmlns:a16="http://schemas.microsoft.com/office/drawing/2014/main" id="{D348DFD9-5A5E-65EF-BFB0-22A08147F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9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Line 134">
                <a:extLst>
                  <a:ext uri="{FF2B5EF4-FFF2-40B4-BE49-F238E27FC236}">
                    <a16:creationId xmlns:a16="http://schemas.microsoft.com/office/drawing/2014/main" id="{2880EB6F-FA83-E382-72A5-CFDEBBE41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Line 135">
                <a:extLst>
                  <a:ext uri="{FF2B5EF4-FFF2-40B4-BE49-F238E27FC236}">
                    <a16:creationId xmlns:a16="http://schemas.microsoft.com/office/drawing/2014/main" id="{24065D22-CDB5-2F18-1C75-ECC26ECDB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Line 136">
                <a:extLst>
                  <a:ext uri="{FF2B5EF4-FFF2-40B4-BE49-F238E27FC236}">
                    <a16:creationId xmlns:a16="http://schemas.microsoft.com/office/drawing/2014/main" id="{DD8F1979-910E-EB6B-3E51-00EA32F50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9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Line 137">
                <a:extLst>
                  <a:ext uri="{FF2B5EF4-FFF2-40B4-BE49-F238E27FC236}">
                    <a16:creationId xmlns:a16="http://schemas.microsoft.com/office/drawing/2014/main" id="{04D3392B-C017-B3E8-919A-F1DB288F5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9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Line 138">
                <a:extLst>
                  <a:ext uri="{FF2B5EF4-FFF2-40B4-BE49-F238E27FC236}">
                    <a16:creationId xmlns:a16="http://schemas.microsoft.com/office/drawing/2014/main" id="{5346CFA7-3CBB-0ADB-B359-09313C99B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306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Line 139">
                <a:extLst>
                  <a:ext uri="{FF2B5EF4-FFF2-40B4-BE49-F238E27FC236}">
                    <a16:creationId xmlns:a16="http://schemas.microsoft.com/office/drawing/2014/main" id="{90C56FBD-9085-7CF9-B181-2D39D4DB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306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Line 140">
                <a:extLst>
                  <a:ext uri="{FF2B5EF4-FFF2-40B4-BE49-F238E27FC236}">
                    <a16:creationId xmlns:a16="http://schemas.microsoft.com/office/drawing/2014/main" id="{F87233BC-343A-9DA4-06D0-8D0A584B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Line 141">
                <a:extLst>
                  <a:ext uri="{FF2B5EF4-FFF2-40B4-BE49-F238E27FC236}">
                    <a16:creationId xmlns:a16="http://schemas.microsoft.com/office/drawing/2014/main" id="{4E4257FC-93B0-3BA9-3548-C9292F39D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Line 142">
                <a:extLst>
                  <a:ext uri="{FF2B5EF4-FFF2-40B4-BE49-F238E27FC236}">
                    <a16:creationId xmlns:a16="http://schemas.microsoft.com/office/drawing/2014/main" id="{D4B6C3D9-6148-F6AD-1823-51B32A3DA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64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Line 143">
                <a:extLst>
                  <a:ext uri="{FF2B5EF4-FFF2-40B4-BE49-F238E27FC236}">
                    <a16:creationId xmlns:a16="http://schemas.microsoft.com/office/drawing/2014/main" id="{004FBEBA-BF37-6BCB-F6FA-FDDF1A72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64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Line 144">
                <a:extLst>
                  <a:ext uri="{FF2B5EF4-FFF2-40B4-BE49-F238E27FC236}">
                    <a16:creationId xmlns:a16="http://schemas.microsoft.com/office/drawing/2014/main" id="{848473F3-A9B2-2B1E-667E-D7BFE96E4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40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145">
                <a:extLst>
                  <a:ext uri="{FF2B5EF4-FFF2-40B4-BE49-F238E27FC236}">
                    <a16:creationId xmlns:a16="http://schemas.microsoft.com/office/drawing/2014/main" id="{DD4448C2-8DA4-C3F4-E7A6-4B41738BB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40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Line 146">
                <a:extLst>
                  <a:ext uri="{FF2B5EF4-FFF2-40B4-BE49-F238E27FC236}">
                    <a16:creationId xmlns:a16="http://schemas.microsoft.com/office/drawing/2014/main" id="{159FB860-CFCF-4BBE-4DA6-55AEEEC5A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Line 147">
                <a:extLst>
                  <a:ext uri="{FF2B5EF4-FFF2-40B4-BE49-F238E27FC236}">
                    <a16:creationId xmlns:a16="http://schemas.microsoft.com/office/drawing/2014/main" id="{C87F9551-8BB9-C160-5824-D85E60366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Line 148">
                <a:extLst>
                  <a:ext uri="{FF2B5EF4-FFF2-40B4-BE49-F238E27FC236}">
                    <a16:creationId xmlns:a16="http://schemas.microsoft.com/office/drawing/2014/main" id="{4BEA4128-EA9B-D2C4-D9B7-BA2DC5DD2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Line 149">
                <a:extLst>
                  <a:ext uri="{FF2B5EF4-FFF2-40B4-BE49-F238E27FC236}">
                    <a16:creationId xmlns:a16="http://schemas.microsoft.com/office/drawing/2014/main" id="{6C5281BC-025F-ED56-41CF-1650AD804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Line 150">
                <a:extLst>
                  <a:ext uri="{FF2B5EF4-FFF2-40B4-BE49-F238E27FC236}">
                    <a16:creationId xmlns:a16="http://schemas.microsoft.com/office/drawing/2014/main" id="{1AFF87B5-DA2D-13BF-9266-46700A743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151">
                <a:extLst>
                  <a:ext uri="{FF2B5EF4-FFF2-40B4-BE49-F238E27FC236}">
                    <a16:creationId xmlns:a16="http://schemas.microsoft.com/office/drawing/2014/main" id="{9395E544-AF89-E383-5463-7644FFF12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152">
                <a:extLst>
                  <a:ext uri="{FF2B5EF4-FFF2-40B4-BE49-F238E27FC236}">
                    <a16:creationId xmlns:a16="http://schemas.microsoft.com/office/drawing/2014/main" id="{88410846-4900-A2D8-5024-439609C7A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49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153">
                <a:extLst>
                  <a:ext uri="{FF2B5EF4-FFF2-40B4-BE49-F238E27FC236}">
                    <a16:creationId xmlns:a16="http://schemas.microsoft.com/office/drawing/2014/main" id="{6BB75684-35E6-E28B-837F-47A4703BF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49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Line 154">
                <a:extLst>
                  <a:ext uri="{FF2B5EF4-FFF2-40B4-BE49-F238E27FC236}">
                    <a16:creationId xmlns:a16="http://schemas.microsoft.com/office/drawing/2014/main" id="{449CD054-34F7-3516-3AF2-B517BED8C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Line 155">
                <a:extLst>
                  <a:ext uri="{FF2B5EF4-FFF2-40B4-BE49-F238E27FC236}">
                    <a16:creationId xmlns:a16="http://schemas.microsoft.com/office/drawing/2014/main" id="{84516354-B7BE-1556-303D-543238303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56">
                <a:extLst>
                  <a:ext uri="{FF2B5EF4-FFF2-40B4-BE49-F238E27FC236}">
                    <a16:creationId xmlns:a16="http://schemas.microsoft.com/office/drawing/2014/main" id="{203DE050-2AF3-0A73-2B8E-7D3CD9A74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57">
                <a:extLst>
                  <a:ext uri="{FF2B5EF4-FFF2-40B4-BE49-F238E27FC236}">
                    <a16:creationId xmlns:a16="http://schemas.microsoft.com/office/drawing/2014/main" id="{7A57A3FF-C4B3-5E63-C0E1-C32969E57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93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58">
                <a:extLst>
                  <a:ext uri="{FF2B5EF4-FFF2-40B4-BE49-F238E27FC236}">
                    <a16:creationId xmlns:a16="http://schemas.microsoft.com/office/drawing/2014/main" id="{39A911C9-3486-F4C0-79A5-347E5CE52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2883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59">
                <a:extLst>
                  <a:ext uri="{FF2B5EF4-FFF2-40B4-BE49-F238E27FC236}">
                    <a16:creationId xmlns:a16="http://schemas.microsoft.com/office/drawing/2014/main" id="{70D3312D-4024-1E91-3150-A25EECECD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60">
                <a:extLst>
                  <a:ext uri="{FF2B5EF4-FFF2-40B4-BE49-F238E27FC236}">
                    <a16:creationId xmlns:a16="http://schemas.microsoft.com/office/drawing/2014/main" id="{C2D7B131-163F-50BE-54C0-8DF281F4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8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61">
                <a:extLst>
                  <a:ext uri="{FF2B5EF4-FFF2-40B4-BE49-F238E27FC236}">
                    <a16:creationId xmlns:a16="http://schemas.microsoft.com/office/drawing/2014/main" id="{E111A859-42EA-644A-326E-AD135825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62">
                <a:extLst>
                  <a:ext uri="{FF2B5EF4-FFF2-40B4-BE49-F238E27FC236}">
                    <a16:creationId xmlns:a16="http://schemas.microsoft.com/office/drawing/2014/main" id="{8D8C58EF-0A8A-EA5B-3F9E-A3FF75266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63">
                <a:extLst>
                  <a:ext uri="{FF2B5EF4-FFF2-40B4-BE49-F238E27FC236}">
                    <a16:creationId xmlns:a16="http://schemas.microsoft.com/office/drawing/2014/main" id="{F08DECEE-AC3C-C4EF-9382-FA63BFD17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77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64">
                <a:extLst>
                  <a:ext uri="{FF2B5EF4-FFF2-40B4-BE49-F238E27FC236}">
                    <a16:creationId xmlns:a16="http://schemas.microsoft.com/office/drawing/2014/main" id="{00F4CEC2-E2C3-C3C7-6854-453C2BA6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65">
                <a:extLst>
                  <a:ext uri="{FF2B5EF4-FFF2-40B4-BE49-F238E27FC236}">
                    <a16:creationId xmlns:a16="http://schemas.microsoft.com/office/drawing/2014/main" id="{A6446911-40FF-49F5-8F01-83BE09ED1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7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66">
                <a:extLst>
                  <a:ext uri="{FF2B5EF4-FFF2-40B4-BE49-F238E27FC236}">
                    <a16:creationId xmlns:a16="http://schemas.microsoft.com/office/drawing/2014/main" id="{011FE936-53BC-E632-E800-E5F30B63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67">
                <a:extLst>
                  <a:ext uri="{FF2B5EF4-FFF2-40B4-BE49-F238E27FC236}">
                    <a16:creationId xmlns:a16="http://schemas.microsoft.com/office/drawing/2014/main" id="{18D926C3-AE8E-200E-382B-DF7B9E0DC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2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68">
                <a:extLst>
                  <a:ext uri="{FF2B5EF4-FFF2-40B4-BE49-F238E27FC236}">
                    <a16:creationId xmlns:a16="http://schemas.microsoft.com/office/drawing/2014/main" id="{234E5F0A-127A-2095-183A-D70F637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69">
                <a:extLst>
                  <a:ext uri="{FF2B5EF4-FFF2-40B4-BE49-F238E27FC236}">
                    <a16:creationId xmlns:a16="http://schemas.microsoft.com/office/drawing/2014/main" id="{124C0CA3-48F9-AEE7-0DB6-B9F61419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70">
                <a:extLst>
                  <a:ext uri="{FF2B5EF4-FFF2-40B4-BE49-F238E27FC236}">
                    <a16:creationId xmlns:a16="http://schemas.microsoft.com/office/drawing/2014/main" id="{6A10A061-63F7-28F7-B558-0095178E2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71">
                <a:extLst>
                  <a:ext uri="{FF2B5EF4-FFF2-40B4-BE49-F238E27FC236}">
                    <a16:creationId xmlns:a16="http://schemas.microsoft.com/office/drawing/2014/main" id="{02792680-099F-DF05-E055-7FA98A79D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Rectangle 172">
                <a:extLst>
                  <a:ext uri="{FF2B5EF4-FFF2-40B4-BE49-F238E27FC236}">
                    <a16:creationId xmlns:a16="http://schemas.microsoft.com/office/drawing/2014/main" id="{C020EAB9-427C-BDD0-25E1-96B683411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173">
                <a:extLst>
                  <a:ext uri="{FF2B5EF4-FFF2-40B4-BE49-F238E27FC236}">
                    <a16:creationId xmlns:a16="http://schemas.microsoft.com/office/drawing/2014/main" id="{689D90B3-9AD9-415B-A87E-9214CCE21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174">
                <a:extLst>
                  <a:ext uri="{FF2B5EF4-FFF2-40B4-BE49-F238E27FC236}">
                    <a16:creationId xmlns:a16="http://schemas.microsoft.com/office/drawing/2014/main" id="{EF634745-E11B-309D-41D5-622CC9F4A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Rectangle 175">
                <a:extLst>
                  <a:ext uri="{FF2B5EF4-FFF2-40B4-BE49-F238E27FC236}">
                    <a16:creationId xmlns:a16="http://schemas.microsoft.com/office/drawing/2014/main" id="{F99C2FA7-B2DB-CFD1-6259-5F30C237E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176">
                <a:extLst>
                  <a:ext uri="{FF2B5EF4-FFF2-40B4-BE49-F238E27FC236}">
                    <a16:creationId xmlns:a16="http://schemas.microsoft.com/office/drawing/2014/main" id="{182D2C6C-02A5-B278-8A1F-F7C049AF1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Rectangle 177">
                <a:extLst>
                  <a:ext uri="{FF2B5EF4-FFF2-40B4-BE49-F238E27FC236}">
                    <a16:creationId xmlns:a16="http://schemas.microsoft.com/office/drawing/2014/main" id="{7016AA99-D3E2-41DE-D420-ED35D47A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178">
                <a:extLst>
                  <a:ext uri="{FF2B5EF4-FFF2-40B4-BE49-F238E27FC236}">
                    <a16:creationId xmlns:a16="http://schemas.microsoft.com/office/drawing/2014/main" id="{43952FFA-2726-D77E-41E8-296325C67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Rectangle 179">
                <a:extLst>
                  <a:ext uri="{FF2B5EF4-FFF2-40B4-BE49-F238E27FC236}">
                    <a16:creationId xmlns:a16="http://schemas.microsoft.com/office/drawing/2014/main" id="{5DB43497-4220-945D-91C8-8B11DE17C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Rectangle 180">
                <a:extLst>
                  <a:ext uri="{FF2B5EF4-FFF2-40B4-BE49-F238E27FC236}">
                    <a16:creationId xmlns:a16="http://schemas.microsoft.com/office/drawing/2014/main" id="{EAFDD981-997B-FB0F-6144-5C14E7CD6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Rectangle 181">
                <a:extLst>
                  <a:ext uri="{FF2B5EF4-FFF2-40B4-BE49-F238E27FC236}">
                    <a16:creationId xmlns:a16="http://schemas.microsoft.com/office/drawing/2014/main" id="{4E6A3FC8-3CAA-EE39-F18C-24F86D8F5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Rectangle 182">
                <a:extLst>
                  <a:ext uri="{FF2B5EF4-FFF2-40B4-BE49-F238E27FC236}">
                    <a16:creationId xmlns:a16="http://schemas.microsoft.com/office/drawing/2014/main" id="{CF2E6177-B5B5-0EDC-95D5-171AE05F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183">
                <a:extLst>
                  <a:ext uri="{FF2B5EF4-FFF2-40B4-BE49-F238E27FC236}">
                    <a16:creationId xmlns:a16="http://schemas.microsoft.com/office/drawing/2014/main" id="{93CC6C95-1F2A-C451-54A9-BD563CFD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Rectangle 184">
                <a:extLst>
                  <a:ext uri="{FF2B5EF4-FFF2-40B4-BE49-F238E27FC236}">
                    <a16:creationId xmlns:a16="http://schemas.microsoft.com/office/drawing/2014/main" id="{E9EDCB61-0D15-364C-F2D0-BFED5723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Rectangle 185">
                <a:extLst>
                  <a:ext uri="{FF2B5EF4-FFF2-40B4-BE49-F238E27FC236}">
                    <a16:creationId xmlns:a16="http://schemas.microsoft.com/office/drawing/2014/main" id="{6531DFEE-01AA-3658-38CF-FAD4C88A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Rectangle 186">
                <a:extLst>
                  <a:ext uri="{FF2B5EF4-FFF2-40B4-BE49-F238E27FC236}">
                    <a16:creationId xmlns:a16="http://schemas.microsoft.com/office/drawing/2014/main" id="{DFCE3BDF-F295-4CFD-BA61-F20B38F67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Rectangle 187">
                <a:extLst>
                  <a:ext uri="{FF2B5EF4-FFF2-40B4-BE49-F238E27FC236}">
                    <a16:creationId xmlns:a16="http://schemas.microsoft.com/office/drawing/2014/main" id="{81CF9DE0-A746-E618-A0F5-A3EADE003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188">
                <a:extLst>
                  <a:ext uri="{FF2B5EF4-FFF2-40B4-BE49-F238E27FC236}">
                    <a16:creationId xmlns:a16="http://schemas.microsoft.com/office/drawing/2014/main" id="{7A199100-B4F6-864C-3EFE-AF50FD923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Rectangle 189">
                <a:extLst>
                  <a:ext uri="{FF2B5EF4-FFF2-40B4-BE49-F238E27FC236}">
                    <a16:creationId xmlns:a16="http://schemas.microsoft.com/office/drawing/2014/main" id="{2A684A88-02FD-8EF3-7530-7F9CC3B92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190">
                <a:extLst>
                  <a:ext uri="{FF2B5EF4-FFF2-40B4-BE49-F238E27FC236}">
                    <a16:creationId xmlns:a16="http://schemas.microsoft.com/office/drawing/2014/main" id="{1DB9C42B-9D41-D189-A262-A026FD65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Rectangle 191">
                <a:extLst>
                  <a:ext uri="{FF2B5EF4-FFF2-40B4-BE49-F238E27FC236}">
                    <a16:creationId xmlns:a16="http://schemas.microsoft.com/office/drawing/2014/main" id="{83573CB9-A332-4ABD-4F3C-C23B829E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Rectangle 192">
                <a:extLst>
                  <a:ext uri="{FF2B5EF4-FFF2-40B4-BE49-F238E27FC236}">
                    <a16:creationId xmlns:a16="http://schemas.microsoft.com/office/drawing/2014/main" id="{CBD1B561-7E5A-033D-4F15-A0E600747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193">
                <a:extLst>
                  <a:ext uri="{FF2B5EF4-FFF2-40B4-BE49-F238E27FC236}">
                    <a16:creationId xmlns:a16="http://schemas.microsoft.com/office/drawing/2014/main" id="{26027DBC-BA3E-545C-DDEF-B759A750D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Rectangle 194">
                <a:extLst>
                  <a:ext uri="{FF2B5EF4-FFF2-40B4-BE49-F238E27FC236}">
                    <a16:creationId xmlns:a16="http://schemas.microsoft.com/office/drawing/2014/main" id="{8B607AE3-2777-6B4C-5C44-175F9895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195">
                <a:extLst>
                  <a:ext uri="{FF2B5EF4-FFF2-40B4-BE49-F238E27FC236}">
                    <a16:creationId xmlns:a16="http://schemas.microsoft.com/office/drawing/2014/main" id="{FAD3613F-C6C9-2AAB-195B-3052251D8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Rectangle 196">
                <a:extLst>
                  <a:ext uri="{FF2B5EF4-FFF2-40B4-BE49-F238E27FC236}">
                    <a16:creationId xmlns:a16="http://schemas.microsoft.com/office/drawing/2014/main" id="{009A15E5-F707-2484-F7F0-C8B096C1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Rectangle 197">
                <a:extLst>
                  <a:ext uri="{FF2B5EF4-FFF2-40B4-BE49-F238E27FC236}">
                    <a16:creationId xmlns:a16="http://schemas.microsoft.com/office/drawing/2014/main" id="{6B2DDBBD-A6E7-32BF-0A75-B29F1ADA9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1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198">
                <a:extLst>
                  <a:ext uri="{FF2B5EF4-FFF2-40B4-BE49-F238E27FC236}">
                    <a16:creationId xmlns:a16="http://schemas.microsoft.com/office/drawing/2014/main" id="{C5B47267-E72E-0D80-7A5A-0692CC3A8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Rectangle 199">
                <a:extLst>
                  <a:ext uri="{FF2B5EF4-FFF2-40B4-BE49-F238E27FC236}">
                    <a16:creationId xmlns:a16="http://schemas.microsoft.com/office/drawing/2014/main" id="{B7597262-534F-4067-AA7B-D3CB32968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200">
                <a:extLst>
                  <a:ext uri="{FF2B5EF4-FFF2-40B4-BE49-F238E27FC236}">
                    <a16:creationId xmlns:a16="http://schemas.microsoft.com/office/drawing/2014/main" id="{AFD2DFA6-EFE3-D4B5-052B-9EDEC97C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Rectangle 201">
                <a:extLst>
                  <a:ext uri="{FF2B5EF4-FFF2-40B4-BE49-F238E27FC236}">
                    <a16:creationId xmlns:a16="http://schemas.microsoft.com/office/drawing/2014/main" id="{5631A628-9886-882F-755D-BA8B9F99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Rectangle 202">
                <a:extLst>
                  <a:ext uri="{FF2B5EF4-FFF2-40B4-BE49-F238E27FC236}">
                    <a16:creationId xmlns:a16="http://schemas.microsoft.com/office/drawing/2014/main" id="{C2CD0F47-74D1-3A22-BE8D-E356EA9E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Rectangle 203">
                <a:extLst>
                  <a:ext uri="{FF2B5EF4-FFF2-40B4-BE49-F238E27FC236}">
                    <a16:creationId xmlns:a16="http://schemas.microsoft.com/office/drawing/2014/main" id="{9C3478C8-721B-ED2D-4662-2CE3226B9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Rectangle 204">
                <a:extLst>
                  <a:ext uri="{FF2B5EF4-FFF2-40B4-BE49-F238E27FC236}">
                    <a16:creationId xmlns:a16="http://schemas.microsoft.com/office/drawing/2014/main" id="{C10FEF00-6BD7-455C-77DB-E6FBDF01A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907FF97A-0458-9395-C277-6D6FF075F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143"/>
              <a:ext cx="450" cy="402"/>
              <a:chOff x="2731" y="2143"/>
              <a:chExt cx="450" cy="402"/>
            </a:xfrm>
          </p:grpSpPr>
          <p:sp>
            <p:nvSpPr>
              <p:cNvPr id="417" name="Rectangle 206">
                <a:extLst>
                  <a:ext uri="{FF2B5EF4-FFF2-40B4-BE49-F238E27FC236}">
                    <a16:creationId xmlns:a16="http://schemas.microsoft.com/office/drawing/2014/main" id="{DACBCC05-0487-4708-41CD-2EAB769C4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07">
                <a:extLst>
                  <a:ext uri="{FF2B5EF4-FFF2-40B4-BE49-F238E27FC236}">
                    <a16:creationId xmlns:a16="http://schemas.microsoft.com/office/drawing/2014/main" id="{FB3FD1FA-BA99-4B44-0966-397515EF5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08">
                <a:extLst>
                  <a:ext uri="{FF2B5EF4-FFF2-40B4-BE49-F238E27FC236}">
                    <a16:creationId xmlns:a16="http://schemas.microsoft.com/office/drawing/2014/main" id="{2EF015B3-2916-8F3D-9160-500C45708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09">
                <a:extLst>
                  <a:ext uri="{FF2B5EF4-FFF2-40B4-BE49-F238E27FC236}">
                    <a16:creationId xmlns:a16="http://schemas.microsoft.com/office/drawing/2014/main" id="{33699FE5-4C6C-7A56-2AB8-54A60CEE2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10">
                <a:extLst>
                  <a:ext uri="{FF2B5EF4-FFF2-40B4-BE49-F238E27FC236}">
                    <a16:creationId xmlns:a16="http://schemas.microsoft.com/office/drawing/2014/main" id="{8BFB20EE-4EDA-EE89-DB19-2C887A538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50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11">
                <a:extLst>
                  <a:ext uri="{FF2B5EF4-FFF2-40B4-BE49-F238E27FC236}">
                    <a16:creationId xmlns:a16="http://schemas.microsoft.com/office/drawing/2014/main" id="{08051C45-8E0A-996F-A476-B03473584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12">
                <a:extLst>
                  <a:ext uri="{FF2B5EF4-FFF2-40B4-BE49-F238E27FC236}">
                    <a16:creationId xmlns:a16="http://schemas.microsoft.com/office/drawing/2014/main" id="{C32509EB-A56E-DEFD-ED5C-C15A4F13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13">
                <a:extLst>
                  <a:ext uri="{FF2B5EF4-FFF2-40B4-BE49-F238E27FC236}">
                    <a16:creationId xmlns:a16="http://schemas.microsoft.com/office/drawing/2014/main" id="{3AC856DD-EB4E-5C42-0D50-7C54179E3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9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14">
                <a:extLst>
                  <a:ext uri="{FF2B5EF4-FFF2-40B4-BE49-F238E27FC236}">
                    <a16:creationId xmlns:a16="http://schemas.microsoft.com/office/drawing/2014/main" id="{C4AA3CAE-7A3F-DBA3-9C79-3FC1B517F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15">
                <a:extLst>
                  <a:ext uri="{FF2B5EF4-FFF2-40B4-BE49-F238E27FC236}">
                    <a16:creationId xmlns:a16="http://schemas.microsoft.com/office/drawing/2014/main" id="{458668CF-4848-95D8-9BBE-E0EBC215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16">
                <a:extLst>
                  <a:ext uri="{FF2B5EF4-FFF2-40B4-BE49-F238E27FC236}">
                    <a16:creationId xmlns:a16="http://schemas.microsoft.com/office/drawing/2014/main" id="{F6071D96-0FAB-37E8-0E6A-6DB5B733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24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17">
                <a:extLst>
                  <a:ext uri="{FF2B5EF4-FFF2-40B4-BE49-F238E27FC236}">
                    <a16:creationId xmlns:a16="http://schemas.microsoft.com/office/drawing/2014/main" id="{D66B6972-C8CB-5D9B-DB5C-7AC27F774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18">
                <a:extLst>
                  <a:ext uri="{FF2B5EF4-FFF2-40B4-BE49-F238E27FC236}">
                    <a16:creationId xmlns:a16="http://schemas.microsoft.com/office/drawing/2014/main" id="{3F0A420B-6BB0-5E8E-8574-01FDB1910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19">
                <a:extLst>
                  <a:ext uri="{FF2B5EF4-FFF2-40B4-BE49-F238E27FC236}">
                    <a16:creationId xmlns:a16="http://schemas.microsoft.com/office/drawing/2014/main" id="{B994D081-EF84-1311-7B78-383ECE566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20">
                <a:extLst>
                  <a:ext uri="{FF2B5EF4-FFF2-40B4-BE49-F238E27FC236}">
                    <a16:creationId xmlns:a16="http://schemas.microsoft.com/office/drawing/2014/main" id="{A3696B92-003E-EBB2-9159-68391CE6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21">
                <a:extLst>
                  <a:ext uri="{FF2B5EF4-FFF2-40B4-BE49-F238E27FC236}">
                    <a16:creationId xmlns:a16="http://schemas.microsoft.com/office/drawing/2014/main" id="{0784A3AB-D5B1-F5DD-F13A-8BB33ED2A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22">
                <a:extLst>
                  <a:ext uri="{FF2B5EF4-FFF2-40B4-BE49-F238E27FC236}">
                    <a16:creationId xmlns:a16="http://schemas.microsoft.com/office/drawing/2014/main" id="{7F21EAF4-DB92-2338-2F7E-F83761DDC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23">
                <a:extLst>
                  <a:ext uri="{FF2B5EF4-FFF2-40B4-BE49-F238E27FC236}">
                    <a16:creationId xmlns:a16="http://schemas.microsoft.com/office/drawing/2014/main" id="{79138328-8DB3-3774-E5A8-68DA767C2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24">
                <a:extLst>
                  <a:ext uri="{FF2B5EF4-FFF2-40B4-BE49-F238E27FC236}">
                    <a16:creationId xmlns:a16="http://schemas.microsoft.com/office/drawing/2014/main" id="{736FB38A-6E29-7DB8-D656-742DFD01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25">
                <a:extLst>
                  <a:ext uri="{FF2B5EF4-FFF2-40B4-BE49-F238E27FC236}">
                    <a16:creationId xmlns:a16="http://schemas.microsoft.com/office/drawing/2014/main" id="{68EB68B8-18AC-300E-CF14-6923415A2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26">
                <a:extLst>
                  <a:ext uri="{FF2B5EF4-FFF2-40B4-BE49-F238E27FC236}">
                    <a16:creationId xmlns:a16="http://schemas.microsoft.com/office/drawing/2014/main" id="{414D9136-BAE9-994E-D2FE-E8A3C3FD8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27">
                <a:extLst>
                  <a:ext uri="{FF2B5EF4-FFF2-40B4-BE49-F238E27FC236}">
                    <a16:creationId xmlns:a16="http://schemas.microsoft.com/office/drawing/2014/main" id="{A7D90076-BA86-5544-D20E-E70944248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28">
                <a:extLst>
                  <a:ext uri="{FF2B5EF4-FFF2-40B4-BE49-F238E27FC236}">
                    <a16:creationId xmlns:a16="http://schemas.microsoft.com/office/drawing/2014/main" id="{4CA4B357-5729-B7DC-1C9E-7907BD2A4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29">
                <a:extLst>
                  <a:ext uri="{FF2B5EF4-FFF2-40B4-BE49-F238E27FC236}">
                    <a16:creationId xmlns:a16="http://schemas.microsoft.com/office/drawing/2014/main" id="{AC42AEAB-722E-4A78-2F04-86D8DBFD4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30">
                <a:extLst>
                  <a:ext uri="{FF2B5EF4-FFF2-40B4-BE49-F238E27FC236}">
                    <a16:creationId xmlns:a16="http://schemas.microsoft.com/office/drawing/2014/main" id="{A4D84D99-C5E4-5D21-87D4-0EDFA3FAC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31">
                <a:extLst>
                  <a:ext uri="{FF2B5EF4-FFF2-40B4-BE49-F238E27FC236}">
                    <a16:creationId xmlns:a16="http://schemas.microsoft.com/office/drawing/2014/main" id="{1D351E64-214D-028D-A088-9B1DDCBE9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32">
                <a:extLst>
                  <a:ext uri="{FF2B5EF4-FFF2-40B4-BE49-F238E27FC236}">
                    <a16:creationId xmlns:a16="http://schemas.microsoft.com/office/drawing/2014/main" id="{DAF82CAA-9208-4FA8-1029-65600C57E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33">
                <a:extLst>
                  <a:ext uri="{FF2B5EF4-FFF2-40B4-BE49-F238E27FC236}">
                    <a16:creationId xmlns:a16="http://schemas.microsoft.com/office/drawing/2014/main" id="{79826ED9-2363-BF15-AC86-47038F643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34">
                <a:extLst>
                  <a:ext uri="{FF2B5EF4-FFF2-40B4-BE49-F238E27FC236}">
                    <a16:creationId xmlns:a16="http://schemas.microsoft.com/office/drawing/2014/main" id="{F7B79DFB-A5E4-E385-D8AB-21EB408F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35">
                <a:extLst>
                  <a:ext uri="{FF2B5EF4-FFF2-40B4-BE49-F238E27FC236}">
                    <a16:creationId xmlns:a16="http://schemas.microsoft.com/office/drawing/2014/main" id="{C65CBEC4-9987-4CC4-B725-D7AA1B2C7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36">
                <a:extLst>
                  <a:ext uri="{FF2B5EF4-FFF2-40B4-BE49-F238E27FC236}">
                    <a16:creationId xmlns:a16="http://schemas.microsoft.com/office/drawing/2014/main" id="{15486DF2-DEC3-6639-11D9-12C836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37">
                <a:extLst>
                  <a:ext uri="{FF2B5EF4-FFF2-40B4-BE49-F238E27FC236}">
                    <a16:creationId xmlns:a16="http://schemas.microsoft.com/office/drawing/2014/main" id="{C2C226DC-F6E4-8E3E-3881-653E6212C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38">
                <a:extLst>
                  <a:ext uri="{FF2B5EF4-FFF2-40B4-BE49-F238E27FC236}">
                    <a16:creationId xmlns:a16="http://schemas.microsoft.com/office/drawing/2014/main" id="{AA3BDFB0-985C-8BC8-579C-AAEA2DDD4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39">
                <a:extLst>
                  <a:ext uri="{FF2B5EF4-FFF2-40B4-BE49-F238E27FC236}">
                    <a16:creationId xmlns:a16="http://schemas.microsoft.com/office/drawing/2014/main" id="{7D307C2C-EE60-AA2A-41B2-FFA16928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40">
                <a:extLst>
                  <a:ext uri="{FF2B5EF4-FFF2-40B4-BE49-F238E27FC236}">
                    <a16:creationId xmlns:a16="http://schemas.microsoft.com/office/drawing/2014/main" id="{AC584524-324E-526B-EE4B-D03AF1344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41">
                <a:extLst>
                  <a:ext uri="{FF2B5EF4-FFF2-40B4-BE49-F238E27FC236}">
                    <a16:creationId xmlns:a16="http://schemas.microsoft.com/office/drawing/2014/main" id="{4BB9B87B-793C-DF67-0455-3187D1293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42">
                <a:extLst>
                  <a:ext uri="{FF2B5EF4-FFF2-40B4-BE49-F238E27FC236}">
                    <a16:creationId xmlns:a16="http://schemas.microsoft.com/office/drawing/2014/main" id="{66654353-4505-CC5C-0AFD-C3C20D8D5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43">
                <a:extLst>
                  <a:ext uri="{FF2B5EF4-FFF2-40B4-BE49-F238E27FC236}">
                    <a16:creationId xmlns:a16="http://schemas.microsoft.com/office/drawing/2014/main" id="{E220E3CE-9ABC-86A4-E4C4-357863452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44">
                <a:extLst>
                  <a:ext uri="{FF2B5EF4-FFF2-40B4-BE49-F238E27FC236}">
                    <a16:creationId xmlns:a16="http://schemas.microsoft.com/office/drawing/2014/main" id="{7BF6AA2B-9905-55DF-FD06-12222F04F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45">
                <a:extLst>
                  <a:ext uri="{FF2B5EF4-FFF2-40B4-BE49-F238E27FC236}">
                    <a16:creationId xmlns:a16="http://schemas.microsoft.com/office/drawing/2014/main" id="{6F4776E7-47D3-743B-3872-D129F5A02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46">
                <a:extLst>
                  <a:ext uri="{FF2B5EF4-FFF2-40B4-BE49-F238E27FC236}">
                    <a16:creationId xmlns:a16="http://schemas.microsoft.com/office/drawing/2014/main" id="{8D3D38F5-E9B9-363F-0B88-862008354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47">
                <a:extLst>
                  <a:ext uri="{FF2B5EF4-FFF2-40B4-BE49-F238E27FC236}">
                    <a16:creationId xmlns:a16="http://schemas.microsoft.com/office/drawing/2014/main" id="{0878E96D-FC5C-26F8-4733-C4A5B05C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48">
                <a:extLst>
                  <a:ext uri="{FF2B5EF4-FFF2-40B4-BE49-F238E27FC236}">
                    <a16:creationId xmlns:a16="http://schemas.microsoft.com/office/drawing/2014/main" id="{C867CDA1-ED12-AFFD-F1E2-2DD389909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49">
                <a:extLst>
                  <a:ext uri="{FF2B5EF4-FFF2-40B4-BE49-F238E27FC236}">
                    <a16:creationId xmlns:a16="http://schemas.microsoft.com/office/drawing/2014/main" id="{321B6CAC-6EAC-C1D5-C009-D6E9ECF53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50">
                <a:extLst>
                  <a:ext uri="{FF2B5EF4-FFF2-40B4-BE49-F238E27FC236}">
                    <a16:creationId xmlns:a16="http://schemas.microsoft.com/office/drawing/2014/main" id="{337A8CFE-B0BF-0377-77FB-4B473723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51">
                <a:extLst>
                  <a:ext uri="{FF2B5EF4-FFF2-40B4-BE49-F238E27FC236}">
                    <a16:creationId xmlns:a16="http://schemas.microsoft.com/office/drawing/2014/main" id="{5D37E746-3FDE-6A76-51EC-AFEF1C805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52">
                <a:extLst>
                  <a:ext uri="{FF2B5EF4-FFF2-40B4-BE49-F238E27FC236}">
                    <a16:creationId xmlns:a16="http://schemas.microsoft.com/office/drawing/2014/main" id="{63F8F33B-4BC4-E0BB-962B-14BC7E256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53">
                <a:extLst>
                  <a:ext uri="{FF2B5EF4-FFF2-40B4-BE49-F238E27FC236}">
                    <a16:creationId xmlns:a16="http://schemas.microsoft.com/office/drawing/2014/main" id="{D1E23F32-6C28-DFE1-3CF7-7BBF458C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54">
                <a:extLst>
                  <a:ext uri="{FF2B5EF4-FFF2-40B4-BE49-F238E27FC236}">
                    <a16:creationId xmlns:a16="http://schemas.microsoft.com/office/drawing/2014/main" id="{5EA3F77D-887E-294D-0A80-E4EBD184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55">
                <a:extLst>
                  <a:ext uri="{FF2B5EF4-FFF2-40B4-BE49-F238E27FC236}">
                    <a16:creationId xmlns:a16="http://schemas.microsoft.com/office/drawing/2014/main" id="{7D31D2B2-15A1-9960-00CE-C5A800C82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56">
                <a:extLst>
                  <a:ext uri="{FF2B5EF4-FFF2-40B4-BE49-F238E27FC236}">
                    <a16:creationId xmlns:a16="http://schemas.microsoft.com/office/drawing/2014/main" id="{2DEAE267-35FE-EB91-A2CD-FACCA70E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57">
                <a:extLst>
                  <a:ext uri="{FF2B5EF4-FFF2-40B4-BE49-F238E27FC236}">
                    <a16:creationId xmlns:a16="http://schemas.microsoft.com/office/drawing/2014/main" id="{0C91CA89-66CC-3681-118E-ED267A46B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58">
                <a:extLst>
                  <a:ext uri="{FF2B5EF4-FFF2-40B4-BE49-F238E27FC236}">
                    <a16:creationId xmlns:a16="http://schemas.microsoft.com/office/drawing/2014/main" id="{EBE38F39-B9AF-F185-2C33-F243F51D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59">
                <a:extLst>
                  <a:ext uri="{FF2B5EF4-FFF2-40B4-BE49-F238E27FC236}">
                    <a16:creationId xmlns:a16="http://schemas.microsoft.com/office/drawing/2014/main" id="{3346F9C1-A3ED-CC2B-1A24-6DA6A86CE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60">
                <a:extLst>
                  <a:ext uri="{FF2B5EF4-FFF2-40B4-BE49-F238E27FC236}">
                    <a16:creationId xmlns:a16="http://schemas.microsoft.com/office/drawing/2014/main" id="{916ABFD7-2760-49F4-637C-3EFBDFC9D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61">
                <a:extLst>
                  <a:ext uri="{FF2B5EF4-FFF2-40B4-BE49-F238E27FC236}">
                    <a16:creationId xmlns:a16="http://schemas.microsoft.com/office/drawing/2014/main" id="{65AE1FF4-E670-F407-C81D-D632E8D6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62">
                <a:extLst>
                  <a:ext uri="{FF2B5EF4-FFF2-40B4-BE49-F238E27FC236}">
                    <a16:creationId xmlns:a16="http://schemas.microsoft.com/office/drawing/2014/main" id="{A890B112-9FBF-AE9C-A99D-2DF7126C8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63">
                <a:extLst>
                  <a:ext uri="{FF2B5EF4-FFF2-40B4-BE49-F238E27FC236}">
                    <a16:creationId xmlns:a16="http://schemas.microsoft.com/office/drawing/2014/main" id="{5CF5D5C8-34DC-28F3-013F-4D6A7401B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64">
                <a:extLst>
                  <a:ext uri="{FF2B5EF4-FFF2-40B4-BE49-F238E27FC236}">
                    <a16:creationId xmlns:a16="http://schemas.microsoft.com/office/drawing/2014/main" id="{AA0A98D0-7EE9-FD36-3F0D-1A376157A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65">
                <a:extLst>
                  <a:ext uri="{FF2B5EF4-FFF2-40B4-BE49-F238E27FC236}">
                    <a16:creationId xmlns:a16="http://schemas.microsoft.com/office/drawing/2014/main" id="{E75FF680-BB82-B20E-67C0-404D189F6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66">
                <a:extLst>
                  <a:ext uri="{FF2B5EF4-FFF2-40B4-BE49-F238E27FC236}">
                    <a16:creationId xmlns:a16="http://schemas.microsoft.com/office/drawing/2014/main" id="{A13A58E2-4F85-815F-42F1-AD5244878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67">
                <a:extLst>
                  <a:ext uri="{FF2B5EF4-FFF2-40B4-BE49-F238E27FC236}">
                    <a16:creationId xmlns:a16="http://schemas.microsoft.com/office/drawing/2014/main" id="{FF6F113F-C24E-25AE-CF25-39A7A86D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68">
                <a:extLst>
                  <a:ext uri="{FF2B5EF4-FFF2-40B4-BE49-F238E27FC236}">
                    <a16:creationId xmlns:a16="http://schemas.microsoft.com/office/drawing/2014/main" id="{9D98045D-1733-212D-09F9-7CA4B82D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69">
                <a:extLst>
                  <a:ext uri="{FF2B5EF4-FFF2-40B4-BE49-F238E27FC236}">
                    <a16:creationId xmlns:a16="http://schemas.microsoft.com/office/drawing/2014/main" id="{4D357F0E-D232-14AD-64A0-9A532E61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70">
                <a:extLst>
                  <a:ext uri="{FF2B5EF4-FFF2-40B4-BE49-F238E27FC236}">
                    <a16:creationId xmlns:a16="http://schemas.microsoft.com/office/drawing/2014/main" id="{A40E559C-3F4E-35F1-9B82-1F1C8AEC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71">
                <a:extLst>
                  <a:ext uri="{FF2B5EF4-FFF2-40B4-BE49-F238E27FC236}">
                    <a16:creationId xmlns:a16="http://schemas.microsoft.com/office/drawing/2014/main" id="{9175D7B1-C3C4-B1DD-FCA5-13B837A01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72">
                <a:extLst>
                  <a:ext uri="{FF2B5EF4-FFF2-40B4-BE49-F238E27FC236}">
                    <a16:creationId xmlns:a16="http://schemas.microsoft.com/office/drawing/2014/main" id="{90B75AE6-A635-76E8-1F78-146BA6E8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73">
                <a:extLst>
                  <a:ext uri="{FF2B5EF4-FFF2-40B4-BE49-F238E27FC236}">
                    <a16:creationId xmlns:a16="http://schemas.microsoft.com/office/drawing/2014/main" id="{BC9C6159-61C3-E7C5-18B8-ED675647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274">
                <a:extLst>
                  <a:ext uri="{FF2B5EF4-FFF2-40B4-BE49-F238E27FC236}">
                    <a16:creationId xmlns:a16="http://schemas.microsoft.com/office/drawing/2014/main" id="{F7D4C778-1170-8765-7E5B-FF24A10DA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275">
                <a:extLst>
                  <a:ext uri="{FF2B5EF4-FFF2-40B4-BE49-F238E27FC236}">
                    <a16:creationId xmlns:a16="http://schemas.microsoft.com/office/drawing/2014/main" id="{EC440B83-9D12-86A4-1BD5-AA5CDC26A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276">
                <a:extLst>
                  <a:ext uri="{FF2B5EF4-FFF2-40B4-BE49-F238E27FC236}">
                    <a16:creationId xmlns:a16="http://schemas.microsoft.com/office/drawing/2014/main" id="{774AC626-1B19-C2F2-281E-428CA5907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277">
                <a:extLst>
                  <a:ext uri="{FF2B5EF4-FFF2-40B4-BE49-F238E27FC236}">
                    <a16:creationId xmlns:a16="http://schemas.microsoft.com/office/drawing/2014/main" id="{02E7E370-5142-B0B9-FFC0-6C70DCFD7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278">
                <a:extLst>
                  <a:ext uri="{FF2B5EF4-FFF2-40B4-BE49-F238E27FC236}">
                    <a16:creationId xmlns:a16="http://schemas.microsoft.com/office/drawing/2014/main" id="{CDD76BD2-D0C0-D720-F08E-11C09033D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279">
                <a:extLst>
                  <a:ext uri="{FF2B5EF4-FFF2-40B4-BE49-F238E27FC236}">
                    <a16:creationId xmlns:a16="http://schemas.microsoft.com/office/drawing/2014/main" id="{4D7347DB-8ECA-A35C-F54C-F4F6BB93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280">
                <a:extLst>
                  <a:ext uri="{FF2B5EF4-FFF2-40B4-BE49-F238E27FC236}">
                    <a16:creationId xmlns:a16="http://schemas.microsoft.com/office/drawing/2014/main" id="{180B5666-B6D6-BDED-C6CC-B45C2AE8D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281">
                <a:extLst>
                  <a:ext uri="{FF2B5EF4-FFF2-40B4-BE49-F238E27FC236}">
                    <a16:creationId xmlns:a16="http://schemas.microsoft.com/office/drawing/2014/main" id="{39CCB9A8-62B6-94A6-7301-062864C5B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282">
                <a:extLst>
                  <a:ext uri="{FF2B5EF4-FFF2-40B4-BE49-F238E27FC236}">
                    <a16:creationId xmlns:a16="http://schemas.microsoft.com/office/drawing/2014/main" id="{8D49DD34-CAD0-81AD-5173-79008B4B5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283">
                <a:extLst>
                  <a:ext uri="{FF2B5EF4-FFF2-40B4-BE49-F238E27FC236}">
                    <a16:creationId xmlns:a16="http://schemas.microsoft.com/office/drawing/2014/main" id="{B4261707-1454-AD9C-F704-6F6439992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284">
                <a:extLst>
                  <a:ext uri="{FF2B5EF4-FFF2-40B4-BE49-F238E27FC236}">
                    <a16:creationId xmlns:a16="http://schemas.microsoft.com/office/drawing/2014/main" id="{530278BE-1B1F-EA09-E431-BB8AC5B1E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285">
                <a:extLst>
                  <a:ext uri="{FF2B5EF4-FFF2-40B4-BE49-F238E27FC236}">
                    <a16:creationId xmlns:a16="http://schemas.microsoft.com/office/drawing/2014/main" id="{419B1DF7-B533-0DDE-14E3-8AAE8263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286">
                <a:extLst>
                  <a:ext uri="{FF2B5EF4-FFF2-40B4-BE49-F238E27FC236}">
                    <a16:creationId xmlns:a16="http://schemas.microsoft.com/office/drawing/2014/main" id="{8F147B4E-1D4E-66C0-60A5-CA22A6233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287">
                <a:extLst>
                  <a:ext uri="{FF2B5EF4-FFF2-40B4-BE49-F238E27FC236}">
                    <a16:creationId xmlns:a16="http://schemas.microsoft.com/office/drawing/2014/main" id="{D32D32AE-61F4-C141-653F-03573E72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288">
                <a:extLst>
                  <a:ext uri="{FF2B5EF4-FFF2-40B4-BE49-F238E27FC236}">
                    <a16:creationId xmlns:a16="http://schemas.microsoft.com/office/drawing/2014/main" id="{3975FD28-41E7-83FE-610F-4BB634807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289">
                <a:extLst>
                  <a:ext uri="{FF2B5EF4-FFF2-40B4-BE49-F238E27FC236}">
                    <a16:creationId xmlns:a16="http://schemas.microsoft.com/office/drawing/2014/main" id="{247338B7-C329-E581-B609-7C6F553F2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290">
                <a:extLst>
                  <a:ext uri="{FF2B5EF4-FFF2-40B4-BE49-F238E27FC236}">
                    <a16:creationId xmlns:a16="http://schemas.microsoft.com/office/drawing/2014/main" id="{52E0871A-E85D-87D5-01D7-DA7FD5293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291">
                <a:extLst>
                  <a:ext uri="{FF2B5EF4-FFF2-40B4-BE49-F238E27FC236}">
                    <a16:creationId xmlns:a16="http://schemas.microsoft.com/office/drawing/2014/main" id="{A9BA7BA0-F1F1-2CFD-DCF5-7FC741774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292">
                <a:extLst>
                  <a:ext uri="{FF2B5EF4-FFF2-40B4-BE49-F238E27FC236}">
                    <a16:creationId xmlns:a16="http://schemas.microsoft.com/office/drawing/2014/main" id="{A8B42AF2-701C-17C6-6C18-AE972F88E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293">
                <a:extLst>
                  <a:ext uri="{FF2B5EF4-FFF2-40B4-BE49-F238E27FC236}">
                    <a16:creationId xmlns:a16="http://schemas.microsoft.com/office/drawing/2014/main" id="{0FE3785F-5254-4660-317F-43BB3B50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294">
                <a:extLst>
                  <a:ext uri="{FF2B5EF4-FFF2-40B4-BE49-F238E27FC236}">
                    <a16:creationId xmlns:a16="http://schemas.microsoft.com/office/drawing/2014/main" id="{7FC350D8-B5D8-0743-11B3-19130B00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295">
                <a:extLst>
                  <a:ext uri="{FF2B5EF4-FFF2-40B4-BE49-F238E27FC236}">
                    <a16:creationId xmlns:a16="http://schemas.microsoft.com/office/drawing/2014/main" id="{2E08B81B-505F-336A-D3D8-B22941A69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296">
                <a:extLst>
                  <a:ext uri="{FF2B5EF4-FFF2-40B4-BE49-F238E27FC236}">
                    <a16:creationId xmlns:a16="http://schemas.microsoft.com/office/drawing/2014/main" id="{B61D8A31-54DF-1FF7-52C9-E219BC748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297">
                <a:extLst>
                  <a:ext uri="{FF2B5EF4-FFF2-40B4-BE49-F238E27FC236}">
                    <a16:creationId xmlns:a16="http://schemas.microsoft.com/office/drawing/2014/main" id="{C007866D-2F46-7A6D-A8D8-01CBEF578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298">
                <a:extLst>
                  <a:ext uri="{FF2B5EF4-FFF2-40B4-BE49-F238E27FC236}">
                    <a16:creationId xmlns:a16="http://schemas.microsoft.com/office/drawing/2014/main" id="{5BC6B8CD-83BC-9234-A4D6-DAA117163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299">
                <a:extLst>
                  <a:ext uri="{FF2B5EF4-FFF2-40B4-BE49-F238E27FC236}">
                    <a16:creationId xmlns:a16="http://schemas.microsoft.com/office/drawing/2014/main" id="{E09E0AAF-2BF9-E4E5-47A4-FF8C37C4B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00">
                <a:extLst>
                  <a:ext uri="{FF2B5EF4-FFF2-40B4-BE49-F238E27FC236}">
                    <a16:creationId xmlns:a16="http://schemas.microsoft.com/office/drawing/2014/main" id="{52DEFC6C-0EFA-BDCA-6D88-6FEABB349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01">
                <a:extLst>
                  <a:ext uri="{FF2B5EF4-FFF2-40B4-BE49-F238E27FC236}">
                    <a16:creationId xmlns:a16="http://schemas.microsoft.com/office/drawing/2014/main" id="{E121DCFC-4063-6491-E468-8FAFB3787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02">
                <a:extLst>
                  <a:ext uri="{FF2B5EF4-FFF2-40B4-BE49-F238E27FC236}">
                    <a16:creationId xmlns:a16="http://schemas.microsoft.com/office/drawing/2014/main" id="{8817CCFC-2428-6D06-E63C-B5140FA9E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03">
                <a:extLst>
                  <a:ext uri="{FF2B5EF4-FFF2-40B4-BE49-F238E27FC236}">
                    <a16:creationId xmlns:a16="http://schemas.microsoft.com/office/drawing/2014/main" id="{F6CC1432-D975-C789-0F25-766F18E68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04">
                <a:extLst>
                  <a:ext uri="{FF2B5EF4-FFF2-40B4-BE49-F238E27FC236}">
                    <a16:creationId xmlns:a16="http://schemas.microsoft.com/office/drawing/2014/main" id="{27D25EC0-C7CD-400C-AE85-D0DDA2DC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05">
                <a:extLst>
                  <a:ext uri="{FF2B5EF4-FFF2-40B4-BE49-F238E27FC236}">
                    <a16:creationId xmlns:a16="http://schemas.microsoft.com/office/drawing/2014/main" id="{A4B97AA2-30F0-F440-7164-BD0640DE7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06">
                <a:extLst>
                  <a:ext uri="{FF2B5EF4-FFF2-40B4-BE49-F238E27FC236}">
                    <a16:creationId xmlns:a16="http://schemas.microsoft.com/office/drawing/2014/main" id="{37BDD169-5C0A-DE2E-9D05-8114F5570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07">
                <a:extLst>
                  <a:ext uri="{FF2B5EF4-FFF2-40B4-BE49-F238E27FC236}">
                    <a16:creationId xmlns:a16="http://schemas.microsoft.com/office/drawing/2014/main" id="{5003F853-0B0F-8BC6-689D-BC5FE29EA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08">
                <a:extLst>
                  <a:ext uri="{FF2B5EF4-FFF2-40B4-BE49-F238E27FC236}">
                    <a16:creationId xmlns:a16="http://schemas.microsoft.com/office/drawing/2014/main" id="{85B28B23-87FE-8CD3-3441-FCB51384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09">
                <a:extLst>
                  <a:ext uri="{FF2B5EF4-FFF2-40B4-BE49-F238E27FC236}">
                    <a16:creationId xmlns:a16="http://schemas.microsoft.com/office/drawing/2014/main" id="{6328BEC9-AF04-9317-9E52-803809C7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10">
                <a:extLst>
                  <a:ext uri="{FF2B5EF4-FFF2-40B4-BE49-F238E27FC236}">
                    <a16:creationId xmlns:a16="http://schemas.microsoft.com/office/drawing/2014/main" id="{19017477-0D9E-C635-F9CF-C5E37EF78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11">
                <a:extLst>
                  <a:ext uri="{FF2B5EF4-FFF2-40B4-BE49-F238E27FC236}">
                    <a16:creationId xmlns:a16="http://schemas.microsoft.com/office/drawing/2014/main" id="{BA63C22E-D370-F67F-2403-407CABD45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12">
                <a:extLst>
                  <a:ext uri="{FF2B5EF4-FFF2-40B4-BE49-F238E27FC236}">
                    <a16:creationId xmlns:a16="http://schemas.microsoft.com/office/drawing/2014/main" id="{A93DE423-BCA2-8051-8A92-8C85FAC0F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13">
                <a:extLst>
                  <a:ext uri="{FF2B5EF4-FFF2-40B4-BE49-F238E27FC236}">
                    <a16:creationId xmlns:a16="http://schemas.microsoft.com/office/drawing/2014/main" id="{87925454-2BF4-44B1-3AA1-AEA358A13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14">
                <a:extLst>
                  <a:ext uri="{FF2B5EF4-FFF2-40B4-BE49-F238E27FC236}">
                    <a16:creationId xmlns:a16="http://schemas.microsoft.com/office/drawing/2014/main" id="{D1F8690C-3903-262A-4EFA-4665CFB2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15">
                <a:extLst>
                  <a:ext uri="{FF2B5EF4-FFF2-40B4-BE49-F238E27FC236}">
                    <a16:creationId xmlns:a16="http://schemas.microsoft.com/office/drawing/2014/main" id="{8692733A-34E3-8C59-1FA5-2BF4B5999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16">
                <a:extLst>
                  <a:ext uri="{FF2B5EF4-FFF2-40B4-BE49-F238E27FC236}">
                    <a16:creationId xmlns:a16="http://schemas.microsoft.com/office/drawing/2014/main" id="{8EA0E096-049B-1BAD-C01F-DE444A029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17">
                <a:extLst>
                  <a:ext uri="{FF2B5EF4-FFF2-40B4-BE49-F238E27FC236}">
                    <a16:creationId xmlns:a16="http://schemas.microsoft.com/office/drawing/2014/main" id="{DFF9B87C-62FF-D572-835F-B7E05AE99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18">
                <a:extLst>
                  <a:ext uri="{FF2B5EF4-FFF2-40B4-BE49-F238E27FC236}">
                    <a16:creationId xmlns:a16="http://schemas.microsoft.com/office/drawing/2014/main" id="{EF74E530-01E2-F818-D878-B912C835E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19">
                <a:extLst>
                  <a:ext uri="{FF2B5EF4-FFF2-40B4-BE49-F238E27FC236}">
                    <a16:creationId xmlns:a16="http://schemas.microsoft.com/office/drawing/2014/main" id="{511BA13F-4E64-1391-ABEB-21DE065FA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20">
                <a:extLst>
                  <a:ext uri="{FF2B5EF4-FFF2-40B4-BE49-F238E27FC236}">
                    <a16:creationId xmlns:a16="http://schemas.microsoft.com/office/drawing/2014/main" id="{CA09C0FD-9A81-955B-EE5C-15B5BE6EE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21">
                <a:extLst>
                  <a:ext uri="{FF2B5EF4-FFF2-40B4-BE49-F238E27FC236}">
                    <a16:creationId xmlns:a16="http://schemas.microsoft.com/office/drawing/2014/main" id="{63706ECA-1663-AB40-B372-EAB9F7DC9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22">
                <a:extLst>
                  <a:ext uri="{FF2B5EF4-FFF2-40B4-BE49-F238E27FC236}">
                    <a16:creationId xmlns:a16="http://schemas.microsoft.com/office/drawing/2014/main" id="{AEEA6F0D-AD63-FC32-8C06-E8EA0C86A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23">
                <a:extLst>
                  <a:ext uri="{FF2B5EF4-FFF2-40B4-BE49-F238E27FC236}">
                    <a16:creationId xmlns:a16="http://schemas.microsoft.com/office/drawing/2014/main" id="{FE1EC578-6F7D-D670-D413-E001D7535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24">
                <a:extLst>
                  <a:ext uri="{FF2B5EF4-FFF2-40B4-BE49-F238E27FC236}">
                    <a16:creationId xmlns:a16="http://schemas.microsoft.com/office/drawing/2014/main" id="{EE7E52D6-9BA4-4884-8E8C-663339E9F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25">
                <a:extLst>
                  <a:ext uri="{FF2B5EF4-FFF2-40B4-BE49-F238E27FC236}">
                    <a16:creationId xmlns:a16="http://schemas.microsoft.com/office/drawing/2014/main" id="{927A7559-BDF8-9414-6B4F-2615F4FC1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26">
                <a:extLst>
                  <a:ext uri="{FF2B5EF4-FFF2-40B4-BE49-F238E27FC236}">
                    <a16:creationId xmlns:a16="http://schemas.microsoft.com/office/drawing/2014/main" id="{DD00C22C-7D0F-E408-BE3A-3DCE95DC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27">
                <a:extLst>
                  <a:ext uri="{FF2B5EF4-FFF2-40B4-BE49-F238E27FC236}">
                    <a16:creationId xmlns:a16="http://schemas.microsoft.com/office/drawing/2014/main" id="{81EF2E49-984B-0B12-4E00-F47847BDE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28">
                <a:extLst>
                  <a:ext uri="{FF2B5EF4-FFF2-40B4-BE49-F238E27FC236}">
                    <a16:creationId xmlns:a16="http://schemas.microsoft.com/office/drawing/2014/main" id="{4FED2B38-7401-8FA2-D6A3-0DCBDD2BF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29">
                <a:extLst>
                  <a:ext uri="{FF2B5EF4-FFF2-40B4-BE49-F238E27FC236}">
                    <a16:creationId xmlns:a16="http://schemas.microsoft.com/office/drawing/2014/main" id="{279E525E-4A61-B892-742C-4C6A84FC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30">
                <a:extLst>
                  <a:ext uri="{FF2B5EF4-FFF2-40B4-BE49-F238E27FC236}">
                    <a16:creationId xmlns:a16="http://schemas.microsoft.com/office/drawing/2014/main" id="{6C6015F9-03E3-0778-3876-58A427377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31">
                <a:extLst>
                  <a:ext uri="{FF2B5EF4-FFF2-40B4-BE49-F238E27FC236}">
                    <a16:creationId xmlns:a16="http://schemas.microsoft.com/office/drawing/2014/main" id="{451261A0-5EB6-238F-45D1-AF2E8FB55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32">
                <a:extLst>
                  <a:ext uri="{FF2B5EF4-FFF2-40B4-BE49-F238E27FC236}">
                    <a16:creationId xmlns:a16="http://schemas.microsoft.com/office/drawing/2014/main" id="{ADCF554F-980B-9C75-F81C-06C10E7A2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33">
                <a:extLst>
                  <a:ext uri="{FF2B5EF4-FFF2-40B4-BE49-F238E27FC236}">
                    <a16:creationId xmlns:a16="http://schemas.microsoft.com/office/drawing/2014/main" id="{26733DBA-E615-E60B-BDD8-234BD18B7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34">
                <a:extLst>
                  <a:ext uri="{FF2B5EF4-FFF2-40B4-BE49-F238E27FC236}">
                    <a16:creationId xmlns:a16="http://schemas.microsoft.com/office/drawing/2014/main" id="{F80D434F-3281-6B29-129F-A186D0673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35">
                <a:extLst>
                  <a:ext uri="{FF2B5EF4-FFF2-40B4-BE49-F238E27FC236}">
                    <a16:creationId xmlns:a16="http://schemas.microsoft.com/office/drawing/2014/main" id="{64E3DC4E-9BEF-AB36-1374-7910B82B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36">
                <a:extLst>
                  <a:ext uri="{FF2B5EF4-FFF2-40B4-BE49-F238E27FC236}">
                    <a16:creationId xmlns:a16="http://schemas.microsoft.com/office/drawing/2014/main" id="{693F9268-7045-1041-4B4D-060D1B0F1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24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37">
                <a:extLst>
                  <a:ext uri="{FF2B5EF4-FFF2-40B4-BE49-F238E27FC236}">
                    <a16:creationId xmlns:a16="http://schemas.microsoft.com/office/drawing/2014/main" id="{D785DCBD-ABA1-44E5-B4AB-3F268758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224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38">
                <a:extLst>
                  <a:ext uri="{FF2B5EF4-FFF2-40B4-BE49-F238E27FC236}">
                    <a16:creationId xmlns:a16="http://schemas.microsoft.com/office/drawing/2014/main" id="{E254FA0B-7A74-8656-8FAE-6151CACE0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4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39">
                <a:extLst>
                  <a:ext uri="{FF2B5EF4-FFF2-40B4-BE49-F238E27FC236}">
                    <a16:creationId xmlns:a16="http://schemas.microsoft.com/office/drawing/2014/main" id="{C7693C29-0885-7BA5-6404-B5870CB7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40">
                <a:extLst>
                  <a:ext uri="{FF2B5EF4-FFF2-40B4-BE49-F238E27FC236}">
                    <a16:creationId xmlns:a16="http://schemas.microsoft.com/office/drawing/2014/main" id="{7DCCBB3F-68B5-B3F6-470B-C0DCF530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41">
                <a:extLst>
                  <a:ext uri="{FF2B5EF4-FFF2-40B4-BE49-F238E27FC236}">
                    <a16:creationId xmlns:a16="http://schemas.microsoft.com/office/drawing/2014/main" id="{AC000E52-0CA3-8927-611C-3A69D3CCC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42">
                <a:extLst>
                  <a:ext uri="{FF2B5EF4-FFF2-40B4-BE49-F238E27FC236}">
                    <a16:creationId xmlns:a16="http://schemas.microsoft.com/office/drawing/2014/main" id="{3A28C147-DC54-FB2F-1186-4E251F266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43">
                <a:extLst>
                  <a:ext uri="{FF2B5EF4-FFF2-40B4-BE49-F238E27FC236}">
                    <a16:creationId xmlns:a16="http://schemas.microsoft.com/office/drawing/2014/main" id="{759E53F0-4874-BD38-4D71-3E819AFEF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44">
                <a:extLst>
                  <a:ext uri="{FF2B5EF4-FFF2-40B4-BE49-F238E27FC236}">
                    <a16:creationId xmlns:a16="http://schemas.microsoft.com/office/drawing/2014/main" id="{AE5293B7-7598-34E6-C1BD-B276F6E99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45">
                <a:extLst>
                  <a:ext uri="{FF2B5EF4-FFF2-40B4-BE49-F238E27FC236}">
                    <a16:creationId xmlns:a16="http://schemas.microsoft.com/office/drawing/2014/main" id="{8B801C93-3B95-455E-E0C5-F6AD48F36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23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46">
                <a:extLst>
                  <a:ext uri="{FF2B5EF4-FFF2-40B4-BE49-F238E27FC236}">
                    <a16:creationId xmlns:a16="http://schemas.microsoft.com/office/drawing/2014/main" id="{EF2C89DA-1D74-CBC5-6AF2-3067F915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231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47">
                <a:extLst>
                  <a:ext uri="{FF2B5EF4-FFF2-40B4-BE49-F238E27FC236}">
                    <a16:creationId xmlns:a16="http://schemas.microsoft.com/office/drawing/2014/main" id="{0634ED79-AFAC-D1DE-E6C0-3A6ADB19A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48">
                <a:extLst>
                  <a:ext uri="{FF2B5EF4-FFF2-40B4-BE49-F238E27FC236}">
                    <a16:creationId xmlns:a16="http://schemas.microsoft.com/office/drawing/2014/main" id="{3EA243D1-D7EA-E033-967B-8D09A36FB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49">
                <a:extLst>
                  <a:ext uri="{FF2B5EF4-FFF2-40B4-BE49-F238E27FC236}">
                    <a16:creationId xmlns:a16="http://schemas.microsoft.com/office/drawing/2014/main" id="{8A9B9CF5-4CA9-FF9A-1949-BDB726B93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50">
                <a:extLst>
                  <a:ext uri="{FF2B5EF4-FFF2-40B4-BE49-F238E27FC236}">
                    <a16:creationId xmlns:a16="http://schemas.microsoft.com/office/drawing/2014/main" id="{363CB8AC-41E2-133A-951B-DB711A4E1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51">
                <a:extLst>
                  <a:ext uri="{FF2B5EF4-FFF2-40B4-BE49-F238E27FC236}">
                    <a16:creationId xmlns:a16="http://schemas.microsoft.com/office/drawing/2014/main" id="{CD32DD43-B19D-D5C0-737C-6523A936F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52">
                <a:extLst>
                  <a:ext uri="{FF2B5EF4-FFF2-40B4-BE49-F238E27FC236}">
                    <a16:creationId xmlns:a16="http://schemas.microsoft.com/office/drawing/2014/main" id="{39F182FF-37B6-F43F-C935-E9C277C40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53">
                <a:extLst>
                  <a:ext uri="{FF2B5EF4-FFF2-40B4-BE49-F238E27FC236}">
                    <a16:creationId xmlns:a16="http://schemas.microsoft.com/office/drawing/2014/main" id="{DB0A4793-9248-CD3A-CA29-10371D37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54">
                <a:extLst>
                  <a:ext uri="{FF2B5EF4-FFF2-40B4-BE49-F238E27FC236}">
                    <a16:creationId xmlns:a16="http://schemas.microsoft.com/office/drawing/2014/main" id="{DFD00316-5844-0E7E-A51C-D4424F141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55">
                <a:extLst>
                  <a:ext uri="{FF2B5EF4-FFF2-40B4-BE49-F238E27FC236}">
                    <a16:creationId xmlns:a16="http://schemas.microsoft.com/office/drawing/2014/main" id="{A28DE11E-364E-8A20-D478-90903C6E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56">
                <a:extLst>
                  <a:ext uri="{FF2B5EF4-FFF2-40B4-BE49-F238E27FC236}">
                    <a16:creationId xmlns:a16="http://schemas.microsoft.com/office/drawing/2014/main" id="{5E1176B6-F8D3-3DEF-2CF8-322E5F7C4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57">
                <a:extLst>
                  <a:ext uri="{FF2B5EF4-FFF2-40B4-BE49-F238E27FC236}">
                    <a16:creationId xmlns:a16="http://schemas.microsoft.com/office/drawing/2014/main" id="{B0206D7A-ABBD-60DC-5CF6-481121957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58">
                <a:extLst>
                  <a:ext uri="{FF2B5EF4-FFF2-40B4-BE49-F238E27FC236}">
                    <a16:creationId xmlns:a16="http://schemas.microsoft.com/office/drawing/2014/main" id="{6B7D53EB-335B-0598-19AB-36C1BBA23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59">
                <a:extLst>
                  <a:ext uri="{FF2B5EF4-FFF2-40B4-BE49-F238E27FC236}">
                    <a16:creationId xmlns:a16="http://schemas.microsoft.com/office/drawing/2014/main" id="{CDCC754C-66C9-C736-7354-CD1C7732E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60">
                <a:extLst>
                  <a:ext uri="{FF2B5EF4-FFF2-40B4-BE49-F238E27FC236}">
                    <a16:creationId xmlns:a16="http://schemas.microsoft.com/office/drawing/2014/main" id="{CD41DABB-AD58-04CC-4ADB-FC949EA11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61">
                <a:extLst>
                  <a:ext uri="{FF2B5EF4-FFF2-40B4-BE49-F238E27FC236}">
                    <a16:creationId xmlns:a16="http://schemas.microsoft.com/office/drawing/2014/main" id="{EFC54148-147A-47E9-17B4-B2E47D6D3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62">
                <a:extLst>
                  <a:ext uri="{FF2B5EF4-FFF2-40B4-BE49-F238E27FC236}">
                    <a16:creationId xmlns:a16="http://schemas.microsoft.com/office/drawing/2014/main" id="{5686974D-8392-0470-B60D-295A1FBED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63">
                <a:extLst>
                  <a:ext uri="{FF2B5EF4-FFF2-40B4-BE49-F238E27FC236}">
                    <a16:creationId xmlns:a16="http://schemas.microsoft.com/office/drawing/2014/main" id="{26F40B0C-9BC1-2378-07BC-307453FD5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64">
                <a:extLst>
                  <a:ext uri="{FF2B5EF4-FFF2-40B4-BE49-F238E27FC236}">
                    <a16:creationId xmlns:a16="http://schemas.microsoft.com/office/drawing/2014/main" id="{C5E97A00-61F0-7E88-BE56-8E299318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65">
                <a:extLst>
                  <a:ext uri="{FF2B5EF4-FFF2-40B4-BE49-F238E27FC236}">
                    <a16:creationId xmlns:a16="http://schemas.microsoft.com/office/drawing/2014/main" id="{7DCD4494-580D-51D0-286E-9FA206102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66">
                <a:extLst>
                  <a:ext uri="{FF2B5EF4-FFF2-40B4-BE49-F238E27FC236}">
                    <a16:creationId xmlns:a16="http://schemas.microsoft.com/office/drawing/2014/main" id="{691154B5-CA43-EF16-B13A-7601F8BA3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67">
                <a:extLst>
                  <a:ext uri="{FF2B5EF4-FFF2-40B4-BE49-F238E27FC236}">
                    <a16:creationId xmlns:a16="http://schemas.microsoft.com/office/drawing/2014/main" id="{A4F2CC47-4423-B5BC-4EE8-8D4BC4228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68">
                <a:extLst>
                  <a:ext uri="{FF2B5EF4-FFF2-40B4-BE49-F238E27FC236}">
                    <a16:creationId xmlns:a16="http://schemas.microsoft.com/office/drawing/2014/main" id="{352E36FE-6919-B894-DC96-0090AAE9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69">
                <a:extLst>
                  <a:ext uri="{FF2B5EF4-FFF2-40B4-BE49-F238E27FC236}">
                    <a16:creationId xmlns:a16="http://schemas.microsoft.com/office/drawing/2014/main" id="{6B9CEC22-FA9F-F0D1-3E6A-0E203C42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70">
                <a:extLst>
                  <a:ext uri="{FF2B5EF4-FFF2-40B4-BE49-F238E27FC236}">
                    <a16:creationId xmlns:a16="http://schemas.microsoft.com/office/drawing/2014/main" id="{7E9894B3-20FC-E365-F7D4-D41DB8E9F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71">
                <a:extLst>
                  <a:ext uri="{FF2B5EF4-FFF2-40B4-BE49-F238E27FC236}">
                    <a16:creationId xmlns:a16="http://schemas.microsoft.com/office/drawing/2014/main" id="{5B109CF3-8676-E945-B3AD-F5B81E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72">
                <a:extLst>
                  <a:ext uri="{FF2B5EF4-FFF2-40B4-BE49-F238E27FC236}">
                    <a16:creationId xmlns:a16="http://schemas.microsoft.com/office/drawing/2014/main" id="{059E3CB7-71EE-313B-77BD-3A0321913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73">
                <a:extLst>
                  <a:ext uri="{FF2B5EF4-FFF2-40B4-BE49-F238E27FC236}">
                    <a16:creationId xmlns:a16="http://schemas.microsoft.com/office/drawing/2014/main" id="{1DB815DC-B187-5743-5F6D-452BB4BA6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374">
                <a:extLst>
                  <a:ext uri="{FF2B5EF4-FFF2-40B4-BE49-F238E27FC236}">
                    <a16:creationId xmlns:a16="http://schemas.microsoft.com/office/drawing/2014/main" id="{AC78AD87-6E0C-6936-B116-BFBACCB67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375">
                <a:extLst>
                  <a:ext uri="{FF2B5EF4-FFF2-40B4-BE49-F238E27FC236}">
                    <a16:creationId xmlns:a16="http://schemas.microsoft.com/office/drawing/2014/main" id="{2BF88198-6241-1FC9-C707-4F39FB3C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376">
                <a:extLst>
                  <a:ext uri="{FF2B5EF4-FFF2-40B4-BE49-F238E27FC236}">
                    <a16:creationId xmlns:a16="http://schemas.microsoft.com/office/drawing/2014/main" id="{45F12565-A49A-8518-DC33-9B5B6F128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377">
                <a:extLst>
                  <a:ext uri="{FF2B5EF4-FFF2-40B4-BE49-F238E27FC236}">
                    <a16:creationId xmlns:a16="http://schemas.microsoft.com/office/drawing/2014/main" id="{AD9A54B3-CF42-4E1C-0D41-AA9C361EE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378">
                <a:extLst>
                  <a:ext uri="{FF2B5EF4-FFF2-40B4-BE49-F238E27FC236}">
                    <a16:creationId xmlns:a16="http://schemas.microsoft.com/office/drawing/2014/main" id="{D13948B8-F20E-F0E1-B426-FD2146101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379">
                <a:extLst>
                  <a:ext uri="{FF2B5EF4-FFF2-40B4-BE49-F238E27FC236}">
                    <a16:creationId xmlns:a16="http://schemas.microsoft.com/office/drawing/2014/main" id="{DD50D668-F658-D8D8-87BA-3CC2267C8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380">
                <a:extLst>
                  <a:ext uri="{FF2B5EF4-FFF2-40B4-BE49-F238E27FC236}">
                    <a16:creationId xmlns:a16="http://schemas.microsoft.com/office/drawing/2014/main" id="{3B90B119-C39A-5803-63F0-1C35EC238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381">
                <a:extLst>
                  <a:ext uri="{FF2B5EF4-FFF2-40B4-BE49-F238E27FC236}">
                    <a16:creationId xmlns:a16="http://schemas.microsoft.com/office/drawing/2014/main" id="{614D0BB1-8E42-4F34-3D35-97AF526D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382">
                <a:extLst>
                  <a:ext uri="{FF2B5EF4-FFF2-40B4-BE49-F238E27FC236}">
                    <a16:creationId xmlns:a16="http://schemas.microsoft.com/office/drawing/2014/main" id="{45EE2D75-118F-9440-3D48-74BBA2DC5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383">
                <a:extLst>
                  <a:ext uri="{FF2B5EF4-FFF2-40B4-BE49-F238E27FC236}">
                    <a16:creationId xmlns:a16="http://schemas.microsoft.com/office/drawing/2014/main" id="{6EAC7D68-4CB1-520F-BC3B-D20A2748B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384">
                <a:extLst>
                  <a:ext uri="{FF2B5EF4-FFF2-40B4-BE49-F238E27FC236}">
                    <a16:creationId xmlns:a16="http://schemas.microsoft.com/office/drawing/2014/main" id="{FF485180-9A2E-3371-E136-E5D94E577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385">
                <a:extLst>
                  <a:ext uri="{FF2B5EF4-FFF2-40B4-BE49-F238E27FC236}">
                    <a16:creationId xmlns:a16="http://schemas.microsoft.com/office/drawing/2014/main" id="{F0440572-A1B2-AA74-D9B3-24B2834E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386">
                <a:extLst>
                  <a:ext uri="{FF2B5EF4-FFF2-40B4-BE49-F238E27FC236}">
                    <a16:creationId xmlns:a16="http://schemas.microsoft.com/office/drawing/2014/main" id="{FD838250-C993-3EDB-83B4-739724A43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387">
                <a:extLst>
                  <a:ext uri="{FF2B5EF4-FFF2-40B4-BE49-F238E27FC236}">
                    <a16:creationId xmlns:a16="http://schemas.microsoft.com/office/drawing/2014/main" id="{5D9BA41C-21A0-C9FD-650A-CA9B4950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388">
                <a:extLst>
                  <a:ext uri="{FF2B5EF4-FFF2-40B4-BE49-F238E27FC236}">
                    <a16:creationId xmlns:a16="http://schemas.microsoft.com/office/drawing/2014/main" id="{0313D830-E2C6-881D-7D35-D2B775242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Rectangle 389">
                <a:extLst>
                  <a:ext uri="{FF2B5EF4-FFF2-40B4-BE49-F238E27FC236}">
                    <a16:creationId xmlns:a16="http://schemas.microsoft.com/office/drawing/2014/main" id="{E343B733-801C-F440-F19D-12D873FC5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390">
                <a:extLst>
                  <a:ext uri="{FF2B5EF4-FFF2-40B4-BE49-F238E27FC236}">
                    <a16:creationId xmlns:a16="http://schemas.microsoft.com/office/drawing/2014/main" id="{803B8375-9BF2-0204-0853-689CD68C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Rectangle 391">
                <a:extLst>
                  <a:ext uri="{FF2B5EF4-FFF2-40B4-BE49-F238E27FC236}">
                    <a16:creationId xmlns:a16="http://schemas.microsoft.com/office/drawing/2014/main" id="{CA22E1D6-A55D-C98A-39B1-806C07D56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392">
                <a:extLst>
                  <a:ext uri="{FF2B5EF4-FFF2-40B4-BE49-F238E27FC236}">
                    <a16:creationId xmlns:a16="http://schemas.microsoft.com/office/drawing/2014/main" id="{4760CB93-6186-608E-B467-5E18FDAD0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393">
                <a:extLst>
                  <a:ext uri="{FF2B5EF4-FFF2-40B4-BE49-F238E27FC236}">
                    <a16:creationId xmlns:a16="http://schemas.microsoft.com/office/drawing/2014/main" id="{A66BDFA1-383B-20BA-36E9-B17FB00EF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394">
                <a:extLst>
                  <a:ext uri="{FF2B5EF4-FFF2-40B4-BE49-F238E27FC236}">
                    <a16:creationId xmlns:a16="http://schemas.microsoft.com/office/drawing/2014/main" id="{CCD21A39-C8C5-0A8F-41E9-1B9E1328D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395">
                <a:extLst>
                  <a:ext uri="{FF2B5EF4-FFF2-40B4-BE49-F238E27FC236}">
                    <a16:creationId xmlns:a16="http://schemas.microsoft.com/office/drawing/2014/main" id="{91888B10-E678-1B76-FBC3-7A1B1B31B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396">
                <a:extLst>
                  <a:ext uri="{FF2B5EF4-FFF2-40B4-BE49-F238E27FC236}">
                    <a16:creationId xmlns:a16="http://schemas.microsoft.com/office/drawing/2014/main" id="{D3A0B621-47D3-5F0B-D4C4-A52E38092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397">
                <a:extLst>
                  <a:ext uri="{FF2B5EF4-FFF2-40B4-BE49-F238E27FC236}">
                    <a16:creationId xmlns:a16="http://schemas.microsoft.com/office/drawing/2014/main" id="{82567808-221E-290C-489C-D59F2A8C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398">
                <a:extLst>
                  <a:ext uri="{FF2B5EF4-FFF2-40B4-BE49-F238E27FC236}">
                    <a16:creationId xmlns:a16="http://schemas.microsoft.com/office/drawing/2014/main" id="{FE8BE63A-1023-0BBC-7F50-5D621461F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Rectangle 399">
                <a:extLst>
                  <a:ext uri="{FF2B5EF4-FFF2-40B4-BE49-F238E27FC236}">
                    <a16:creationId xmlns:a16="http://schemas.microsoft.com/office/drawing/2014/main" id="{8D78814D-C225-24F2-7335-6D3F4AD8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400">
                <a:extLst>
                  <a:ext uri="{FF2B5EF4-FFF2-40B4-BE49-F238E27FC236}">
                    <a16:creationId xmlns:a16="http://schemas.microsoft.com/office/drawing/2014/main" id="{FEDFE8C8-DC91-32B9-9198-4D75048EA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Rectangle 401">
                <a:extLst>
                  <a:ext uri="{FF2B5EF4-FFF2-40B4-BE49-F238E27FC236}">
                    <a16:creationId xmlns:a16="http://schemas.microsoft.com/office/drawing/2014/main" id="{2B4A0523-4C2B-2CF8-571B-AAAF0AD74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Rectangle 402">
                <a:extLst>
                  <a:ext uri="{FF2B5EF4-FFF2-40B4-BE49-F238E27FC236}">
                    <a16:creationId xmlns:a16="http://schemas.microsoft.com/office/drawing/2014/main" id="{DFA1C978-6B7D-59F0-3481-DC0A2A012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403">
                <a:extLst>
                  <a:ext uri="{FF2B5EF4-FFF2-40B4-BE49-F238E27FC236}">
                    <a16:creationId xmlns:a16="http://schemas.microsoft.com/office/drawing/2014/main" id="{948F6441-F3BB-0D1E-DDC0-03F90DB68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Rectangle 404">
                <a:extLst>
                  <a:ext uri="{FF2B5EF4-FFF2-40B4-BE49-F238E27FC236}">
                    <a16:creationId xmlns:a16="http://schemas.microsoft.com/office/drawing/2014/main" id="{26B9699F-0521-8479-9F1E-F81D1AAD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405">
                <a:extLst>
                  <a:ext uri="{FF2B5EF4-FFF2-40B4-BE49-F238E27FC236}">
                    <a16:creationId xmlns:a16="http://schemas.microsoft.com/office/drawing/2014/main" id="{78D7B424-E16B-D88E-A8CF-C7C33181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0043A2DF-D96E-DF39-BC26-8AEF07D8A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9" y="1765"/>
              <a:ext cx="820" cy="410"/>
              <a:chOff x="3149" y="1765"/>
              <a:chExt cx="820" cy="410"/>
            </a:xfrm>
          </p:grpSpPr>
          <p:sp>
            <p:nvSpPr>
              <p:cNvPr id="217" name="Rectangle 407">
                <a:extLst>
                  <a:ext uri="{FF2B5EF4-FFF2-40B4-BE49-F238E27FC236}">
                    <a16:creationId xmlns:a16="http://schemas.microsoft.com/office/drawing/2014/main" id="{999826CF-3F98-9B74-B939-9665FF142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08">
                <a:extLst>
                  <a:ext uri="{FF2B5EF4-FFF2-40B4-BE49-F238E27FC236}">
                    <a16:creationId xmlns:a16="http://schemas.microsoft.com/office/drawing/2014/main" id="{AA753F33-73DB-CAC7-7DC9-CC328F2E1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09">
                <a:extLst>
                  <a:ext uri="{FF2B5EF4-FFF2-40B4-BE49-F238E27FC236}">
                    <a16:creationId xmlns:a16="http://schemas.microsoft.com/office/drawing/2014/main" id="{92B3FF75-3252-1658-CC75-1D259212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10">
                <a:extLst>
                  <a:ext uri="{FF2B5EF4-FFF2-40B4-BE49-F238E27FC236}">
                    <a16:creationId xmlns:a16="http://schemas.microsoft.com/office/drawing/2014/main" id="{96491852-FAC6-6FBB-0523-CD9EF2B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11">
                <a:extLst>
                  <a:ext uri="{FF2B5EF4-FFF2-40B4-BE49-F238E27FC236}">
                    <a16:creationId xmlns:a16="http://schemas.microsoft.com/office/drawing/2014/main" id="{14CEF0DD-4005-6298-952C-AE1FD3DD5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12">
                <a:extLst>
                  <a:ext uri="{FF2B5EF4-FFF2-40B4-BE49-F238E27FC236}">
                    <a16:creationId xmlns:a16="http://schemas.microsoft.com/office/drawing/2014/main" id="{D3CBA973-C631-7A85-B6F6-4363598BA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13">
                <a:extLst>
                  <a:ext uri="{FF2B5EF4-FFF2-40B4-BE49-F238E27FC236}">
                    <a16:creationId xmlns:a16="http://schemas.microsoft.com/office/drawing/2014/main" id="{FF1BEAAD-DE0D-C66D-913A-CF5B11904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14">
                <a:extLst>
                  <a:ext uri="{FF2B5EF4-FFF2-40B4-BE49-F238E27FC236}">
                    <a16:creationId xmlns:a16="http://schemas.microsoft.com/office/drawing/2014/main" id="{F846A731-7DBC-0E5D-C05C-B2ECAEE32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15">
                <a:extLst>
                  <a:ext uri="{FF2B5EF4-FFF2-40B4-BE49-F238E27FC236}">
                    <a16:creationId xmlns:a16="http://schemas.microsoft.com/office/drawing/2014/main" id="{DC18DE02-D770-6C5D-FEB0-974BF42AD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16">
                <a:extLst>
                  <a:ext uri="{FF2B5EF4-FFF2-40B4-BE49-F238E27FC236}">
                    <a16:creationId xmlns:a16="http://schemas.microsoft.com/office/drawing/2014/main" id="{A2ECBECF-76BE-250C-A513-628FCADA4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17">
                <a:extLst>
                  <a:ext uri="{FF2B5EF4-FFF2-40B4-BE49-F238E27FC236}">
                    <a16:creationId xmlns:a16="http://schemas.microsoft.com/office/drawing/2014/main" id="{4B197CA5-3FC5-F23E-718C-5BE4CB7D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18">
                <a:extLst>
                  <a:ext uri="{FF2B5EF4-FFF2-40B4-BE49-F238E27FC236}">
                    <a16:creationId xmlns:a16="http://schemas.microsoft.com/office/drawing/2014/main" id="{29EBA233-D57A-618A-6270-9528238FA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19">
                <a:extLst>
                  <a:ext uri="{FF2B5EF4-FFF2-40B4-BE49-F238E27FC236}">
                    <a16:creationId xmlns:a16="http://schemas.microsoft.com/office/drawing/2014/main" id="{9F1448F8-92DD-E787-829B-0D3C3AD3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20">
                <a:extLst>
                  <a:ext uri="{FF2B5EF4-FFF2-40B4-BE49-F238E27FC236}">
                    <a16:creationId xmlns:a16="http://schemas.microsoft.com/office/drawing/2014/main" id="{70F3B1E2-1786-4A02-6274-402A982CB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21">
                <a:extLst>
                  <a:ext uri="{FF2B5EF4-FFF2-40B4-BE49-F238E27FC236}">
                    <a16:creationId xmlns:a16="http://schemas.microsoft.com/office/drawing/2014/main" id="{8A913456-192E-29DF-B1D1-80ABE127E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22">
                <a:extLst>
                  <a:ext uri="{FF2B5EF4-FFF2-40B4-BE49-F238E27FC236}">
                    <a16:creationId xmlns:a16="http://schemas.microsoft.com/office/drawing/2014/main" id="{56F56F6E-CD6D-BCAB-325D-18D492DC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23">
                <a:extLst>
                  <a:ext uri="{FF2B5EF4-FFF2-40B4-BE49-F238E27FC236}">
                    <a16:creationId xmlns:a16="http://schemas.microsoft.com/office/drawing/2014/main" id="{E97D0D7C-458B-69CC-02A8-3946BEAF6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24">
                <a:extLst>
                  <a:ext uri="{FF2B5EF4-FFF2-40B4-BE49-F238E27FC236}">
                    <a16:creationId xmlns:a16="http://schemas.microsoft.com/office/drawing/2014/main" id="{93E85150-740F-E4D6-0AAD-E2B42EFAC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1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25">
                <a:extLst>
                  <a:ext uri="{FF2B5EF4-FFF2-40B4-BE49-F238E27FC236}">
                    <a16:creationId xmlns:a16="http://schemas.microsoft.com/office/drawing/2014/main" id="{953E7749-10B6-0B6B-FB73-04F9D3D98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21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26">
                <a:extLst>
                  <a:ext uri="{FF2B5EF4-FFF2-40B4-BE49-F238E27FC236}">
                    <a16:creationId xmlns:a16="http://schemas.microsoft.com/office/drawing/2014/main" id="{54FF4B9D-D953-EB29-2F49-17240896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11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27">
                <a:extLst>
                  <a:ext uri="{FF2B5EF4-FFF2-40B4-BE49-F238E27FC236}">
                    <a16:creationId xmlns:a16="http://schemas.microsoft.com/office/drawing/2014/main" id="{BED17527-6931-E217-9B0E-CD6EE74D2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28">
                <a:extLst>
                  <a:ext uri="{FF2B5EF4-FFF2-40B4-BE49-F238E27FC236}">
                    <a16:creationId xmlns:a16="http://schemas.microsoft.com/office/drawing/2014/main" id="{A951E267-6C36-DB16-6A69-519401306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29">
                <a:extLst>
                  <a:ext uri="{FF2B5EF4-FFF2-40B4-BE49-F238E27FC236}">
                    <a16:creationId xmlns:a16="http://schemas.microsoft.com/office/drawing/2014/main" id="{DBC6C6F5-422E-6D0E-7886-FF7774AE3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11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30">
                <a:extLst>
                  <a:ext uri="{FF2B5EF4-FFF2-40B4-BE49-F238E27FC236}">
                    <a16:creationId xmlns:a16="http://schemas.microsoft.com/office/drawing/2014/main" id="{DB4AB8F0-FA97-47C4-2757-2F3B65C8B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31">
                <a:extLst>
                  <a:ext uri="{FF2B5EF4-FFF2-40B4-BE49-F238E27FC236}">
                    <a16:creationId xmlns:a16="http://schemas.microsoft.com/office/drawing/2014/main" id="{D4798365-9A41-95A8-AEDA-2FF4E08B0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32">
                <a:extLst>
                  <a:ext uri="{FF2B5EF4-FFF2-40B4-BE49-F238E27FC236}">
                    <a16:creationId xmlns:a16="http://schemas.microsoft.com/office/drawing/2014/main" id="{68C12B61-BDC4-670A-8D29-9412F8E49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33">
                <a:extLst>
                  <a:ext uri="{FF2B5EF4-FFF2-40B4-BE49-F238E27FC236}">
                    <a16:creationId xmlns:a16="http://schemas.microsoft.com/office/drawing/2014/main" id="{9251240F-253A-EFBB-15D2-BDB433FA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34">
                <a:extLst>
                  <a:ext uri="{FF2B5EF4-FFF2-40B4-BE49-F238E27FC236}">
                    <a16:creationId xmlns:a16="http://schemas.microsoft.com/office/drawing/2014/main" id="{760905AE-3B16-4EAA-F333-489D47C54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35">
                <a:extLst>
                  <a:ext uri="{FF2B5EF4-FFF2-40B4-BE49-F238E27FC236}">
                    <a16:creationId xmlns:a16="http://schemas.microsoft.com/office/drawing/2014/main" id="{22DF6111-88E6-6A7C-AD2D-0B4F9D8B4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36">
                <a:extLst>
                  <a:ext uri="{FF2B5EF4-FFF2-40B4-BE49-F238E27FC236}">
                    <a16:creationId xmlns:a16="http://schemas.microsoft.com/office/drawing/2014/main" id="{3F44A70A-0EAA-3658-3310-500F00F4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37">
                <a:extLst>
                  <a:ext uri="{FF2B5EF4-FFF2-40B4-BE49-F238E27FC236}">
                    <a16:creationId xmlns:a16="http://schemas.microsoft.com/office/drawing/2014/main" id="{0420F0D4-338A-3DE9-2506-458FB92F2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38">
                <a:extLst>
                  <a:ext uri="{FF2B5EF4-FFF2-40B4-BE49-F238E27FC236}">
                    <a16:creationId xmlns:a16="http://schemas.microsoft.com/office/drawing/2014/main" id="{E5216277-CB76-C609-CC15-0D8F98766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39">
                <a:extLst>
                  <a:ext uri="{FF2B5EF4-FFF2-40B4-BE49-F238E27FC236}">
                    <a16:creationId xmlns:a16="http://schemas.microsoft.com/office/drawing/2014/main" id="{2EB2A7DC-4DF5-5CAD-1A62-5A016515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40">
                <a:extLst>
                  <a:ext uri="{FF2B5EF4-FFF2-40B4-BE49-F238E27FC236}">
                    <a16:creationId xmlns:a16="http://schemas.microsoft.com/office/drawing/2014/main" id="{68AC0421-438F-B17D-ECB7-D1AA9020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41">
                <a:extLst>
                  <a:ext uri="{FF2B5EF4-FFF2-40B4-BE49-F238E27FC236}">
                    <a16:creationId xmlns:a16="http://schemas.microsoft.com/office/drawing/2014/main" id="{C8D532DE-9EDB-A57C-6476-259F34D94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42">
                <a:extLst>
                  <a:ext uri="{FF2B5EF4-FFF2-40B4-BE49-F238E27FC236}">
                    <a16:creationId xmlns:a16="http://schemas.microsoft.com/office/drawing/2014/main" id="{4E3597E2-6526-9CAA-6203-CB70A0F52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43">
                <a:extLst>
                  <a:ext uri="{FF2B5EF4-FFF2-40B4-BE49-F238E27FC236}">
                    <a16:creationId xmlns:a16="http://schemas.microsoft.com/office/drawing/2014/main" id="{C40FFEBE-1078-40F2-631B-1B71A6E0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44">
                <a:extLst>
                  <a:ext uri="{FF2B5EF4-FFF2-40B4-BE49-F238E27FC236}">
                    <a16:creationId xmlns:a16="http://schemas.microsoft.com/office/drawing/2014/main" id="{12F1D54E-D7CC-970F-D6AA-F5C71BEFF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45">
                <a:extLst>
                  <a:ext uri="{FF2B5EF4-FFF2-40B4-BE49-F238E27FC236}">
                    <a16:creationId xmlns:a16="http://schemas.microsoft.com/office/drawing/2014/main" id="{34952526-5DEE-2B44-388F-C8C4CF188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46">
                <a:extLst>
                  <a:ext uri="{FF2B5EF4-FFF2-40B4-BE49-F238E27FC236}">
                    <a16:creationId xmlns:a16="http://schemas.microsoft.com/office/drawing/2014/main" id="{82EA8F44-B87F-69A8-FD23-EB5F29DC8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47">
                <a:extLst>
                  <a:ext uri="{FF2B5EF4-FFF2-40B4-BE49-F238E27FC236}">
                    <a16:creationId xmlns:a16="http://schemas.microsoft.com/office/drawing/2014/main" id="{2AAB5A4C-589E-63B3-F852-D4BCDC843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48">
                <a:extLst>
                  <a:ext uri="{FF2B5EF4-FFF2-40B4-BE49-F238E27FC236}">
                    <a16:creationId xmlns:a16="http://schemas.microsoft.com/office/drawing/2014/main" id="{A1CBB01D-800E-B745-F359-C385BC98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49">
                <a:extLst>
                  <a:ext uri="{FF2B5EF4-FFF2-40B4-BE49-F238E27FC236}">
                    <a16:creationId xmlns:a16="http://schemas.microsoft.com/office/drawing/2014/main" id="{AFACEABE-7205-C866-B731-800C5066B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50">
                <a:extLst>
                  <a:ext uri="{FF2B5EF4-FFF2-40B4-BE49-F238E27FC236}">
                    <a16:creationId xmlns:a16="http://schemas.microsoft.com/office/drawing/2014/main" id="{106637B3-B3A5-1A1C-0C1C-74CC24944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51">
                <a:extLst>
                  <a:ext uri="{FF2B5EF4-FFF2-40B4-BE49-F238E27FC236}">
                    <a16:creationId xmlns:a16="http://schemas.microsoft.com/office/drawing/2014/main" id="{4592B3B9-B1DD-A45C-B24C-34DFBD3FD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52">
                <a:extLst>
                  <a:ext uri="{FF2B5EF4-FFF2-40B4-BE49-F238E27FC236}">
                    <a16:creationId xmlns:a16="http://schemas.microsoft.com/office/drawing/2014/main" id="{E1B5B331-2B74-BAD1-D7BD-8CF46999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53">
                <a:extLst>
                  <a:ext uri="{FF2B5EF4-FFF2-40B4-BE49-F238E27FC236}">
                    <a16:creationId xmlns:a16="http://schemas.microsoft.com/office/drawing/2014/main" id="{EAF1D340-4979-6506-7B36-AB040858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54">
                <a:extLst>
                  <a:ext uri="{FF2B5EF4-FFF2-40B4-BE49-F238E27FC236}">
                    <a16:creationId xmlns:a16="http://schemas.microsoft.com/office/drawing/2014/main" id="{2829DBD0-90EC-54A2-1892-D91250FD2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55">
                <a:extLst>
                  <a:ext uri="{FF2B5EF4-FFF2-40B4-BE49-F238E27FC236}">
                    <a16:creationId xmlns:a16="http://schemas.microsoft.com/office/drawing/2014/main" id="{72F3855D-4CD7-9612-2DCD-7FB29F5BD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56">
                <a:extLst>
                  <a:ext uri="{FF2B5EF4-FFF2-40B4-BE49-F238E27FC236}">
                    <a16:creationId xmlns:a16="http://schemas.microsoft.com/office/drawing/2014/main" id="{D4D0A3DC-0DAC-BEBE-9358-8A3530A6F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57">
                <a:extLst>
                  <a:ext uri="{FF2B5EF4-FFF2-40B4-BE49-F238E27FC236}">
                    <a16:creationId xmlns:a16="http://schemas.microsoft.com/office/drawing/2014/main" id="{C09867F9-FBD6-0FFA-7F6D-7DB17CFC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58">
                <a:extLst>
                  <a:ext uri="{FF2B5EF4-FFF2-40B4-BE49-F238E27FC236}">
                    <a16:creationId xmlns:a16="http://schemas.microsoft.com/office/drawing/2014/main" id="{BD8A85EF-E737-F8F6-467D-0F3161FD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59">
                <a:extLst>
                  <a:ext uri="{FF2B5EF4-FFF2-40B4-BE49-F238E27FC236}">
                    <a16:creationId xmlns:a16="http://schemas.microsoft.com/office/drawing/2014/main" id="{0B3B694C-C5CB-49B0-B2FB-D268DBD23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60">
                <a:extLst>
                  <a:ext uri="{FF2B5EF4-FFF2-40B4-BE49-F238E27FC236}">
                    <a16:creationId xmlns:a16="http://schemas.microsoft.com/office/drawing/2014/main" id="{391D0FF8-EF8F-DFB2-4645-86513E0F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61">
                <a:extLst>
                  <a:ext uri="{FF2B5EF4-FFF2-40B4-BE49-F238E27FC236}">
                    <a16:creationId xmlns:a16="http://schemas.microsoft.com/office/drawing/2014/main" id="{E41FB4D3-0D2D-2D3E-881D-55326DD5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62">
                <a:extLst>
                  <a:ext uri="{FF2B5EF4-FFF2-40B4-BE49-F238E27FC236}">
                    <a16:creationId xmlns:a16="http://schemas.microsoft.com/office/drawing/2014/main" id="{A90FD8A4-0037-CEF6-B466-5C5DF9662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63">
                <a:extLst>
                  <a:ext uri="{FF2B5EF4-FFF2-40B4-BE49-F238E27FC236}">
                    <a16:creationId xmlns:a16="http://schemas.microsoft.com/office/drawing/2014/main" id="{32F044FB-8645-3046-3A15-F6B0543BE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64">
                <a:extLst>
                  <a:ext uri="{FF2B5EF4-FFF2-40B4-BE49-F238E27FC236}">
                    <a16:creationId xmlns:a16="http://schemas.microsoft.com/office/drawing/2014/main" id="{435213EA-47A4-1E8A-C1F5-9FCF35C34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65">
                <a:extLst>
                  <a:ext uri="{FF2B5EF4-FFF2-40B4-BE49-F238E27FC236}">
                    <a16:creationId xmlns:a16="http://schemas.microsoft.com/office/drawing/2014/main" id="{3D566C10-FDCD-4C4D-FA6A-73F316CB6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66">
                <a:extLst>
                  <a:ext uri="{FF2B5EF4-FFF2-40B4-BE49-F238E27FC236}">
                    <a16:creationId xmlns:a16="http://schemas.microsoft.com/office/drawing/2014/main" id="{9A7A4A03-E670-8973-ED5A-8614CEF5C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67">
                <a:extLst>
                  <a:ext uri="{FF2B5EF4-FFF2-40B4-BE49-F238E27FC236}">
                    <a16:creationId xmlns:a16="http://schemas.microsoft.com/office/drawing/2014/main" id="{F5B83B59-15AD-8E0F-5809-EAF5F430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68">
                <a:extLst>
                  <a:ext uri="{FF2B5EF4-FFF2-40B4-BE49-F238E27FC236}">
                    <a16:creationId xmlns:a16="http://schemas.microsoft.com/office/drawing/2014/main" id="{86F57ECF-1AFC-01EF-9EFE-E6A7242ED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69">
                <a:extLst>
                  <a:ext uri="{FF2B5EF4-FFF2-40B4-BE49-F238E27FC236}">
                    <a16:creationId xmlns:a16="http://schemas.microsoft.com/office/drawing/2014/main" id="{274ABB18-F4A2-7488-C024-9A28722FE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70">
                <a:extLst>
                  <a:ext uri="{FF2B5EF4-FFF2-40B4-BE49-F238E27FC236}">
                    <a16:creationId xmlns:a16="http://schemas.microsoft.com/office/drawing/2014/main" id="{B8BD15D8-7E55-E93C-AEA1-DC769A4EC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71">
                <a:extLst>
                  <a:ext uri="{FF2B5EF4-FFF2-40B4-BE49-F238E27FC236}">
                    <a16:creationId xmlns:a16="http://schemas.microsoft.com/office/drawing/2014/main" id="{BD9D2C19-5781-952F-75D5-BF7193C7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72">
                <a:extLst>
                  <a:ext uri="{FF2B5EF4-FFF2-40B4-BE49-F238E27FC236}">
                    <a16:creationId xmlns:a16="http://schemas.microsoft.com/office/drawing/2014/main" id="{9EF8491A-6F25-61DB-FF3B-13B6AFA48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73">
                <a:extLst>
                  <a:ext uri="{FF2B5EF4-FFF2-40B4-BE49-F238E27FC236}">
                    <a16:creationId xmlns:a16="http://schemas.microsoft.com/office/drawing/2014/main" id="{7032E15A-1640-FCFC-EED2-E41A9A8E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474">
                <a:extLst>
                  <a:ext uri="{FF2B5EF4-FFF2-40B4-BE49-F238E27FC236}">
                    <a16:creationId xmlns:a16="http://schemas.microsoft.com/office/drawing/2014/main" id="{4BC04DFD-A9DD-C369-E3D7-D3EE4A032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475">
                <a:extLst>
                  <a:ext uri="{FF2B5EF4-FFF2-40B4-BE49-F238E27FC236}">
                    <a16:creationId xmlns:a16="http://schemas.microsoft.com/office/drawing/2014/main" id="{1882AA51-EB83-942A-95B2-BBCCF3AF7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476">
                <a:extLst>
                  <a:ext uri="{FF2B5EF4-FFF2-40B4-BE49-F238E27FC236}">
                    <a16:creationId xmlns:a16="http://schemas.microsoft.com/office/drawing/2014/main" id="{865E2CC9-EE0B-FD92-0766-56ADEC3E0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477">
                <a:extLst>
                  <a:ext uri="{FF2B5EF4-FFF2-40B4-BE49-F238E27FC236}">
                    <a16:creationId xmlns:a16="http://schemas.microsoft.com/office/drawing/2014/main" id="{F33C748E-E757-F6D9-3300-8AEA2DE3D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478">
                <a:extLst>
                  <a:ext uri="{FF2B5EF4-FFF2-40B4-BE49-F238E27FC236}">
                    <a16:creationId xmlns:a16="http://schemas.microsoft.com/office/drawing/2014/main" id="{A5E46AAC-034E-9E68-2C71-E23D0FFBD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479">
                <a:extLst>
                  <a:ext uri="{FF2B5EF4-FFF2-40B4-BE49-F238E27FC236}">
                    <a16:creationId xmlns:a16="http://schemas.microsoft.com/office/drawing/2014/main" id="{639095CE-E051-59CA-7620-B67F9B33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480">
                <a:extLst>
                  <a:ext uri="{FF2B5EF4-FFF2-40B4-BE49-F238E27FC236}">
                    <a16:creationId xmlns:a16="http://schemas.microsoft.com/office/drawing/2014/main" id="{4F3FB992-DBDC-FA1A-4156-C8910114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481">
                <a:extLst>
                  <a:ext uri="{FF2B5EF4-FFF2-40B4-BE49-F238E27FC236}">
                    <a16:creationId xmlns:a16="http://schemas.microsoft.com/office/drawing/2014/main" id="{50AC7957-178F-1C5D-AC11-B05B3D76B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482">
                <a:extLst>
                  <a:ext uri="{FF2B5EF4-FFF2-40B4-BE49-F238E27FC236}">
                    <a16:creationId xmlns:a16="http://schemas.microsoft.com/office/drawing/2014/main" id="{5726259E-8B83-F828-0524-419408188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483">
                <a:extLst>
                  <a:ext uri="{FF2B5EF4-FFF2-40B4-BE49-F238E27FC236}">
                    <a16:creationId xmlns:a16="http://schemas.microsoft.com/office/drawing/2014/main" id="{089A52C9-4913-BDFC-CDAC-830255EA7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484">
                <a:extLst>
                  <a:ext uri="{FF2B5EF4-FFF2-40B4-BE49-F238E27FC236}">
                    <a16:creationId xmlns:a16="http://schemas.microsoft.com/office/drawing/2014/main" id="{FE0694E3-E90B-7EBD-521F-61C5F52E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485">
                <a:extLst>
                  <a:ext uri="{FF2B5EF4-FFF2-40B4-BE49-F238E27FC236}">
                    <a16:creationId xmlns:a16="http://schemas.microsoft.com/office/drawing/2014/main" id="{B16FBEEA-BBE1-22E2-F09D-D52208CD4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486">
                <a:extLst>
                  <a:ext uri="{FF2B5EF4-FFF2-40B4-BE49-F238E27FC236}">
                    <a16:creationId xmlns:a16="http://schemas.microsoft.com/office/drawing/2014/main" id="{8098870C-9CE0-7F0B-70F8-7F7FAAB7C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487">
                <a:extLst>
                  <a:ext uri="{FF2B5EF4-FFF2-40B4-BE49-F238E27FC236}">
                    <a16:creationId xmlns:a16="http://schemas.microsoft.com/office/drawing/2014/main" id="{BD055B36-9DF5-19B9-E487-DB038069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488">
                <a:extLst>
                  <a:ext uri="{FF2B5EF4-FFF2-40B4-BE49-F238E27FC236}">
                    <a16:creationId xmlns:a16="http://schemas.microsoft.com/office/drawing/2014/main" id="{DF415A6B-19F2-B749-91C2-4223A69A6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489">
                <a:extLst>
                  <a:ext uri="{FF2B5EF4-FFF2-40B4-BE49-F238E27FC236}">
                    <a16:creationId xmlns:a16="http://schemas.microsoft.com/office/drawing/2014/main" id="{30BCF6CD-E6B5-469D-F137-A063450F2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490">
                <a:extLst>
                  <a:ext uri="{FF2B5EF4-FFF2-40B4-BE49-F238E27FC236}">
                    <a16:creationId xmlns:a16="http://schemas.microsoft.com/office/drawing/2014/main" id="{E935C54F-2C6B-3DBA-D0DE-6E72290D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491">
                <a:extLst>
                  <a:ext uri="{FF2B5EF4-FFF2-40B4-BE49-F238E27FC236}">
                    <a16:creationId xmlns:a16="http://schemas.microsoft.com/office/drawing/2014/main" id="{5C6EAD75-F5BB-B757-EC2A-1F9DEBEFE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492">
                <a:extLst>
                  <a:ext uri="{FF2B5EF4-FFF2-40B4-BE49-F238E27FC236}">
                    <a16:creationId xmlns:a16="http://schemas.microsoft.com/office/drawing/2014/main" id="{77305A34-EDA8-64FE-9001-0A3D1B2A5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493">
                <a:extLst>
                  <a:ext uri="{FF2B5EF4-FFF2-40B4-BE49-F238E27FC236}">
                    <a16:creationId xmlns:a16="http://schemas.microsoft.com/office/drawing/2014/main" id="{20136903-4340-7610-27F4-9021E99B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494">
                <a:extLst>
                  <a:ext uri="{FF2B5EF4-FFF2-40B4-BE49-F238E27FC236}">
                    <a16:creationId xmlns:a16="http://schemas.microsoft.com/office/drawing/2014/main" id="{9690225A-041A-A8CA-9DD2-55A29BBE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495">
                <a:extLst>
                  <a:ext uri="{FF2B5EF4-FFF2-40B4-BE49-F238E27FC236}">
                    <a16:creationId xmlns:a16="http://schemas.microsoft.com/office/drawing/2014/main" id="{0CCA8832-60C7-C60F-BC28-67C6D214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496">
                <a:extLst>
                  <a:ext uri="{FF2B5EF4-FFF2-40B4-BE49-F238E27FC236}">
                    <a16:creationId xmlns:a16="http://schemas.microsoft.com/office/drawing/2014/main" id="{0BC65676-3339-89AE-1AC2-0285561AF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497">
                <a:extLst>
                  <a:ext uri="{FF2B5EF4-FFF2-40B4-BE49-F238E27FC236}">
                    <a16:creationId xmlns:a16="http://schemas.microsoft.com/office/drawing/2014/main" id="{379065C5-81AC-5B84-87CE-BD9750A7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00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498">
                <a:extLst>
                  <a:ext uri="{FF2B5EF4-FFF2-40B4-BE49-F238E27FC236}">
                    <a16:creationId xmlns:a16="http://schemas.microsoft.com/office/drawing/2014/main" id="{693F3D01-65D1-B513-04FC-E6E5DDA74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200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499">
                <a:extLst>
                  <a:ext uri="{FF2B5EF4-FFF2-40B4-BE49-F238E27FC236}">
                    <a16:creationId xmlns:a16="http://schemas.microsoft.com/office/drawing/2014/main" id="{2D04814F-B00F-27B4-0134-5E65E38EA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200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00">
                <a:extLst>
                  <a:ext uri="{FF2B5EF4-FFF2-40B4-BE49-F238E27FC236}">
                    <a16:creationId xmlns:a16="http://schemas.microsoft.com/office/drawing/2014/main" id="{F4BF3236-F37E-980A-432B-57727F5A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199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01">
                <a:extLst>
                  <a:ext uri="{FF2B5EF4-FFF2-40B4-BE49-F238E27FC236}">
                    <a16:creationId xmlns:a16="http://schemas.microsoft.com/office/drawing/2014/main" id="{3293C1F0-28CA-13BD-7A71-539C27409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199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02">
                <a:extLst>
                  <a:ext uri="{FF2B5EF4-FFF2-40B4-BE49-F238E27FC236}">
                    <a16:creationId xmlns:a16="http://schemas.microsoft.com/office/drawing/2014/main" id="{8FF4DD96-CDD6-85F7-348E-67A044FEA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6" y="199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03">
                <a:extLst>
                  <a:ext uri="{FF2B5EF4-FFF2-40B4-BE49-F238E27FC236}">
                    <a16:creationId xmlns:a16="http://schemas.microsoft.com/office/drawing/2014/main" id="{9BE5B10D-45A5-6734-0FA8-92F0F75DB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99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04">
                <a:extLst>
                  <a:ext uri="{FF2B5EF4-FFF2-40B4-BE49-F238E27FC236}">
                    <a16:creationId xmlns:a16="http://schemas.microsoft.com/office/drawing/2014/main" id="{2EAF2EBF-6955-9EA1-AFC1-01DB63CC9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99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05">
                <a:extLst>
                  <a:ext uri="{FF2B5EF4-FFF2-40B4-BE49-F238E27FC236}">
                    <a16:creationId xmlns:a16="http://schemas.microsoft.com/office/drawing/2014/main" id="{A9B8ADC9-15CA-1C0B-BD80-4CF5C71CC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06">
                <a:extLst>
                  <a:ext uri="{FF2B5EF4-FFF2-40B4-BE49-F238E27FC236}">
                    <a16:creationId xmlns:a16="http://schemas.microsoft.com/office/drawing/2014/main" id="{96E903B7-35EC-F70B-9B99-642C3F522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07">
                <a:extLst>
                  <a:ext uri="{FF2B5EF4-FFF2-40B4-BE49-F238E27FC236}">
                    <a16:creationId xmlns:a16="http://schemas.microsoft.com/office/drawing/2014/main" id="{2E20A75F-9B10-D08E-F83C-8F5187F2D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08">
                <a:extLst>
                  <a:ext uri="{FF2B5EF4-FFF2-40B4-BE49-F238E27FC236}">
                    <a16:creationId xmlns:a16="http://schemas.microsoft.com/office/drawing/2014/main" id="{A81C5FD0-CC9B-ED84-8A16-9F2CC2CCF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09">
                <a:extLst>
                  <a:ext uri="{FF2B5EF4-FFF2-40B4-BE49-F238E27FC236}">
                    <a16:creationId xmlns:a16="http://schemas.microsoft.com/office/drawing/2014/main" id="{AE6C0083-DA1A-98B7-2E94-BD55296AD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10">
                <a:extLst>
                  <a:ext uri="{FF2B5EF4-FFF2-40B4-BE49-F238E27FC236}">
                    <a16:creationId xmlns:a16="http://schemas.microsoft.com/office/drawing/2014/main" id="{998198B7-6388-A57F-6A28-76356043B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11">
                <a:extLst>
                  <a:ext uri="{FF2B5EF4-FFF2-40B4-BE49-F238E27FC236}">
                    <a16:creationId xmlns:a16="http://schemas.microsoft.com/office/drawing/2014/main" id="{AEBE5CB3-211A-B273-C0BD-4A530AF05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12">
                <a:extLst>
                  <a:ext uri="{FF2B5EF4-FFF2-40B4-BE49-F238E27FC236}">
                    <a16:creationId xmlns:a16="http://schemas.microsoft.com/office/drawing/2014/main" id="{EF174DC3-E9B1-55EC-37E8-B870B415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13">
                <a:extLst>
                  <a:ext uri="{FF2B5EF4-FFF2-40B4-BE49-F238E27FC236}">
                    <a16:creationId xmlns:a16="http://schemas.microsoft.com/office/drawing/2014/main" id="{B6FB1C3F-8664-E671-51D3-89D843E02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14">
                <a:extLst>
                  <a:ext uri="{FF2B5EF4-FFF2-40B4-BE49-F238E27FC236}">
                    <a16:creationId xmlns:a16="http://schemas.microsoft.com/office/drawing/2014/main" id="{36B4936F-12E1-6FB8-D0D6-059B30D3E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15">
                <a:extLst>
                  <a:ext uri="{FF2B5EF4-FFF2-40B4-BE49-F238E27FC236}">
                    <a16:creationId xmlns:a16="http://schemas.microsoft.com/office/drawing/2014/main" id="{881CF1CF-1549-29FB-48C0-C42CF6C77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16">
                <a:extLst>
                  <a:ext uri="{FF2B5EF4-FFF2-40B4-BE49-F238E27FC236}">
                    <a16:creationId xmlns:a16="http://schemas.microsoft.com/office/drawing/2014/main" id="{8E19FA21-E273-697E-F7E0-64833F1D8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17">
                <a:extLst>
                  <a:ext uri="{FF2B5EF4-FFF2-40B4-BE49-F238E27FC236}">
                    <a16:creationId xmlns:a16="http://schemas.microsoft.com/office/drawing/2014/main" id="{18CC87C8-269B-9F47-548F-7B8FBFF88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18">
                <a:extLst>
                  <a:ext uri="{FF2B5EF4-FFF2-40B4-BE49-F238E27FC236}">
                    <a16:creationId xmlns:a16="http://schemas.microsoft.com/office/drawing/2014/main" id="{CD2F21AD-DC58-B2B9-88B6-5F0F5F3F0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19">
                <a:extLst>
                  <a:ext uri="{FF2B5EF4-FFF2-40B4-BE49-F238E27FC236}">
                    <a16:creationId xmlns:a16="http://schemas.microsoft.com/office/drawing/2014/main" id="{A3F1AAC0-930C-C24B-3E55-8FD67526A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20">
                <a:extLst>
                  <a:ext uri="{FF2B5EF4-FFF2-40B4-BE49-F238E27FC236}">
                    <a16:creationId xmlns:a16="http://schemas.microsoft.com/office/drawing/2014/main" id="{136FD34E-F983-68F9-BAF4-375A606E9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21">
                <a:extLst>
                  <a:ext uri="{FF2B5EF4-FFF2-40B4-BE49-F238E27FC236}">
                    <a16:creationId xmlns:a16="http://schemas.microsoft.com/office/drawing/2014/main" id="{1ABE5A4C-F0F9-1C81-1CE0-11C246A5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522">
                <a:extLst>
                  <a:ext uri="{FF2B5EF4-FFF2-40B4-BE49-F238E27FC236}">
                    <a16:creationId xmlns:a16="http://schemas.microsoft.com/office/drawing/2014/main" id="{9BD268BE-1696-1CF9-C184-337839F7B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523">
                <a:extLst>
                  <a:ext uri="{FF2B5EF4-FFF2-40B4-BE49-F238E27FC236}">
                    <a16:creationId xmlns:a16="http://schemas.microsoft.com/office/drawing/2014/main" id="{DD64C19D-0E94-009B-92EF-72CB6308A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524">
                <a:extLst>
                  <a:ext uri="{FF2B5EF4-FFF2-40B4-BE49-F238E27FC236}">
                    <a16:creationId xmlns:a16="http://schemas.microsoft.com/office/drawing/2014/main" id="{1000DFCD-E6DB-BDF3-EBF6-3CB7E119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25">
                <a:extLst>
                  <a:ext uri="{FF2B5EF4-FFF2-40B4-BE49-F238E27FC236}">
                    <a16:creationId xmlns:a16="http://schemas.microsoft.com/office/drawing/2014/main" id="{AF9D0899-C11F-3DC1-56D6-B540D0CEA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26">
                <a:extLst>
                  <a:ext uri="{FF2B5EF4-FFF2-40B4-BE49-F238E27FC236}">
                    <a16:creationId xmlns:a16="http://schemas.microsoft.com/office/drawing/2014/main" id="{A30F65EC-586D-9A9C-6911-512DB0794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27">
                <a:extLst>
                  <a:ext uri="{FF2B5EF4-FFF2-40B4-BE49-F238E27FC236}">
                    <a16:creationId xmlns:a16="http://schemas.microsoft.com/office/drawing/2014/main" id="{C9AC4CDD-C587-69A2-3453-BB20AE1DD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28">
                <a:extLst>
                  <a:ext uri="{FF2B5EF4-FFF2-40B4-BE49-F238E27FC236}">
                    <a16:creationId xmlns:a16="http://schemas.microsoft.com/office/drawing/2014/main" id="{993CD219-B89F-B891-A805-21F30D689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29">
                <a:extLst>
                  <a:ext uri="{FF2B5EF4-FFF2-40B4-BE49-F238E27FC236}">
                    <a16:creationId xmlns:a16="http://schemas.microsoft.com/office/drawing/2014/main" id="{A337ACB8-B8EF-F776-1B08-42476A117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30">
                <a:extLst>
                  <a:ext uri="{FF2B5EF4-FFF2-40B4-BE49-F238E27FC236}">
                    <a16:creationId xmlns:a16="http://schemas.microsoft.com/office/drawing/2014/main" id="{6AFAB4D7-62F7-0BC6-1BA6-2ED563B86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31">
                <a:extLst>
                  <a:ext uri="{FF2B5EF4-FFF2-40B4-BE49-F238E27FC236}">
                    <a16:creationId xmlns:a16="http://schemas.microsoft.com/office/drawing/2014/main" id="{6C07BA7B-BBDB-436B-8E48-A1B4F0963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32">
                <a:extLst>
                  <a:ext uri="{FF2B5EF4-FFF2-40B4-BE49-F238E27FC236}">
                    <a16:creationId xmlns:a16="http://schemas.microsoft.com/office/drawing/2014/main" id="{C8CBD1D3-AC6B-44C9-7360-54666FE9D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33">
                <a:extLst>
                  <a:ext uri="{FF2B5EF4-FFF2-40B4-BE49-F238E27FC236}">
                    <a16:creationId xmlns:a16="http://schemas.microsoft.com/office/drawing/2014/main" id="{491D0D8E-DF8D-7084-FD55-83D92AB18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34">
                <a:extLst>
                  <a:ext uri="{FF2B5EF4-FFF2-40B4-BE49-F238E27FC236}">
                    <a16:creationId xmlns:a16="http://schemas.microsoft.com/office/drawing/2014/main" id="{026E93BD-5D1B-2012-5089-FC54F5FA3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35">
                <a:extLst>
                  <a:ext uri="{FF2B5EF4-FFF2-40B4-BE49-F238E27FC236}">
                    <a16:creationId xmlns:a16="http://schemas.microsoft.com/office/drawing/2014/main" id="{EE10D530-4421-03DD-BAD5-A5D659165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36">
                <a:extLst>
                  <a:ext uri="{FF2B5EF4-FFF2-40B4-BE49-F238E27FC236}">
                    <a16:creationId xmlns:a16="http://schemas.microsoft.com/office/drawing/2014/main" id="{48A2D690-BCE1-EBC6-45D1-7446AFED8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37">
                <a:extLst>
                  <a:ext uri="{FF2B5EF4-FFF2-40B4-BE49-F238E27FC236}">
                    <a16:creationId xmlns:a16="http://schemas.microsoft.com/office/drawing/2014/main" id="{EF9B9263-8550-4293-6430-C3A79B0E8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38">
                <a:extLst>
                  <a:ext uri="{FF2B5EF4-FFF2-40B4-BE49-F238E27FC236}">
                    <a16:creationId xmlns:a16="http://schemas.microsoft.com/office/drawing/2014/main" id="{D693CE71-A1A1-C69B-52CA-1B39BBEB2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39">
                <a:extLst>
                  <a:ext uri="{FF2B5EF4-FFF2-40B4-BE49-F238E27FC236}">
                    <a16:creationId xmlns:a16="http://schemas.microsoft.com/office/drawing/2014/main" id="{44DAC920-EF55-1F0B-CA48-9CE3E8048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540">
                <a:extLst>
                  <a:ext uri="{FF2B5EF4-FFF2-40B4-BE49-F238E27FC236}">
                    <a16:creationId xmlns:a16="http://schemas.microsoft.com/office/drawing/2014/main" id="{6DD71044-5BAC-417D-72FE-D410F2C5E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541">
                <a:extLst>
                  <a:ext uri="{FF2B5EF4-FFF2-40B4-BE49-F238E27FC236}">
                    <a16:creationId xmlns:a16="http://schemas.microsoft.com/office/drawing/2014/main" id="{7F2956F6-9393-176A-4AB5-FDF6A061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542">
                <a:extLst>
                  <a:ext uri="{FF2B5EF4-FFF2-40B4-BE49-F238E27FC236}">
                    <a16:creationId xmlns:a16="http://schemas.microsoft.com/office/drawing/2014/main" id="{9D8D0348-75C7-E422-468A-374640ACB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43">
                <a:extLst>
                  <a:ext uri="{FF2B5EF4-FFF2-40B4-BE49-F238E27FC236}">
                    <a16:creationId xmlns:a16="http://schemas.microsoft.com/office/drawing/2014/main" id="{0038B8BA-7A67-0A29-B03E-3C02D9B23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544">
                <a:extLst>
                  <a:ext uri="{FF2B5EF4-FFF2-40B4-BE49-F238E27FC236}">
                    <a16:creationId xmlns:a16="http://schemas.microsoft.com/office/drawing/2014/main" id="{B71BBF52-3E21-E8E3-ABB1-AE243C7FD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545">
                <a:extLst>
                  <a:ext uri="{FF2B5EF4-FFF2-40B4-BE49-F238E27FC236}">
                    <a16:creationId xmlns:a16="http://schemas.microsoft.com/office/drawing/2014/main" id="{307F7A42-2A60-B97D-35F7-ED3517BA3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546">
                <a:extLst>
                  <a:ext uri="{FF2B5EF4-FFF2-40B4-BE49-F238E27FC236}">
                    <a16:creationId xmlns:a16="http://schemas.microsoft.com/office/drawing/2014/main" id="{A0C29B49-9C1A-6AFC-C114-0052D1EF0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547">
                <a:extLst>
                  <a:ext uri="{FF2B5EF4-FFF2-40B4-BE49-F238E27FC236}">
                    <a16:creationId xmlns:a16="http://schemas.microsoft.com/office/drawing/2014/main" id="{DFEA6981-3AE3-A0E6-ACBA-DF355236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548">
                <a:extLst>
                  <a:ext uri="{FF2B5EF4-FFF2-40B4-BE49-F238E27FC236}">
                    <a16:creationId xmlns:a16="http://schemas.microsoft.com/office/drawing/2014/main" id="{95E664A5-6514-A3F7-EA12-73E196EE0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549">
                <a:extLst>
                  <a:ext uri="{FF2B5EF4-FFF2-40B4-BE49-F238E27FC236}">
                    <a16:creationId xmlns:a16="http://schemas.microsoft.com/office/drawing/2014/main" id="{68AF9B7D-81DF-FC00-0EA0-E5165D8A4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550">
                <a:extLst>
                  <a:ext uri="{FF2B5EF4-FFF2-40B4-BE49-F238E27FC236}">
                    <a16:creationId xmlns:a16="http://schemas.microsoft.com/office/drawing/2014/main" id="{88E44D5E-0E4E-55CA-E4A9-FBEC976BE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51">
                <a:extLst>
                  <a:ext uri="{FF2B5EF4-FFF2-40B4-BE49-F238E27FC236}">
                    <a16:creationId xmlns:a16="http://schemas.microsoft.com/office/drawing/2014/main" id="{02ED1D59-545B-DB18-5640-A4EF7D5D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52">
                <a:extLst>
                  <a:ext uri="{FF2B5EF4-FFF2-40B4-BE49-F238E27FC236}">
                    <a16:creationId xmlns:a16="http://schemas.microsoft.com/office/drawing/2014/main" id="{C814F889-6C1C-CB4E-EEF3-36FC940A3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53">
                <a:extLst>
                  <a:ext uri="{FF2B5EF4-FFF2-40B4-BE49-F238E27FC236}">
                    <a16:creationId xmlns:a16="http://schemas.microsoft.com/office/drawing/2014/main" id="{C5EC87B2-E53C-F597-8688-25AA6F218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54">
                <a:extLst>
                  <a:ext uri="{FF2B5EF4-FFF2-40B4-BE49-F238E27FC236}">
                    <a16:creationId xmlns:a16="http://schemas.microsoft.com/office/drawing/2014/main" id="{512C4395-8294-D136-7258-C47F8C0A2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55">
                <a:extLst>
                  <a:ext uri="{FF2B5EF4-FFF2-40B4-BE49-F238E27FC236}">
                    <a16:creationId xmlns:a16="http://schemas.microsoft.com/office/drawing/2014/main" id="{68D1C219-289F-8F8D-BC2B-C7BD3319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56">
                <a:extLst>
                  <a:ext uri="{FF2B5EF4-FFF2-40B4-BE49-F238E27FC236}">
                    <a16:creationId xmlns:a16="http://schemas.microsoft.com/office/drawing/2014/main" id="{5D53AE54-E7B1-E41B-3D34-91DFE8FF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557">
                <a:extLst>
                  <a:ext uri="{FF2B5EF4-FFF2-40B4-BE49-F238E27FC236}">
                    <a16:creationId xmlns:a16="http://schemas.microsoft.com/office/drawing/2014/main" id="{5B519658-6866-9860-47AD-1D12AAB3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558">
                <a:extLst>
                  <a:ext uri="{FF2B5EF4-FFF2-40B4-BE49-F238E27FC236}">
                    <a16:creationId xmlns:a16="http://schemas.microsoft.com/office/drawing/2014/main" id="{90463ED3-C1B8-2CD1-B4E0-57BBDBE4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59">
                <a:extLst>
                  <a:ext uri="{FF2B5EF4-FFF2-40B4-BE49-F238E27FC236}">
                    <a16:creationId xmlns:a16="http://schemas.microsoft.com/office/drawing/2014/main" id="{3DE9369A-5443-09BB-C4EC-C6C74FE8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60">
                <a:extLst>
                  <a:ext uri="{FF2B5EF4-FFF2-40B4-BE49-F238E27FC236}">
                    <a16:creationId xmlns:a16="http://schemas.microsoft.com/office/drawing/2014/main" id="{50FE6D5A-DD7D-2DE3-C611-6D894C5AB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88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61">
                <a:extLst>
                  <a:ext uri="{FF2B5EF4-FFF2-40B4-BE49-F238E27FC236}">
                    <a16:creationId xmlns:a16="http://schemas.microsoft.com/office/drawing/2014/main" id="{C3081B68-AD43-5ED1-0A8D-AB42F35C4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188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562">
                <a:extLst>
                  <a:ext uri="{FF2B5EF4-FFF2-40B4-BE49-F238E27FC236}">
                    <a16:creationId xmlns:a16="http://schemas.microsoft.com/office/drawing/2014/main" id="{27EB81D6-19B6-E5F3-B27C-1938EF02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563">
                <a:extLst>
                  <a:ext uri="{FF2B5EF4-FFF2-40B4-BE49-F238E27FC236}">
                    <a16:creationId xmlns:a16="http://schemas.microsoft.com/office/drawing/2014/main" id="{7AADCE0D-4834-4588-F249-074E52FD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564">
                <a:extLst>
                  <a:ext uri="{FF2B5EF4-FFF2-40B4-BE49-F238E27FC236}">
                    <a16:creationId xmlns:a16="http://schemas.microsoft.com/office/drawing/2014/main" id="{A5F5A212-7517-4E9B-B762-196A7530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565">
                <a:extLst>
                  <a:ext uri="{FF2B5EF4-FFF2-40B4-BE49-F238E27FC236}">
                    <a16:creationId xmlns:a16="http://schemas.microsoft.com/office/drawing/2014/main" id="{B34DD493-3517-A3FD-BFD9-B95E11EF7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566">
                <a:extLst>
                  <a:ext uri="{FF2B5EF4-FFF2-40B4-BE49-F238E27FC236}">
                    <a16:creationId xmlns:a16="http://schemas.microsoft.com/office/drawing/2014/main" id="{3EC4532A-68FE-15AD-1F03-97A2AD3F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567">
                <a:extLst>
                  <a:ext uri="{FF2B5EF4-FFF2-40B4-BE49-F238E27FC236}">
                    <a16:creationId xmlns:a16="http://schemas.microsoft.com/office/drawing/2014/main" id="{7B5FBFED-E850-225C-FB3F-F8F97F975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568">
                <a:extLst>
                  <a:ext uri="{FF2B5EF4-FFF2-40B4-BE49-F238E27FC236}">
                    <a16:creationId xmlns:a16="http://schemas.microsoft.com/office/drawing/2014/main" id="{BC72488A-15C6-B613-03C8-B9CEBE463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569">
                <a:extLst>
                  <a:ext uri="{FF2B5EF4-FFF2-40B4-BE49-F238E27FC236}">
                    <a16:creationId xmlns:a16="http://schemas.microsoft.com/office/drawing/2014/main" id="{B7F3AC72-800D-312E-AB37-FD5523AF3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570">
                <a:extLst>
                  <a:ext uri="{FF2B5EF4-FFF2-40B4-BE49-F238E27FC236}">
                    <a16:creationId xmlns:a16="http://schemas.microsoft.com/office/drawing/2014/main" id="{139D497E-89F0-2BAB-CA23-E171B5C7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571">
                <a:extLst>
                  <a:ext uri="{FF2B5EF4-FFF2-40B4-BE49-F238E27FC236}">
                    <a16:creationId xmlns:a16="http://schemas.microsoft.com/office/drawing/2014/main" id="{38C08984-7834-6994-B591-F77A9FE6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572">
                <a:extLst>
                  <a:ext uri="{FF2B5EF4-FFF2-40B4-BE49-F238E27FC236}">
                    <a16:creationId xmlns:a16="http://schemas.microsoft.com/office/drawing/2014/main" id="{F4C14299-643F-77EC-C772-3A146C4E3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573">
                <a:extLst>
                  <a:ext uri="{FF2B5EF4-FFF2-40B4-BE49-F238E27FC236}">
                    <a16:creationId xmlns:a16="http://schemas.microsoft.com/office/drawing/2014/main" id="{F10D0E5B-2E8F-05DA-5809-6AA8D8080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574">
                <a:extLst>
                  <a:ext uri="{FF2B5EF4-FFF2-40B4-BE49-F238E27FC236}">
                    <a16:creationId xmlns:a16="http://schemas.microsoft.com/office/drawing/2014/main" id="{558ECD63-EF48-63E5-BFFC-43BC05DAD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575">
                <a:extLst>
                  <a:ext uri="{FF2B5EF4-FFF2-40B4-BE49-F238E27FC236}">
                    <a16:creationId xmlns:a16="http://schemas.microsoft.com/office/drawing/2014/main" id="{B4CE4373-E44C-BBAF-2330-FA6CEB92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576">
                <a:extLst>
                  <a:ext uri="{FF2B5EF4-FFF2-40B4-BE49-F238E27FC236}">
                    <a16:creationId xmlns:a16="http://schemas.microsoft.com/office/drawing/2014/main" id="{13CACA1A-61C9-7268-6784-76FFA0F69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577">
                <a:extLst>
                  <a:ext uri="{FF2B5EF4-FFF2-40B4-BE49-F238E27FC236}">
                    <a16:creationId xmlns:a16="http://schemas.microsoft.com/office/drawing/2014/main" id="{5B016A31-447C-A5E6-3085-4F6B5466C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578">
                <a:extLst>
                  <a:ext uri="{FF2B5EF4-FFF2-40B4-BE49-F238E27FC236}">
                    <a16:creationId xmlns:a16="http://schemas.microsoft.com/office/drawing/2014/main" id="{D067143F-839E-D0CA-7A8F-E92FD04FB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579">
                <a:extLst>
                  <a:ext uri="{FF2B5EF4-FFF2-40B4-BE49-F238E27FC236}">
                    <a16:creationId xmlns:a16="http://schemas.microsoft.com/office/drawing/2014/main" id="{920C0EBE-8BBC-13BC-8549-35612690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580">
                <a:extLst>
                  <a:ext uri="{FF2B5EF4-FFF2-40B4-BE49-F238E27FC236}">
                    <a16:creationId xmlns:a16="http://schemas.microsoft.com/office/drawing/2014/main" id="{0B1EC528-96B7-2CCC-FEA4-1B4D5E43D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581">
                <a:extLst>
                  <a:ext uri="{FF2B5EF4-FFF2-40B4-BE49-F238E27FC236}">
                    <a16:creationId xmlns:a16="http://schemas.microsoft.com/office/drawing/2014/main" id="{109F72D7-3A73-0E9D-C6E9-8C5BDA94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582">
                <a:extLst>
                  <a:ext uri="{FF2B5EF4-FFF2-40B4-BE49-F238E27FC236}">
                    <a16:creationId xmlns:a16="http://schemas.microsoft.com/office/drawing/2014/main" id="{87A2004B-28B7-1430-15A4-EE38C9706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583">
                <a:extLst>
                  <a:ext uri="{FF2B5EF4-FFF2-40B4-BE49-F238E27FC236}">
                    <a16:creationId xmlns:a16="http://schemas.microsoft.com/office/drawing/2014/main" id="{D1F0CB73-47C8-B443-3813-FB59CF5F1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584">
                <a:extLst>
                  <a:ext uri="{FF2B5EF4-FFF2-40B4-BE49-F238E27FC236}">
                    <a16:creationId xmlns:a16="http://schemas.microsoft.com/office/drawing/2014/main" id="{BA9B8302-2FA6-BE13-99A8-EEEB9011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585">
                <a:extLst>
                  <a:ext uri="{FF2B5EF4-FFF2-40B4-BE49-F238E27FC236}">
                    <a16:creationId xmlns:a16="http://schemas.microsoft.com/office/drawing/2014/main" id="{DFA4B1D8-8C4A-AE1A-4962-08ACEF26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586">
                <a:extLst>
                  <a:ext uri="{FF2B5EF4-FFF2-40B4-BE49-F238E27FC236}">
                    <a16:creationId xmlns:a16="http://schemas.microsoft.com/office/drawing/2014/main" id="{FA7CE4CB-FC68-AD08-06FD-01A83E3E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587">
                <a:extLst>
                  <a:ext uri="{FF2B5EF4-FFF2-40B4-BE49-F238E27FC236}">
                    <a16:creationId xmlns:a16="http://schemas.microsoft.com/office/drawing/2014/main" id="{FA280DAC-3D36-5A27-077A-4CCB15E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588">
                <a:extLst>
                  <a:ext uri="{FF2B5EF4-FFF2-40B4-BE49-F238E27FC236}">
                    <a16:creationId xmlns:a16="http://schemas.microsoft.com/office/drawing/2014/main" id="{E03D41EF-CCDE-5D16-5006-B5B0F4AA7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589">
                <a:extLst>
                  <a:ext uri="{FF2B5EF4-FFF2-40B4-BE49-F238E27FC236}">
                    <a16:creationId xmlns:a16="http://schemas.microsoft.com/office/drawing/2014/main" id="{51B91226-7BA6-330C-E995-173CFF278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590">
                <a:extLst>
                  <a:ext uri="{FF2B5EF4-FFF2-40B4-BE49-F238E27FC236}">
                    <a16:creationId xmlns:a16="http://schemas.microsoft.com/office/drawing/2014/main" id="{042F83D5-2EED-D150-FF29-7130A55FA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591">
                <a:extLst>
                  <a:ext uri="{FF2B5EF4-FFF2-40B4-BE49-F238E27FC236}">
                    <a16:creationId xmlns:a16="http://schemas.microsoft.com/office/drawing/2014/main" id="{60DCB648-E7EE-1BDC-E1AA-60165EFB6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592">
                <a:extLst>
                  <a:ext uri="{FF2B5EF4-FFF2-40B4-BE49-F238E27FC236}">
                    <a16:creationId xmlns:a16="http://schemas.microsoft.com/office/drawing/2014/main" id="{A7FE812A-7F74-2D20-B5BC-18C23A3ED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593">
                <a:extLst>
                  <a:ext uri="{FF2B5EF4-FFF2-40B4-BE49-F238E27FC236}">
                    <a16:creationId xmlns:a16="http://schemas.microsoft.com/office/drawing/2014/main" id="{8D784BC4-E119-524A-4B1F-D8BB8AB35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594">
                <a:extLst>
                  <a:ext uri="{FF2B5EF4-FFF2-40B4-BE49-F238E27FC236}">
                    <a16:creationId xmlns:a16="http://schemas.microsoft.com/office/drawing/2014/main" id="{BBE829A1-49B5-E1B9-D85B-951617C2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595">
                <a:extLst>
                  <a:ext uri="{FF2B5EF4-FFF2-40B4-BE49-F238E27FC236}">
                    <a16:creationId xmlns:a16="http://schemas.microsoft.com/office/drawing/2014/main" id="{0926CA8A-00F4-B318-145F-4C96A7797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596">
                <a:extLst>
                  <a:ext uri="{FF2B5EF4-FFF2-40B4-BE49-F238E27FC236}">
                    <a16:creationId xmlns:a16="http://schemas.microsoft.com/office/drawing/2014/main" id="{FE71A1B0-5E2C-D616-B8C1-A4ED591C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597">
                <a:extLst>
                  <a:ext uri="{FF2B5EF4-FFF2-40B4-BE49-F238E27FC236}">
                    <a16:creationId xmlns:a16="http://schemas.microsoft.com/office/drawing/2014/main" id="{C5AC8202-9ACE-4211-73AF-65BA4CDC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598">
                <a:extLst>
                  <a:ext uri="{FF2B5EF4-FFF2-40B4-BE49-F238E27FC236}">
                    <a16:creationId xmlns:a16="http://schemas.microsoft.com/office/drawing/2014/main" id="{019FD818-26A9-EAE6-DED5-EF23C8A50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599">
                <a:extLst>
                  <a:ext uri="{FF2B5EF4-FFF2-40B4-BE49-F238E27FC236}">
                    <a16:creationId xmlns:a16="http://schemas.microsoft.com/office/drawing/2014/main" id="{573BB389-9FBD-F53D-05F5-6DA65E8DA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8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600">
                <a:extLst>
                  <a:ext uri="{FF2B5EF4-FFF2-40B4-BE49-F238E27FC236}">
                    <a16:creationId xmlns:a16="http://schemas.microsoft.com/office/drawing/2014/main" id="{FD12BAFA-0220-A70D-9B40-918C82B51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601">
                <a:extLst>
                  <a:ext uri="{FF2B5EF4-FFF2-40B4-BE49-F238E27FC236}">
                    <a16:creationId xmlns:a16="http://schemas.microsoft.com/office/drawing/2014/main" id="{F95D5DA0-8EF2-53CE-3CCC-637788DE3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8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602">
                <a:extLst>
                  <a:ext uri="{FF2B5EF4-FFF2-40B4-BE49-F238E27FC236}">
                    <a16:creationId xmlns:a16="http://schemas.microsoft.com/office/drawing/2014/main" id="{56CDE66C-C690-DF45-0D95-10E7D6D9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7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603">
                <a:extLst>
                  <a:ext uri="{FF2B5EF4-FFF2-40B4-BE49-F238E27FC236}">
                    <a16:creationId xmlns:a16="http://schemas.microsoft.com/office/drawing/2014/main" id="{EDFEF7C9-C113-109B-8E51-CC4F19500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7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604">
                <a:extLst>
                  <a:ext uri="{FF2B5EF4-FFF2-40B4-BE49-F238E27FC236}">
                    <a16:creationId xmlns:a16="http://schemas.microsoft.com/office/drawing/2014/main" id="{9D0369AB-6A4C-8FD9-F779-C8D8416A4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77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605">
                <a:extLst>
                  <a:ext uri="{FF2B5EF4-FFF2-40B4-BE49-F238E27FC236}">
                    <a16:creationId xmlns:a16="http://schemas.microsoft.com/office/drawing/2014/main" id="{1A93625E-3118-05DE-271B-B0874DED0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606">
                <a:extLst>
                  <a:ext uri="{FF2B5EF4-FFF2-40B4-BE49-F238E27FC236}">
                    <a16:creationId xmlns:a16="http://schemas.microsoft.com/office/drawing/2014/main" id="{F8C2F100-46A7-A16A-CC8D-6E712299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808">
              <a:extLst>
                <a:ext uri="{FF2B5EF4-FFF2-40B4-BE49-F238E27FC236}">
                  <a16:creationId xmlns:a16="http://schemas.microsoft.com/office/drawing/2014/main" id="{A11D4D3D-2D39-B1B5-02F9-6BED4F107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" y="1040"/>
              <a:ext cx="3338" cy="2391"/>
              <a:chOff x="2024" y="1040"/>
              <a:chExt cx="3338" cy="2391"/>
            </a:xfrm>
          </p:grpSpPr>
          <p:sp>
            <p:nvSpPr>
              <p:cNvPr id="17" name="Rectangle 608">
                <a:extLst>
                  <a:ext uri="{FF2B5EF4-FFF2-40B4-BE49-F238E27FC236}">
                    <a16:creationId xmlns:a16="http://schemas.microsoft.com/office/drawing/2014/main" id="{FC8C350C-53CF-BF18-1FC5-E433BF49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609">
                <a:extLst>
                  <a:ext uri="{FF2B5EF4-FFF2-40B4-BE49-F238E27FC236}">
                    <a16:creationId xmlns:a16="http://schemas.microsoft.com/office/drawing/2014/main" id="{6CB0D574-6F9E-257D-D7BE-1D035D603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610">
                <a:extLst>
                  <a:ext uri="{FF2B5EF4-FFF2-40B4-BE49-F238E27FC236}">
                    <a16:creationId xmlns:a16="http://schemas.microsoft.com/office/drawing/2014/main" id="{3EC44A76-638D-A6DA-81A9-196B2E95B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611">
                <a:extLst>
                  <a:ext uri="{FF2B5EF4-FFF2-40B4-BE49-F238E27FC236}">
                    <a16:creationId xmlns:a16="http://schemas.microsoft.com/office/drawing/2014/main" id="{BAE06208-A36D-F2AC-0C0C-FEDD7B1D0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612">
                <a:extLst>
                  <a:ext uri="{FF2B5EF4-FFF2-40B4-BE49-F238E27FC236}">
                    <a16:creationId xmlns:a16="http://schemas.microsoft.com/office/drawing/2014/main" id="{20D6B5E4-9569-79B5-724E-015035A4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613">
                <a:extLst>
                  <a:ext uri="{FF2B5EF4-FFF2-40B4-BE49-F238E27FC236}">
                    <a16:creationId xmlns:a16="http://schemas.microsoft.com/office/drawing/2014/main" id="{ACCE0708-3741-CEAC-487C-B4F0AFE1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614">
                <a:extLst>
                  <a:ext uri="{FF2B5EF4-FFF2-40B4-BE49-F238E27FC236}">
                    <a16:creationId xmlns:a16="http://schemas.microsoft.com/office/drawing/2014/main" id="{B66AF182-3BDF-5281-0F21-E87FE6D4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615">
                <a:extLst>
                  <a:ext uri="{FF2B5EF4-FFF2-40B4-BE49-F238E27FC236}">
                    <a16:creationId xmlns:a16="http://schemas.microsoft.com/office/drawing/2014/main" id="{4E2F9FC1-13CA-A815-6975-E1FADB01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616">
                <a:extLst>
                  <a:ext uri="{FF2B5EF4-FFF2-40B4-BE49-F238E27FC236}">
                    <a16:creationId xmlns:a16="http://schemas.microsoft.com/office/drawing/2014/main" id="{C1AC2561-DC03-5B9F-112E-6FECF237B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617">
                <a:extLst>
                  <a:ext uri="{FF2B5EF4-FFF2-40B4-BE49-F238E27FC236}">
                    <a16:creationId xmlns:a16="http://schemas.microsoft.com/office/drawing/2014/main" id="{5F51EBE4-5FC2-7A7C-71B5-73738F729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618">
                <a:extLst>
                  <a:ext uri="{FF2B5EF4-FFF2-40B4-BE49-F238E27FC236}">
                    <a16:creationId xmlns:a16="http://schemas.microsoft.com/office/drawing/2014/main" id="{EBB9E04C-F448-755A-E120-AB00416D9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619">
                <a:extLst>
                  <a:ext uri="{FF2B5EF4-FFF2-40B4-BE49-F238E27FC236}">
                    <a16:creationId xmlns:a16="http://schemas.microsoft.com/office/drawing/2014/main" id="{3BBA067C-0B58-6CEE-9EEE-EAD7BC9A5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620">
                <a:extLst>
                  <a:ext uri="{FF2B5EF4-FFF2-40B4-BE49-F238E27FC236}">
                    <a16:creationId xmlns:a16="http://schemas.microsoft.com/office/drawing/2014/main" id="{98D9F720-A853-8B01-2EB4-D68C9088F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21">
                <a:extLst>
                  <a:ext uri="{FF2B5EF4-FFF2-40B4-BE49-F238E27FC236}">
                    <a16:creationId xmlns:a16="http://schemas.microsoft.com/office/drawing/2014/main" id="{8D27EE08-FD37-407D-7123-5CC061D4F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170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622">
                <a:extLst>
                  <a:ext uri="{FF2B5EF4-FFF2-40B4-BE49-F238E27FC236}">
                    <a16:creationId xmlns:a16="http://schemas.microsoft.com/office/drawing/2014/main" id="{F385EC0C-90A6-2C67-EA2A-C5861CBC2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23">
                <a:extLst>
                  <a:ext uri="{FF2B5EF4-FFF2-40B4-BE49-F238E27FC236}">
                    <a16:creationId xmlns:a16="http://schemas.microsoft.com/office/drawing/2014/main" id="{6878ABBD-B43B-7E3F-506D-A22A94B21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624">
                <a:extLst>
                  <a:ext uri="{FF2B5EF4-FFF2-40B4-BE49-F238E27FC236}">
                    <a16:creationId xmlns:a16="http://schemas.microsoft.com/office/drawing/2014/main" id="{B90B788E-DC73-7F9E-7AF1-909DE73A8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625">
                <a:extLst>
                  <a:ext uri="{FF2B5EF4-FFF2-40B4-BE49-F238E27FC236}">
                    <a16:creationId xmlns:a16="http://schemas.microsoft.com/office/drawing/2014/main" id="{5444107C-B332-71BE-E011-E334478EC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626">
                <a:extLst>
                  <a:ext uri="{FF2B5EF4-FFF2-40B4-BE49-F238E27FC236}">
                    <a16:creationId xmlns:a16="http://schemas.microsoft.com/office/drawing/2014/main" id="{AC3709A3-0801-9A7A-6FE7-3F27B1525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627">
                <a:extLst>
                  <a:ext uri="{FF2B5EF4-FFF2-40B4-BE49-F238E27FC236}">
                    <a16:creationId xmlns:a16="http://schemas.microsoft.com/office/drawing/2014/main" id="{85B03D68-9AD3-094F-86EF-8EBD32D76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7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628">
                <a:extLst>
                  <a:ext uri="{FF2B5EF4-FFF2-40B4-BE49-F238E27FC236}">
                    <a16:creationId xmlns:a16="http://schemas.microsoft.com/office/drawing/2014/main" id="{CD9834EE-136F-28EA-D30F-0913A6A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6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629">
                <a:extLst>
                  <a:ext uri="{FF2B5EF4-FFF2-40B4-BE49-F238E27FC236}">
                    <a16:creationId xmlns:a16="http://schemas.microsoft.com/office/drawing/2014/main" id="{77A2DDDA-1AC4-6379-7FCC-FAAD3C2F2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6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630">
                <a:extLst>
                  <a:ext uri="{FF2B5EF4-FFF2-40B4-BE49-F238E27FC236}">
                    <a16:creationId xmlns:a16="http://schemas.microsoft.com/office/drawing/2014/main" id="{2211C235-FF88-0B53-80E7-21F2301D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6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631">
                <a:extLst>
                  <a:ext uri="{FF2B5EF4-FFF2-40B4-BE49-F238E27FC236}">
                    <a16:creationId xmlns:a16="http://schemas.microsoft.com/office/drawing/2014/main" id="{6F5D8B26-128F-25D4-F9F7-A6942594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5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632">
                <a:extLst>
                  <a:ext uri="{FF2B5EF4-FFF2-40B4-BE49-F238E27FC236}">
                    <a16:creationId xmlns:a16="http://schemas.microsoft.com/office/drawing/2014/main" id="{B46D8789-8666-0C58-DA55-0B667997B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64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633">
                <a:extLst>
                  <a:ext uri="{FF2B5EF4-FFF2-40B4-BE49-F238E27FC236}">
                    <a16:creationId xmlns:a16="http://schemas.microsoft.com/office/drawing/2014/main" id="{60F384E5-C3C4-7B76-E8B1-701D261C3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163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634">
                <a:extLst>
                  <a:ext uri="{FF2B5EF4-FFF2-40B4-BE49-F238E27FC236}">
                    <a16:creationId xmlns:a16="http://schemas.microsoft.com/office/drawing/2014/main" id="{EE679A4F-DDAF-8996-A341-85BFDA1D3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635">
                <a:extLst>
                  <a:ext uri="{FF2B5EF4-FFF2-40B4-BE49-F238E27FC236}">
                    <a16:creationId xmlns:a16="http://schemas.microsoft.com/office/drawing/2014/main" id="{3B74CA44-F38F-3D29-9CA7-61E3D238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16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636">
                <a:extLst>
                  <a:ext uri="{FF2B5EF4-FFF2-40B4-BE49-F238E27FC236}">
                    <a16:creationId xmlns:a16="http://schemas.microsoft.com/office/drawing/2014/main" id="{05235084-E783-D3A0-ED06-75BF6460C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637">
                <a:extLst>
                  <a:ext uri="{FF2B5EF4-FFF2-40B4-BE49-F238E27FC236}">
                    <a16:creationId xmlns:a16="http://schemas.microsoft.com/office/drawing/2014/main" id="{632B832E-D720-66ED-A495-7442129E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638">
                <a:extLst>
                  <a:ext uri="{FF2B5EF4-FFF2-40B4-BE49-F238E27FC236}">
                    <a16:creationId xmlns:a16="http://schemas.microsoft.com/office/drawing/2014/main" id="{18657D97-9FAF-0F7E-E3AD-E21141510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6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639">
                <a:extLst>
                  <a:ext uri="{FF2B5EF4-FFF2-40B4-BE49-F238E27FC236}">
                    <a16:creationId xmlns:a16="http://schemas.microsoft.com/office/drawing/2014/main" id="{DA5A94F5-4757-3991-C67B-AECCF7EED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59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640">
                <a:extLst>
                  <a:ext uri="{FF2B5EF4-FFF2-40B4-BE49-F238E27FC236}">
                    <a16:creationId xmlns:a16="http://schemas.microsoft.com/office/drawing/2014/main" id="{BF78E182-4B26-F4CC-E320-40E922A5B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157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641">
                <a:extLst>
                  <a:ext uri="{FF2B5EF4-FFF2-40B4-BE49-F238E27FC236}">
                    <a16:creationId xmlns:a16="http://schemas.microsoft.com/office/drawing/2014/main" id="{5996DD5B-ECD9-9E0B-F747-217B5631D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157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642">
                <a:extLst>
                  <a:ext uri="{FF2B5EF4-FFF2-40B4-BE49-F238E27FC236}">
                    <a16:creationId xmlns:a16="http://schemas.microsoft.com/office/drawing/2014/main" id="{6A47EB69-2C4B-CCFD-95F7-1E13F8CFA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56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643">
                <a:extLst>
                  <a:ext uri="{FF2B5EF4-FFF2-40B4-BE49-F238E27FC236}">
                    <a16:creationId xmlns:a16="http://schemas.microsoft.com/office/drawing/2014/main" id="{29788229-5C2E-322B-1BD1-B67C792F9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5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644">
                <a:extLst>
                  <a:ext uri="{FF2B5EF4-FFF2-40B4-BE49-F238E27FC236}">
                    <a16:creationId xmlns:a16="http://schemas.microsoft.com/office/drawing/2014/main" id="{84B61674-DC40-6192-4AD3-540254D42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5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645">
                <a:extLst>
                  <a:ext uri="{FF2B5EF4-FFF2-40B4-BE49-F238E27FC236}">
                    <a16:creationId xmlns:a16="http://schemas.microsoft.com/office/drawing/2014/main" id="{B27DEF2E-3BE4-288D-512A-529720468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52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646">
                <a:extLst>
                  <a:ext uri="{FF2B5EF4-FFF2-40B4-BE49-F238E27FC236}">
                    <a16:creationId xmlns:a16="http://schemas.microsoft.com/office/drawing/2014/main" id="{C3A1210C-3171-2727-7AC3-8A2F43EDF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5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647">
                <a:extLst>
                  <a:ext uri="{FF2B5EF4-FFF2-40B4-BE49-F238E27FC236}">
                    <a16:creationId xmlns:a16="http://schemas.microsoft.com/office/drawing/2014/main" id="{E3FA9CB9-081C-F0EA-6760-DBFE820F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4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648">
                <a:extLst>
                  <a:ext uri="{FF2B5EF4-FFF2-40B4-BE49-F238E27FC236}">
                    <a16:creationId xmlns:a16="http://schemas.microsoft.com/office/drawing/2014/main" id="{13070215-2B66-C0D2-3A8B-DF707E88B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4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649">
                <a:extLst>
                  <a:ext uri="{FF2B5EF4-FFF2-40B4-BE49-F238E27FC236}">
                    <a16:creationId xmlns:a16="http://schemas.microsoft.com/office/drawing/2014/main" id="{C3673010-F92D-46B1-5ECE-FC9439D93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14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650">
                <a:extLst>
                  <a:ext uri="{FF2B5EF4-FFF2-40B4-BE49-F238E27FC236}">
                    <a16:creationId xmlns:a16="http://schemas.microsoft.com/office/drawing/2014/main" id="{15EA595F-C770-CAC5-5C6B-A302F7143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8" y="141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651">
                <a:extLst>
                  <a:ext uri="{FF2B5EF4-FFF2-40B4-BE49-F238E27FC236}">
                    <a16:creationId xmlns:a16="http://schemas.microsoft.com/office/drawing/2014/main" id="{54873BEA-7D4B-2FF2-5F03-FC4BBF4E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36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652">
                <a:extLst>
                  <a:ext uri="{FF2B5EF4-FFF2-40B4-BE49-F238E27FC236}">
                    <a16:creationId xmlns:a16="http://schemas.microsoft.com/office/drawing/2014/main" id="{11C632CA-109D-4E7B-58E4-27F22BF0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127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653">
                <a:extLst>
                  <a:ext uri="{FF2B5EF4-FFF2-40B4-BE49-F238E27FC236}">
                    <a16:creationId xmlns:a16="http://schemas.microsoft.com/office/drawing/2014/main" id="{12C7AF87-487B-863C-8AF4-9467A1EAB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2610"/>
                <a:ext cx="16" cy="8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654">
                <a:extLst>
                  <a:ext uri="{FF2B5EF4-FFF2-40B4-BE49-F238E27FC236}">
                    <a16:creationId xmlns:a16="http://schemas.microsoft.com/office/drawing/2014/main" id="{D2157773-43F4-C811-0E59-E28ABA11E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4" y="258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655">
                <a:extLst>
                  <a:ext uri="{FF2B5EF4-FFF2-40B4-BE49-F238E27FC236}">
                    <a16:creationId xmlns:a16="http://schemas.microsoft.com/office/drawing/2014/main" id="{964074E4-E83F-2999-0DA5-9C2AAB71C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6" y="2569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656">
                <a:extLst>
                  <a:ext uri="{FF2B5EF4-FFF2-40B4-BE49-F238E27FC236}">
                    <a16:creationId xmlns:a16="http://schemas.microsoft.com/office/drawing/2014/main" id="{0E145867-4239-A69B-A3A7-051D0AA47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6" y="2545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657">
                <a:extLst>
                  <a:ext uri="{FF2B5EF4-FFF2-40B4-BE49-F238E27FC236}">
                    <a16:creationId xmlns:a16="http://schemas.microsoft.com/office/drawing/2014/main" id="{8781E65C-6F4A-6CCE-D27C-036DB9603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7" y="252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658">
                <a:extLst>
                  <a:ext uri="{FF2B5EF4-FFF2-40B4-BE49-F238E27FC236}">
                    <a16:creationId xmlns:a16="http://schemas.microsoft.com/office/drawing/2014/main" id="{D281AABD-DC26-0CA0-46D2-D1ECA2610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9" y="250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659">
                <a:extLst>
                  <a:ext uri="{FF2B5EF4-FFF2-40B4-BE49-F238E27FC236}">
                    <a16:creationId xmlns:a16="http://schemas.microsoft.com/office/drawing/2014/main" id="{F20B7D33-860D-985A-D366-B0F4087D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9" y="248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660">
                <a:extLst>
                  <a:ext uri="{FF2B5EF4-FFF2-40B4-BE49-F238E27FC236}">
                    <a16:creationId xmlns:a16="http://schemas.microsoft.com/office/drawing/2014/main" id="{C0F78685-F352-A58D-9948-8D35829D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1" y="246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661">
                <a:extLst>
                  <a:ext uri="{FF2B5EF4-FFF2-40B4-BE49-F238E27FC236}">
                    <a16:creationId xmlns:a16="http://schemas.microsoft.com/office/drawing/2014/main" id="{45744EC1-FE56-9900-EB0C-AD957FA23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1" y="244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662">
                <a:extLst>
                  <a:ext uri="{FF2B5EF4-FFF2-40B4-BE49-F238E27FC236}">
                    <a16:creationId xmlns:a16="http://schemas.microsoft.com/office/drawing/2014/main" id="{2F54C846-DD34-6920-622D-8AF32C7A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3" y="242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663">
                <a:extLst>
                  <a:ext uri="{FF2B5EF4-FFF2-40B4-BE49-F238E27FC236}">
                    <a16:creationId xmlns:a16="http://schemas.microsoft.com/office/drawing/2014/main" id="{F7477FF2-5655-CCCC-FE74-7A0537EAF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3" y="2408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664">
                <a:extLst>
                  <a:ext uri="{FF2B5EF4-FFF2-40B4-BE49-F238E27FC236}">
                    <a16:creationId xmlns:a16="http://schemas.microsoft.com/office/drawing/2014/main" id="{89569E96-EE31-3984-E2B2-E5C82193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238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665">
                <a:extLst>
                  <a:ext uri="{FF2B5EF4-FFF2-40B4-BE49-F238E27FC236}">
                    <a16:creationId xmlns:a16="http://schemas.microsoft.com/office/drawing/2014/main" id="{C45B0B7B-D634-8147-99B6-392E1AE41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36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666">
                <a:extLst>
                  <a:ext uri="{FF2B5EF4-FFF2-40B4-BE49-F238E27FC236}">
                    <a16:creationId xmlns:a16="http://schemas.microsoft.com/office/drawing/2014/main" id="{561D4A9C-4436-41AE-02EA-1772ACF7B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234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667">
                <a:extLst>
                  <a:ext uri="{FF2B5EF4-FFF2-40B4-BE49-F238E27FC236}">
                    <a16:creationId xmlns:a16="http://schemas.microsoft.com/office/drawing/2014/main" id="{77E4BA04-7DC7-406A-B9B5-BBFD664A5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8" y="232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668">
                <a:extLst>
                  <a:ext uri="{FF2B5EF4-FFF2-40B4-BE49-F238E27FC236}">
                    <a16:creationId xmlns:a16="http://schemas.microsoft.com/office/drawing/2014/main" id="{F6473AB5-7F23-5D73-7693-41E2DC7BC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0" y="230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669">
                <a:extLst>
                  <a:ext uri="{FF2B5EF4-FFF2-40B4-BE49-F238E27FC236}">
                    <a16:creationId xmlns:a16="http://schemas.microsoft.com/office/drawing/2014/main" id="{55D36A58-62EE-4D71-9FFD-4DADA1CD0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2288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670">
                <a:extLst>
                  <a:ext uri="{FF2B5EF4-FFF2-40B4-BE49-F238E27FC236}">
                    <a16:creationId xmlns:a16="http://schemas.microsoft.com/office/drawing/2014/main" id="{1FB72785-84DC-CB39-4493-960A41CA4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3" y="226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671">
                <a:extLst>
                  <a:ext uri="{FF2B5EF4-FFF2-40B4-BE49-F238E27FC236}">
                    <a16:creationId xmlns:a16="http://schemas.microsoft.com/office/drawing/2014/main" id="{524B9C3B-9F44-5210-7D7F-63E4BBBD2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3" y="2247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672">
                <a:extLst>
                  <a:ext uri="{FF2B5EF4-FFF2-40B4-BE49-F238E27FC236}">
                    <a16:creationId xmlns:a16="http://schemas.microsoft.com/office/drawing/2014/main" id="{4267E791-D634-29A7-3A3C-6806EBF7D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5" y="222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673">
                <a:extLst>
                  <a:ext uri="{FF2B5EF4-FFF2-40B4-BE49-F238E27FC236}">
                    <a16:creationId xmlns:a16="http://schemas.microsoft.com/office/drawing/2014/main" id="{EF879C79-E98B-828C-C232-5E81B8171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220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674">
                <a:extLst>
                  <a:ext uri="{FF2B5EF4-FFF2-40B4-BE49-F238E27FC236}">
                    <a16:creationId xmlns:a16="http://schemas.microsoft.com/office/drawing/2014/main" id="{CE042618-1D77-26F2-A22B-898583A3F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7" y="218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675">
                <a:extLst>
                  <a:ext uri="{FF2B5EF4-FFF2-40B4-BE49-F238E27FC236}">
                    <a16:creationId xmlns:a16="http://schemas.microsoft.com/office/drawing/2014/main" id="{F1A9A0C0-0C75-B331-32A4-71ED4D050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9" y="2159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676">
                <a:extLst>
                  <a:ext uri="{FF2B5EF4-FFF2-40B4-BE49-F238E27FC236}">
                    <a16:creationId xmlns:a16="http://schemas.microsoft.com/office/drawing/2014/main" id="{9CE099D2-8B59-BB3D-C392-D5364A8E9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0" y="214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677">
                <a:extLst>
                  <a:ext uri="{FF2B5EF4-FFF2-40B4-BE49-F238E27FC236}">
                    <a16:creationId xmlns:a16="http://schemas.microsoft.com/office/drawing/2014/main" id="{876215EF-B030-AF56-165B-3D005FEBF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2" y="211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78">
                <a:extLst>
                  <a:ext uri="{FF2B5EF4-FFF2-40B4-BE49-F238E27FC236}">
                    <a16:creationId xmlns:a16="http://schemas.microsoft.com/office/drawing/2014/main" id="{DC3D2A3E-0F10-E300-A557-22F3DF17A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4" y="2103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679">
                <a:extLst>
                  <a:ext uri="{FF2B5EF4-FFF2-40B4-BE49-F238E27FC236}">
                    <a16:creationId xmlns:a16="http://schemas.microsoft.com/office/drawing/2014/main" id="{92B4CF3E-FCAC-5597-754E-73BADD03E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2078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680">
                <a:extLst>
                  <a:ext uri="{FF2B5EF4-FFF2-40B4-BE49-F238E27FC236}">
                    <a16:creationId xmlns:a16="http://schemas.microsoft.com/office/drawing/2014/main" id="{E4BC0266-9F27-6242-273E-57E6B51C8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206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681">
                <a:extLst>
                  <a:ext uri="{FF2B5EF4-FFF2-40B4-BE49-F238E27FC236}">
                    <a16:creationId xmlns:a16="http://schemas.microsoft.com/office/drawing/2014/main" id="{D2D0BEDF-BDF6-507A-18D9-8CC521F1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8" y="2038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682">
                <a:extLst>
                  <a:ext uri="{FF2B5EF4-FFF2-40B4-BE49-F238E27FC236}">
                    <a16:creationId xmlns:a16="http://schemas.microsoft.com/office/drawing/2014/main" id="{C0F5626B-BAD9-D10A-F1B7-015B28DEC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022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683">
                <a:extLst>
                  <a:ext uri="{FF2B5EF4-FFF2-40B4-BE49-F238E27FC236}">
                    <a16:creationId xmlns:a16="http://schemas.microsoft.com/office/drawing/2014/main" id="{2748B620-4A33-F8B7-3766-06741CE1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1" y="199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684">
                <a:extLst>
                  <a:ext uri="{FF2B5EF4-FFF2-40B4-BE49-F238E27FC236}">
                    <a16:creationId xmlns:a16="http://schemas.microsoft.com/office/drawing/2014/main" id="{9295C396-25B7-DD51-AEAB-1231DCA7B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3" y="1982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685">
                <a:extLst>
                  <a:ext uri="{FF2B5EF4-FFF2-40B4-BE49-F238E27FC236}">
                    <a16:creationId xmlns:a16="http://schemas.microsoft.com/office/drawing/2014/main" id="{37633AFC-55CE-5B21-3D50-FBBEC1E4C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3" y="195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686">
                <a:extLst>
                  <a:ext uri="{FF2B5EF4-FFF2-40B4-BE49-F238E27FC236}">
                    <a16:creationId xmlns:a16="http://schemas.microsoft.com/office/drawing/2014/main" id="{D991ECF9-E76F-72F5-0F78-CF21DEF98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194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687">
                <a:extLst>
                  <a:ext uri="{FF2B5EF4-FFF2-40B4-BE49-F238E27FC236}">
                    <a16:creationId xmlns:a16="http://schemas.microsoft.com/office/drawing/2014/main" id="{227E906E-B355-22EA-445E-59E1D13A0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1917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688">
                <a:extLst>
                  <a:ext uri="{FF2B5EF4-FFF2-40B4-BE49-F238E27FC236}">
                    <a16:creationId xmlns:a16="http://schemas.microsoft.com/office/drawing/2014/main" id="{62EE719E-D71E-BA53-35EF-F3A85BFEB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9" y="190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689">
                <a:extLst>
                  <a:ext uri="{FF2B5EF4-FFF2-40B4-BE49-F238E27FC236}">
                    <a16:creationId xmlns:a16="http://schemas.microsoft.com/office/drawing/2014/main" id="{D76FCE7D-8211-3F8B-E3B2-AF62374B9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1877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690">
                <a:extLst>
                  <a:ext uri="{FF2B5EF4-FFF2-40B4-BE49-F238E27FC236}">
                    <a16:creationId xmlns:a16="http://schemas.microsoft.com/office/drawing/2014/main" id="{4C365EAC-9F5C-8794-0FCF-9ED544F71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2" y="186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691">
                <a:extLst>
                  <a:ext uri="{FF2B5EF4-FFF2-40B4-BE49-F238E27FC236}">
                    <a16:creationId xmlns:a16="http://schemas.microsoft.com/office/drawing/2014/main" id="{67A7DCFD-E23B-1F3F-970A-9F17190F1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3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692">
                <a:extLst>
                  <a:ext uri="{FF2B5EF4-FFF2-40B4-BE49-F238E27FC236}">
                    <a16:creationId xmlns:a16="http://schemas.microsoft.com/office/drawing/2014/main" id="{DC0E43BE-D9D5-B8D9-10DF-573C59C6A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6" y="182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693">
                <a:extLst>
                  <a:ext uri="{FF2B5EF4-FFF2-40B4-BE49-F238E27FC236}">
                    <a16:creationId xmlns:a16="http://schemas.microsoft.com/office/drawing/2014/main" id="{817055DB-BC13-FB27-898C-AA6273BB9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8" y="1797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694">
                <a:extLst>
                  <a:ext uri="{FF2B5EF4-FFF2-40B4-BE49-F238E27FC236}">
                    <a16:creationId xmlns:a16="http://schemas.microsoft.com/office/drawing/2014/main" id="{D8916205-8DC6-2BC6-A82B-37F686E72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178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695">
                <a:extLst>
                  <a:ext uri="{FF2B5EF4-FFF2-40B4-BE49-F238E27FC236}">
                    <a16:creationId xmlns:a16="http://schemas.microsoft.com/office/drawing/2014/main" id="{793FD4DC-ED44-7579-5938-E9B098D58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0" y="1756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696">
                <a:extLst>
                  <a:ext uri="{FF2B5EF4-FFF2-40B4-BE49-F238E27FC236}">
                    <a16:creationId xmlns:a16="http://schemas.microsoft.com/office/drawing/2014/main" id="{AC33C16A-5B62-CD80-256E-6EBD44ADB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2" y="1740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697">
                <a:extLst>
                  <a:ext uri="{FF2B5EF4-FFF2-40B4-BE49-F238E27FC236}">
                    <a16:creationId xmlns:a16="http://schemas.microsoft.com/office/drawing/2014/main" id="{E550C130-9D98-4318-6818-43ADA878A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5" y="171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698">
                <a:extLst>
                  <a:ext uri="{FF2B5EF4-FFF2-40B4-BE49-F238E27FC236}">
                    <a16:creationId xmlns:a16="http://schemas.microsoft.com/office/drawing/2014/main" id="{E68B00FE-E5A5-AF71-843C-C369B2347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7" y="170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699">
                <a:extLst>
                  <a:ext uri="{FF2B5EF4-FFF2-40B4-BE49-F238E27FC236}">
                    <a16:creationId xmlns:a16="http://schemas.microsoft.com/office/drawing/2014/main" id="{B541F031-AED2-FEA0-8109-462846802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7" y="167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700">
                <a:extLst>
                  <a:ext uri="{FF2B5EF4-FFF2-40B4-BE49-F238E27FC236}">
                    <a16:creationId xmlns:a16="http://schemas.microsoft.com/office/drawing/2014/main" id="{4D084ED5-8D99-74CB-59D8-2B10C30F7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9" y="166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701">
                <a:extLst>
                  <a:ext uri="{FF2B5EF4-FFF2-40B4-BE49-F238E27FC236}">
                    <a16:creationId xmlns:a16="http://schemas.microsoft.com/office/drawing/2014/main" id="{9CC8276D-3CF4-EBA7-B66B-869941BB3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163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702">
                <a:extLst>
                  <a:ext uri="{FF2B5EF4-FFF2-40B4-BE49-F238E27FC236}">
                    <a16:creationId xmlns:a16="http://schemas.microsoft.com/office/drawing/2014/main" id="{94B5557C-692D-1132-2A95-ACE8E41C0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3" y="162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703">
                <a:extLst>
                  <a:ext uri="{FF2B5EF4-FFF2-40B4-BE49-F238E27FC236}">
                    <a16:creationId xmlns:a16="http://schemas.microsoft.com/office/drawing/2014/main" id="{66E3F66B-7A75-8715-2C36-A60ED843D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1595"/>
                <a:ext cx="33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704">
                <a:extLst>
                  <a:ext uri="{FF2B5EF4-FFF2-40B4-BE49-F238E27FC236}">
                    <a16:creationId xmlns:a16="http://schemas.microsoft.com/office/drawing/2014/main" id="{5D521CFF-944E-8EE4-CE1D-BEE8BA642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157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705">
                <a:extLst>
                  <a:ext uri="{FF2B5EF4-FFF2-40B4-BE49-F238E27FC236}">
                    <a16:creationId xmlns:a16="http://schemas.microsoft.com/office/drawing/2014/main" id="{E94CB6E3-D61E-1D91-0029-AF8CBDC7A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155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706">
                <a:extLst>
                  <a:ext uri="{FF2B5EF4-FFF2-40B4-BE49-F238E27FC236}">
                    <a16:creationId xmlns:a16="http://schemas.microsoft.com/office/drawing/2014/main" id="{E009D798-335E-A0F7-06F9-F5C2F79C3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0" y="153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707">
                <a:extLst>
                  <a:ext uri="{FF2B5EF4-FFF2-40B4-BE49-F238E27FC236}">
                    <a16:creationId xmlns:a16="http://schemas.microsoft.com/office/drawing/2014/main" id="{D5A3708F-BFE4-9C4C-3CFB-03CDFF6D6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2" y="151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708">
                <a:extLst>
                  <a:ext uri="{FF2B5EF4-FFF2-40B4-BE49-F238E27FC236}">
                    <a16:creationId xmlns:a16="http://schemas.microsoft.com/office/drawing/2014/main" id="{391A6156-CF5E-EF9E-5A00-2673EECC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4" y="149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709">
                <a:extLst>
                  <a:ext uri="{FF2B5EF4-FFF2-40B4-BE49-F238E27FC236}">
                    <a16:creationId xmlns:a16="http://schemas.microsoft.com/office/drawing/2014/main" id="{63740400-0E14-5FBE-FBE0-832CD60EA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" y="147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710">
                <a:extLst>
                  <a:ext uri="{FF2B5EF4-FFF2-40B4-BE49-F238E27FC236}">
                    <a16:creationId xmlns:a16="http://schemas.microsoft.com/office/drawing/2014/main" id="{AE0B8118-EFBB-EF16-5A55-8054508CB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8" y="1451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711">
                <a:extLst>
                  <a:ext uri="{FF2B5EF4-FFF2-40B4-BE49-F238E27FC236}">
                    <a16:creationId xmlns:a16="http://schemas.microsoft.com/office/drawing/2014/main" id="{3C93AE36-99F9-A535-3404-E53C7D478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434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712">
                <a:extLst>
                  <a:ext uri="{FF2B5EF4-FFF2-40B4-BE49-F238E27FC236}">
                    <a16:creationId xmlns:a16="http://schemas.microsoft.com/office/drawing/2014/main" id="{954EA86B-EB00-3619-7F02-393596D1D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1" y="141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713">
                <a:extLst>
                  <a:ext uri="{FF2B5EF4-FFF2-40B4-BE49-F238E27FC236}">
                    <a16:creationId xmlns:a16="http://schemas.microsoft.com/office/drawing/2014/main" id="{D4493FFC-DD50-2F08-A3E2-BD48B2248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3" y="139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714">
                <a:extLst>
                  <a:ext uri="{FF2B5EF4-FFF2-40B4-BE49-F238E27FC236}">
                    <a16:creationId xmlns:a16="http://schemas.microsoft.com/office/drawing/2014/main" id="{5129FA23-4810-B10B-93C1-BF6783118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5" y="137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715">
                <a:extLst>
                  <a:ext uri="{FF2B5EF4-FFF2-40B4-BE49-F238E27FC236}">
                    <a16:creationId xmlns:a16="http://schemas.microsoft.com/office/drawing/2014/main" id="{A7197CEA-9C03-B785-8D11-F11304164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7" y="135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716">
                <a:extLst>
                  <a:ext uri="{FF2B5EF4-FFF2-40B4-BE49-F238E27FC236}">
                    <a16:creationId xmlns:a16="http://schemas.microsoft.com/office/drawing/2014/main" id="{CDBED294-F7EB-5DD7-CC2E-7B9748622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33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717">
                <a:extLst>
                  <a:ext uri="{FF2B5EF4-FFF2-40B4-BE49-F238E27FC236}">
                    <a16:creationId xmlns:a16="http://schemas.microsoft.com/office/drawing/2014/main" id="{117D8A02-814D-29A8-2A10-E4FF21A47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1" y="1314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718">
                <a:extLst>
                  <a:ext uri="{FF2B5EF4-FFF2-40B4-BE49-F238E27FC236}">
                    <a16:creationId xmlns:a16="http://schemas.microsoft.com/office/drawing/2014/main" id="{7829ACFD-9745-1B3F-9014-03294D735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4" y="129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9">
                <a:extLst>
                  <a:ext uri="{FF2B5EF4-FFF2-40B4-BE49-F238E27FC236}">
                    <a16:creationId xmlns:a16="http://schemas.microsoft.com/office/drawing/2014/main" id="{DDC15678-596A-DF28-ADC2-66504D631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6" y="1273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20">
                <a:extLst>
                  <a:ext uri="{FF2B5EF4-FFF2-40B4-BE49-F238E27FC236}">
                    <a16:creationId xmlns:a16="http://schemas.microsoft.com/office/drawing/2014/main" id="{16D5A58C-6352-A65B-9239-5763DD164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2690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721">
                <a:extLst>
                  <a:ext uri="{FF2B5EF4-FFF2-40B4-BE49-F238E27FC236}">
                    <a16:creationId xmlns:a16="http://schemas.microsoft.com/office/drawing/2014/main" id="{3041FF1D-DE62-A852-2544-2E7FB19EC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6" y="266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22">
                <a:extLst>
                  <a:ext uri="{FF2B5EF4-FFF2-40B4-BE49-F238E27FC236}">
                    <a16:creationId xmlns:a16="http://schemas.microsoft.com/office/drawing/2014/main" id="{46414792-5EC5-59A8-B1AD-E12A312A8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6" y="265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23">
                <a:extLst>
                  <a:ext uri="{FF2B5EF4-FFF2-40B4-BE49-F238E27FC236}">
                    <a16:creationId xmlns:a16="http://schemas.microsoft.com/office/drawing/2014/main" id="{28921C12-8A85-8AE4-E6D7-BA1BBBC22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8" y="262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724">
                <a:extLst>
                  <a:ext uri="{FF2B5EF4-FFF2-40B4-BE49-F238E27FC236}">
                    <a16:creationId xmlns:a16="http://schemas.microsoft.com/office/drawing/2014/main" id="{49EAB6A2-7F60-3AED-5D11-61016D4EB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0" y="2610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725">
                <a:extLst>
                  <a:ext uri="{FF2B5EF4-FFF2-40B4-BE49-F238E27FC236}">
                    <a16:creationId xmlns:a16="http://schemas.microsoft.com/office/drawing/2014/main" id="{3C51F981-5C7E-1B20-429B-CE3979F0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3" y="258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726">
                <a:extLst>
                  <a:ext uri="{FF2B5EF4-FFF2-40B4-BE49-F238E27FC236}">
                    <a16:creationId xmlns:a16="http://schemas.microsoft.com/office/drawing/2014/main" id="{AB1604E9-AE62-9B31-59F6-761DC7A50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5" y="2569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727">
                <a:extLst>
                  <a:ext uri="{FF2B5EF4-FFF2-40B4-BE49-F238E27FC236}">
                    <a16:creationId xmlns:a16="http://schemas.microsoft.com/office/drawing/2014/main" id="{D424643B-C970-5172-6356-6357283FA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5" y="254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728">
                <a:extLst>
                  <a:ext uri="{FF2B5EF4-FFF2-40B4-BE49-F238E27FC236}">
                    <a16:creationId xmlns:a16="http://schemas.microsoft.com/office/drawing/2014/main" id="{ADFEF1E0-AF68-481C-A059-81131212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7" y="252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729">
                <a:extLst>
                  <a:ext uri="{FF2B5EF4-FFF2-40B4-BE49-F238E27FC236}">
                    <a16:creationId xmlns:a16="http://schemas.microsoft.com/office/drawing/2014/main" id="{43620B71-E79D-7EA4-9796-DA1A1FBDA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50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730">
                <a:extLst>
                  <a:ext uri="{FF2B5EF4-FFF2-40B4-BE49-F238E27FC236}">
                    <a16:creationId xmlns:a16="http://schemas.microsoft.com/office/drawing/2014/main" id="{7C147A3F-4A71-FB8E-9FD4-CB8126FFD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1" y="248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731">
                <a:extLst>
                  <a:ext uri="{FF2B5EF4-FFF2-40B4-BE49-F238E27FC236}">
                    <a16:creationId xmlns:a16="http://schemas.microsoft.com/office/drawing/2014/main" id="{B230EC7D-BD7B-88D3-93E6-F503CAC47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3" y="2465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732">
                <a:extLst>
                  <a:ext uri="{FF2B5EF4-FFF2-40B4-BE49-F238E27FC236}">
                    <a16:creationId xmlns:a16="http://schemas.microsoft.com/office/drawing/2014/main" id="{CA410487-B8F9-DD85-5A56-9B9E5A718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" y="244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733">
                <a:extLst>
                  <a:ext uri="{FF2B5EF4-FFF2-40B4-BE49-F238E27FC236}">
                    <a16:creationId xmlns:a16="http://schemas.microsoft.com/office/drawing/2014/main" id="{B1D3C69D-107C-650D-D1D5-F63E525C0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6" y="242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734">
                <a:extLst>
                  <a:ext uri="{FF2B5EF4-FFF2-40B4-BE49-F238E27FC236}">
                    <a16:creationId xmlns:a16="http://schemas.microsoft.com/office/drawing/2014/main" id="{BC812E2E-1ADF-F816-1364-C638A764C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2408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735">
                <a:extLst>
                  <a:ext uri="{FF2B5EF4-FFF2-40B4-BE49-F238E27FC236}">
                    <a16:creationId xmlns:a16="http://schemas.microsoft.com/office/drawing/2014/main" id="{D10DEFED-2B6F-D057-B428-5001E029D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0" y="238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736">
                <a:extLst>
                  <a:ext uri="{FF2B5EF4-FFF2-40B4-BE49-F238E27FC236}">
                    <a16:creationId xmlns:a16="http://schemas.microsoft.com/office/drawing/2014/main" id="{6C38FB57-F192-9F4B-8407-B90204192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2" y="236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737">
                <a:extLst>
                  <a:ext uri="{FF2B5EF4-FFF2-40B4-BE49-F238E27FC236}">
                    <a16:creationId xmlns:a16="http://schemas.microsoft.com/office/drawing/2014/main" id="{7C5D7709-E14C-DE6C-D830-2B4205776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2344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738">
                <a:extLst>
                  <a:ext uri="{FF2B5EF4-FFF2-40B4-BE49-F238E27FC236}">
                    <a16:creationId xmlns:a16="http://schemas.microsoft.com/office/drawing/2014/main" id="{EE862E51-5A20-2BDB-D354-B5022D1EF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5" y="232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739">
                <a:extLst>
                  <a:ext uri="{FF2B5EF4-FFF2-40B4-BE49-F238E27FC236}">
                    <a16:creationId xmlns:a16="http://schemas.microsoft.com/office/drawing/2014/main" id="{EE3DFCE0-1AD9-1DF5-E053-408AC260C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230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40">
                <a:extLst>
                  <a:ext uri="{FF2B5EF4-FFF2-40B4-BE49-F238E27FC236}">
                    <a16:creationId xmlns:a16="http://schemas.microsoft.com/office/drawing/2014/main" id="{053AC0FC-BD38-A575-F297-673BD3F7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9" y="228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41">
                <a:extLst>
                  <a:ext uri="{FF2B5EF4-FFF2-40B4-BE49-F238E27FC236}">
                    <a16:creationId xmlns:a16="http://schemas.microsoft.com/office/drawing/2014/main" id="{660E87F0-30A4-B19E-DF09-831B622E5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9" y="226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42">
                <a:extLst>
                  <a:ext uri="{FF2B5EF4-FFF2-40B4-BE49-F238E27FC236}">
                    <a16:creationId xmlns:a16="http://schemas.microsoft.com/office/drawing/2014/main" id="{41B026A6-F9FC-FA7E-220B-E8EE4FE33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1" y="2247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43">
                <a:extLst>
                  <a:ext uri="{FF2B5EF4-FFF2-40B4-BE49-F238E27FC236}">
                    <a16:creationId xmlns:a16="http://schemas.microsoft.com/office/drawing/2014/main" id="{4A03682C-205B-F9DB-B710-2CBFC2833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3" y="2223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4">
                <a:extLst>
                  <a:ext uri="{FF2B5EF4-FFF2-40B4-BE49-F238E27FC236}">
                    <a16:creationId xmlns:a16="http://schemas.microsoft.com/office/drawing/2014/main" id="{A0208126-6C9A-864A-E618-507C5378E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207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45">
                <a:extLst>
                  <a:ext uri="{FF2B5EF4-FFF2-40B4-BE49-F238E27FC236}">
                    <a16:creationId xmlns:a16="http://schemas.microsoft.com/office/drawing/2014/main" id="{DEB5B821-C3A1-9EE5-90D7-FFF3B0844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218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6">
                <a:extLst>
                  <a:ext uri="{FF2B5EF4-FFF2-40B4-BE49-F238E27FC236}">
                    <a16:creationId xmlns:a16="http://schemas.microsoft.com/office/drawing/2014/main" id="{9708BC67-B983-563F-0851-CA516CC52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8" y="2159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47">
                <a:extLst>
                  <a:ext uri="{FF2B5EF4-FFF2-40B4-BE49-F238E27FC236}">
                    <a16:creationId xmlns:a16="http://schemas.microsoft.com/office/drawing/2014/main" id="{0A5762D0-0888-B193-F563-4CDF969A0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8" y="214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48">
                <a:extLst>
                  <a:ext uri="{FF2B5EF4-FFF2-40B4-BE49-F238E27FC236}">
                    <a16:creationId xmlns:a16="http://schemas.microsoft.com/office/drawing/2014/main" id="{7E550FEA-B918-EC7A-6DA3-EFDB2B5C8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0" y="2119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49">
                <a:extLst>
                  <a:ext uri="{FF2B5EF4-FFF2-40B4-BE49-F238E27FC236}">
                    <a16:creationId xmlns:a16="http://schemas.microsoft.com/office/drawing/2014/main" id="{7F1AC447-9C84-9D04-7B5C-4365C1CC3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0" y="210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50">
                <a:extLst>
                  <a:ext uri="{FF2B5EF4-FFF2-40B4-BE49-F238E27FC236}">
                    <a16:creationId xmlns:a16="http://schemas.microsoft.com/office/drawing/2014/main" id="{37239511-8233-CDBC-D829-EF5593872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2078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51">
                <a:extLst>
                  <a:ext uri="{FF2B5EF4-FFF2-40B4-BE49-F238E27FC236}">
                    <a16:creationId xmlns:a16="http://schemas.microsoft.com/office/drawing/2014/main" id="{E302C369-C110-6004-5CEC-05C4522C5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062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52">
                <a:extLst>
                  <a:ext uri="{FF2B5EF4-FFF2-40B4-BE49-F238E27FC236}">
                    <a16:creationId xmlns:a16="http://schemas.microsoft.com/office/drawing/2014/main" id="{F525D942-A2B8-6C1C-699E-9BABE575A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5" y="203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53">
                <a:extLst>
                  <a:ext uri="{FF2B5EF4-FFF2-40B4-BE49-F238E27FC236}">
                    <a16:creationId xmlns:a16="http://schemas.microsoft.com/office/drawing/2014/main" id="{016CB357-6C1C-70DF-4964-EE8380AE1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7" y="2022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54">
                <a:extLst>
                  <a:ext uri="{FF2B5EF4-FFF2-40B4-BE49-F238E27FC236}">
                    <a16:creationId xmlns:a16="http://schemas.microsoft.com/office/drawing/2014/main" id="{E26CAA98-3981-3122-2A45-480CD03C6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7" y="199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755">
                <a:extLst>
                  <a:ext uri="{FF2B5EF4-FFF2-40B4-BE49-F238E27FC236}">
                    <a16:creationId xmlns:a16="http://schemas.microsoft.com/office/drawing/2014/main" id="{62E0761F-FBDB-5896-309E-773513509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9" y="1982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756">
                <a:extLst>
                  <a:ext uri="{FF2B5EF4-FFF2-40B4-BE49-F238E27FC236}">
                    <a16:creationId xmlns:a16="http://schemas.microsoft.com/office/drawing/2014/main" id="{D3B4A971-A358-24C1-1E12-2E0E5F030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9" y="195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757">
                <a:extLst>
                  <a:ext uri="{FF2B5EF4-FFF2-40B4-BE49-F238E27FC236}">
                    <a16:creationId xmlns:a16="http://schemas.microsoft.com/office/drawing/2014/main" id="{D3A2F6E4-7679-5822-DFF7-44B84DC1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942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758">
                <a:extLst>
                  <a:ext uri="{FF2B5EF4-FFF2-40B4-BE49-F238E27FC236}">
                    <a16:creationId xmlns:a16="http://schemas.microsoft.com/office/drawing/2014/main" id="{F1999748-899E-1066-94B5-90A873DB6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2" y="1917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759">
                <a:extLst>
                  <a:ext uri="{FF2B5EF4-FFF2-40B4-BE49-F238E27FC236}">
                    <a16:creationId xmlns:a16="http://schemas.microsoft.com/office/drawing/2014/main" id="{47D515DF-5F76-97AF-DDB3-7D379A8C8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90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760">
                <a:extLst>
                  <a:ext uri="{FF2B5EF4-FFF2-40B4-BE49-F238E27FC236}">
                    <a16:creationId xmlns:a16="http://schemas.microsoft.com/office/drawing/2014/main" id="{0BBCC1C2-B45B-4B49-0D96-E50249A02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87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761">
                <a:extLst>
                  <a:ext uri="{FF2B5EF4-FFF2-40B4-BE49-F238E27FC236}">
                    <a16:creationId xmlns:a16="http://schemas.microsoft.com/office/drawing/2014/main" id="{3B5DEC55-9675-C3D1-F3C2-634DA3397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186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62">
                <a:extLst>
                  <a:ext uri="{FF2B5EF4-FFF2-40B4-BE49-F238E27FC236}">
                    <a16:creationId xmlns:a16="http://schemas.microsoft.com/office/drawing/2014/main" id="{AD583B99-9635-8799-4CBD-FFDBC3B16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183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763">
                <a:extLst>
                  <a:ext uri="{FF2B5EF4-FFF2-40B4-BE49-F238E27FC236}">
                    <a16:creationId xmlns:a16="http://schemas.microsoft.com/office/drawing/2014/main" id="{EBC76FCC-92AC-B614-34E0-D0AF8B1EC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821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764">
                <a:extLst>
                  <a:ext uri="{FF2B5EF4-FFF2-40B4-BE49-F238E27FC236}">
                    <a16:creationId xmlns:a16="http://schemas.microsoft.com/office/drawing/2014/main" id="{41459298-D46F-8833-83AB-515B3E70B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179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765">
                <a:extLst>
                  <a:ext uri="{FF2B5EF4-FFF2-40B4-BE49-F238E27FC236}">
                    <a16:creationId xmlns:a16="http://schemas.microsoft.com/office/drawing/2014/main" id="{1B698BAA-BD41-0FF4-6156-58218D9C4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1" y="1781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766">
                <a:extLst>
                  <a:ext uri="{FF2B5EF4-FFF2-40B4-BE49-F238E27FC236}">
                    <a16:creationId xmlns:a16="http://schemas.microsoft.com/office/drawing/2014/main" id="{654630A4-8B3C-4729-C73E-D2CAE731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1" y="1756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767">
                <a:extLst>
                  <a:ext uri="{FF2B5EF4-FFF2-40B4-BE49-F238E27FC236}">
                    <a16:creationId xmlns:a16="http://schemas.microsoft.com/office/drawing/2014/main" id="{332A0D9C-BDA8-7F15-1D1A-95FDCE474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174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768">
                <a:extLst>
                  <a:ext uri="{FF2B5EF4-FFF2-40B4-BE49-F238E27FC236}">
                    <a16:creationId xmlns:a16="http://schemas.microsoft.com/office/drawing/2014/main" id="{125CBF24-A6C6-A2E6-0B70-D0D7FE3CA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3" y="171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769">
                <a:extLst>
                  <a:ext uri="{FF2B5EF4-FFF2-40B4-BE49-F238E27FC236}">
                    <a16:creationId xmlns:a16="http://schemas.microsoft.com/office/drawing/2014/main" id="{A1E9669A-2DDE-EB82-8055-9CC1132F5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3" y="170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770">
                <a:extLst>
                  <a:ext uri="{FF2B5EF4-FFF2-40B4-BE49-F238E27FC236}">
                    <a16:creationId xmlns:a16="http://schemas.microsoft.com/office/drawing/2014/main" id="{5A886664-0BE7-35D6-7D1B-FFA6A02A4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1676"/>
                <a:ext cx="41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771">
                <a:extLst>
                  <a:ext uri="{FF2B5EF4-FFF2-40B4-BE49-F238E27FC236}">
                    <a16:creationId xmlns:a16="http://schemas.microsoft.com/office/drawing/2014/main" id="{9BA84B71-73D7-8715-3F1E-93E2571C5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6" y="166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772">
                <a:extLst>
                  <a:ext uri="{FF2B5EF4-FFF2-40B4-BE49-F238E27FC236}">
                    <a16:creationId xmlns:a16="http://schemas.microsoft.com/office/drawing/2014/main" id="{40AE70C5-564D-15C7-F8F0-256ECBAC5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8" y="1636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773">
                <a:extLst>
                  <a:ext uri="{FF2B5EF4-FFF2-40B4-BE49-F238E27FC236}">
                    <a16:creationId xmlns:a16="http://schemas.microsoft.com/office/drawing/2014/main" id="{3E290979-CB04-58A9-D470-02E07DD59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8" y="162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774">
                <a:extLst>
                  <a:ext uri="{FF2B5EF4-FFF2-40B4-BE49-F238E27FC236}">
                    <a16:creationId xmlns:a16="http://schemas.microsoft.com/office/drawing/2014/main" id="{CE4D394F-9831-4856-4396-1AF05CECD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8" y="1595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775">
                <a:extLst>
                  <a:ext uri="{FF2B5EF4-FFF2-40B4-BE49-F238E27FC236}">
                    <a16:creationId xmlns:a16="http://schemas.microsoft.com/office/drawing/2014/main" id="{C6B2979E-ACD3-0CC3-928A-71EEEA551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157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776">
                <a:extLst>
                  <a:ext uri="{FF2B5EF4-FFF2-40B4-BE49-F238E27FC236}">
                    <a16:creationId xmlns:a16="http://schemas.microsoft.com/office/drawing/2014/main" id="{C57E7905-5D6C-C2EF-65A9-D917076A0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0" y="1555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777">
                <a:extLst>
                  <a:ext uri="{FF2B5EF4-FFF2-40B4-BE49-F238E27FC236}">
                    <a16:creationId xmlns:a16="http://schemas.microsoft.com/office/drawing/2014/main" id="{560BA58D-C7E6-2B49-DD30-D7A8EF189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3" y="1531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778">
                <a:extLst>
                  <a:ext uri="{FF2B5EF4-FFF2-40B4-BE49-F238E27FC236}">
                    <a16:creationId xmlns:a16="http://schemas.microsoft.com/office/drawing/2014/main" id="{3F864F54-6017-A9CB-205D-7A88B3F0E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51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779">
                <a:extLst>
                  <a:ext uri="{FF2B5EF4-FFF2-40B4-BE49-F238E27FC236}">
                    <a16:creationId xmlns:a16="http://schemas.microsoft.com/office/drawing/2014/main" id="{954DD3CB-6065-BBBB-BCD1-27B5D8F7F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3" y="149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780">
                <a:extLst>
                  <a:ext uri="{FF2B5EF4-FFF2-40B4-BE49-F238E27FC236}">
                    <a16:creationId xmlns:a16="http://schemas.microsoft.com/office/drawing/2014/main" id="{3F959490-8752-434E-2854-9B62AC98E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5" y="147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781">
                <a:extLst>
                  <a:ext uri="{FF2B5EF4-FFF2-40B4-BE49-F238E27FC236}">
                    <a16:creationId xmlns:a16="http://schemas.microsoft.com/office/drawing/2014/main" id="{898841F1-9203-3FE2-C59D-F761BA8E8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45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782">
                <a:extLst>
                  <a:ext uri="{FF2B5EF4-FFF2-40B4-BE49-F238E27FC236}">
                    <a16:creationId xmlns:a16="http://schemas.microsoft.com/office/drawing/2014/main" id="{1CA424FC-5F1C-C513-8E5A-5691EE898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7" y="1434"/>
                <a:ext cx="41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783">
                <a:extLst>
                  <a:ext uri="{FF2B5EF4-FFF2-40B4-BE49-F238E27FC236}">
                    <a16:creationId xmlns:a16="http://schemas.microsoft.com/office/drawing/2014/main" id="{37153DC6-94D6-A2CA-9FBE-5CFD454DA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8" y="141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784">
                <a:extLst>
                  <a:ext uri="{FF2B5EF4-FFF2-40B4-BE49-F238E27FC236}">
                    <a16:creationId xmlns:a16="http://schemas.microsoft.com/office/drawing/2014/main" id="{A07D6C60-E35F-67FE-0D2B-345CB5F43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8" y="139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785">
                <a:extLst>
                  <a:ext uri="{FF2B5EF4-FFF2-40B4-BE49-F238E27FC236}">
                    <a16:creationId xmlns:a16="http://schemas.microsoft.com/office/drawing/2014/main" id="{4EC2BB4A-92F6-9A85-F60F-B10C143BF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370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786">
                <a:extLst>
                  <a:ext uri="{FF2B5EF4-FFF2-40B4-BE49-F238E27FC236}">
                    <a16:creationId xmlns:a16="http://schemas.microsoft.com/office/drawing/2014/main" id="{639F53E6-95CE-61C5-6C3D-246B5A4E8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1354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787">
                <a:extLst>
                  <a:ext uri="{FF2B5EF4-FFF2-40B4-BE49-F238E27FC236}">
                    <a16:creationId xmlns:a16="http://schemas.microsoft.com/office/drawing/2014/main" id="{A2A04477-C151-54E2-9EE5-7C3D41072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0" y="133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788">
                <a:extLst>
                  <a:ext uri="{FF2B5EF4-FFF2-40B4-BE49-F238E27FC236}">
                    <a16:creationId xmlns:a16="http://schemas.microsoft.com/office/drawing/2014/main" id="{20544BE2-834E-279A-6655-C167F8628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314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789">
                <a:extLst>
                  <a:ext uri="{FF2B5EF4-FFF2-40B4-BE49-F238E27FC236}">
                    <a16:creationId xmlns:a16="http://schemas.microsoft.com/office/drawing/2014/main" id="{059E62D0-0228-124D-212B-7276792A4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3" y="1290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790">
                <a:extLst>
                  <a:ext uri="{FF2B5EF4-FFF2-40B4-BE49-F238E27FC236}">
                    <a16:creationId xmlns:a16="http://schemas.microsoft.com/office/drawing/2014/main" id="{CD938DDF-8325-AF91-B5B9-E2EBE40A3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5" y="1273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791">
                <a:extLst>
                  <a:ext uri="{FF2B5EF4-FFF2-40B4-BE49-F238E27FC236}">
                    <a16:creationId xmlns:a16="http://schemas.microsoft.com/office/drawing/2014/main" id="{38900FDB-5644-E349-3EDB-AD9667E6B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040"/>
                <a:ext cx="139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Normal Probabilistic Plot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792">
                <a:extLst>
                  <a:ext uri="{FF2B5EF4-FFF2-40B4-BE49-F238E27FC236}">
                    <a16:creationId xmlns:a16="http://schemas.microsoft.com/office/drawing/2014/main" id="{717274AC-DD2D-7827-8D00-13D326F3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3278"/>
                <a:ext cx="17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Residuals for double interaction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793">
                <a:extLst>
                  <a:ext uri="{FF2B5EF4-FFF2-40B4-BE49-F238E27FC236}">
                    <a16:creationId xmlns:a16="http://schemas.microsoft.com/office/drawing/2014/main" id="{52FF81F3-AD7B-27C2-14FD-8BA32363F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141"/>
                <a:ext cx="21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794">
                <a:extLst>
                  <a:ext uri="{FF2B5EF4-FFF2-40B4-BE49-F238E27FC236}">
                    <a16:creationId xmlns:a16="http://schemas.microsoft.com/office/drawing/2014/main" id="{9ACFAB4B-D35D-14BC-C0EF-D88D9E7E7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3141"/>
                <a:ext cx="16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795">
                <a:extLst>
                  <a:ext uri="{FF2B5EF4-FFF2-40B4-BE49-F238E27FC236}">
                    <a16:creationId xmlns:a16="http://schemas.microsoft.com/office/drawing/2014/main" id="{0851DF4E-A18D-348C-F18F-CD19AFD35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3141"/>
                <a:ext cx="120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796">
                <a:extLst>
                  <a:ext uri="{FF2B5EF4-FFF2-40B4-BE49-F238E27FC236}">
                    <a16:creationId xmlns:a16="http://schemas.microsoft.com/office/drawing/2014/main" id="{9329F7EF-8BAF-9589-67EC-05BAB217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797">
                <a:extLst>
                  <a:ext uri="{FF2B5EF4-FFF2-40B4-BE49-F238E27FC236}">
                    <a16:creationId xmlns:a16="http://schemas.microsoft.com/office/drawing/2014/main" id="{2532F9A1-3ECB-C75A-D058-C01989013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798">
                <a:extLst>
                  <a:ext uri="{FF2B5EF4-FFF2-40B4-BE49-F238E27FC236}">
                    <a16:creationId xmlns:a16="http://schemas.microsoft.com/office/drawing/2014/main" id="{F7B54A8C-0DF2-46CF-73FF-E49E6FDB3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3141"/>
                <a:ext cx="184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799">
                <a:extLst>
                  <a:ext uri="{FF2B5EF4-FFF2-40B4-BE49-F238E27FC236}">
                    <a16:creationId xmlns:a16="http://schemas.microsoft.com/office/drawing/2014/main" id="{4B821E5C-24D5-7004-B759-116283FD0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3004"/>
                <a:ext cx="21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800">
                <a:extLst>
                  <a:ext uri="{FF2B5EF4-FFF2-40B4-BE49-F238E27FC236}">
                    <a16:creationId xmlns:a16="http://schemas.microsoft.com/office/drawing/2014/main" id="{DB515DCB-A944-23C3-62DB-B6315F672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779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801">
                <a:extLst>
                  <a:ext uri="{FF2B5EF4-FFF2-40B4-BE49-F238E27FC236}">
                    <a16:creationId xmlns:a16="http://schemas.microsoft.com/office/drawing/2014/main" id="{F6754564-A4ED-29D9-FDC6-0A5EBB465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85"/>
                <a:ext cx="12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802">
                <a:extLst>
                  <a:ext uri="{FF2B5EF4-FFF2-40B4-BE49-F238E27FC236}">
                    <a16:creationId xmlns:a16="http://schemas.microsoft.com/office/drawing/2014/main" id="{5E8F480D-65E9-7EF4-5129-7F22F9240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352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803">
                <a:extLst>
                  <a:ext uri="{FF2B5EF4-FFF2-40B4-BE49-F238E27FC236}">
                    <a16:creationId xmlns:a16="http://schemas.microsoft.com/office/drawing/2014/main" id="{2E989AEB-9B62-063D-989A-91FD35D85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02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804">
                <a:extLst>
                  <a:ext uri="{FF2B5EF4-FFF2-40B4-BE49-F238E27FC236}">
                    <a16:creationId xmlns:a16="http://schemas.microsoft.com/office/drawing/2014/main" id="{868B4DC1-0A6B-9A79-35C0-73A1A0C6D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861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805">
                <a:extLst>
                  <a:ext uri="{FF2B5EF4-FFF2-40B4-BE49-F238E27FC236}">
                    <a16:creationId xmlns:a16="http://schemas.microsoft.com/office/drawing/2014/main" id="{CE7A1523-0425-2B99-FC4F-65470FA3B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627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806">
                <a:extLst>
                  <a:ext uri="{FF2B5EF4-FFF2-40B4-BE49-F238E27FC236}">
                    <a16:creationId xmlns:a16="http://schemas.microsoft.com/office/drawing/2014/main" id="{0E6C6566-C41E-E296-F944-4ED2F1A2C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434"/>
                <a:ext cx="185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807">
                <a:extLst>
                  <a:ext uri="{FF2B5EF4-FFF2-40B4-BE49-F238E27FC236}">
                    <a16:creationId xmlns:a16="http://schemas.microsoft.com/office/drawing/2014/main" id="{455A6EC8-B48E-F4F8-A48A-EB724BE8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209"/>
                <a:ext cx="273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99,9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809">
              <a:extLst>
                <a:ext uri="{FF2B5EF4-FFF2-40B4-BE49-F238E27FC236}">
                  <a16:creationId xmlns:a16="http://schemas.microsoft.com/office/drawing/2014/main" id="{1374187D-1859-8EB6-6F67-796F7F16D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99" y="2012"/>
              <a:ext cx="6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10">
              <a:extLst>
                <a:ext uri="{FF2B5EF4-FFF2-40B4-BE49-F238E27FC236}">
                  <a16:creationId xmlns:a16="http://schemas.microsoft.com/office/drawing/2014/main" id="{F1C25439-B3CC-3969-753F-35D5610B3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240"/>
              <a:ext cx="35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n:494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11">
              <a:extLst>
                <a:ext uri="{FF2B5EF4-FFF2-40B4-BE49-F238E27FC236}">
                  <a16:creationId xmlns:a16="http://schemas.microsoft.com/office/drawing/2014/main" id="{42359CCF-8B25-F183-E322-63B95D41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361"/>
              <a:ext cx="123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Media:-0,00000414919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12">
              <a:extLst>
                <a:ext uri="{FF2B5EF4-FFF2-40B4-BE49-F238E27FC236}">
                  <a16:creationId xmlns:a16="http://schemas.microsoft.com/office/drawing/2014/main" id="{83A8F1B7-0185-F4BC-FF5A-1ECF2DE6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481"/>
              <a:ext cx="84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Sigma:8,75605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13">
              <a:extLst>
                <a:ext uri="{FF2B5EF4-FFF2-40B4-BE49-F238E27FC236}">
                  <a16:creationId xmlns:a16="http://schemas.microsoft.com/office/drawing/2014/main" id="{1A246B6F-53F5-DF4C-7E2A-1EB5CC8B7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602"/>
              <a:ext cx="6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W:0,928513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14">
              <a:extLst>
                <a:ext uri="{FF2B5EF4-FFF2-40B4-BE49-F238E27FC236}">
                  <a16:creationId xmlns:a16="http://schemas.microsoft.com/office/drawing/2014/main" id="{F12CDD51-68FB-2065-6012-D04D78A8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3" y="1723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P:0,0000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2023-05-31T19:05:47Z</dcterms:created>
  <dcterms:modified xsi:type="dcterms:W3CDTF">2023-05-31T19:08:21Z</dcterms:modified>
</cp:coreProperties>
</file>