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386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BF08-B125-7AED-D57E-BA1789E14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EBF24-4F77-0FB4-5C1F-D6D1214CF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1FF9-D865-B8A7-37E7-E3F00F18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C3B2-59D7-4B67-A8C7-178C82CCC9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162FF-8373-EC27-902B-DB80A655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E95F-F70D-3AC1-967D-635B6DD5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D33E-2DD9-454C-B6D5-F20B9B22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5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50F3-C91F-9F30-8495-74EF23B5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420AD-2E48-5EF3-F20E-409A415CB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1E4A-D9B6-D0E9-3750-A0235F69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C3B2-59D7-4B67-A8C7-178C82CCC9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5BDA7-7E8A-5EFA-2E18-1C408064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3F34B-53BE-F01B-9745-187DFFB4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D33E-2DD9-454C-B6D5-F20B9B22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7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5D9D4-68D3-7102-4A10-6E399ECDD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03070-F992-7FA1-5264-7130C2C1C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3267-650C-054A-ADC2-221D6E86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C3B2-59D7-4B67-A8C7-178C82CCC9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6F30-2D88-A0C9-04C5-29737255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4A1E-4F15-0AB4-B504-D20B43F3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D33E-2DD9-454C-B6D5-F20B9B22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0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8652-73F4-489C-546F-817DDCE2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906F-96EA-BB07-172B-D11EF540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7FC9-C09B-69AC-3D1A-53A9D51A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C3B2-59D7-4B67-A8C7-178C82CCC9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567A-5CCC-C238-7F01-BB30AC6D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68E5-08AB-9249-8FD5-4A3D39ED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D33E-2DD9-454C-B6D5-F20B9B22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7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4708-8B4D-642D-EF7A-9B2803C0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EA279-A580-9E05-AA7F-3A18BD32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459A-2475-E2C5-5601-211E6C0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C3B2-59D7-4B67-A8C7-178C82CCC9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A4A9-B1A2-D301-2918-F93DE034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EC89-633B-0E07-10A4-CC0BF895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D33E-2DD9-454C-B6D5-F20B9B22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7461-DE7C-7BD3-83BB-9C797934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1B9B-17FF-CF38-3B6A-85CAA99B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5D97F-E204-CB4D-D0E6-49E1D76EA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D010B-3A84-C474-102D-4B962EF0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C3B2-59D7-4B67-A8C7-178C82CCC9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AD45F-8C1C-54B4-695F-311399DD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F0C7-A298-2431-2086-0A3BEC5A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D33E-2DD9-454C-B6D5-F20B9B22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F574-2E34-6B53-EA1E-82A20054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778AB-CD62-D549-2CCA-AC6F18B3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BA19C-4F07-0313-7B39-BF522E234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90D46-3AE8-B9CB-1B95-AA236EA6D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2ADED-BD97-402D-562B-62DD75C62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DE528-080F-0269-014B-5740F3DA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C3B2-59D7-4B67-A8C7-178C82CCC9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34CA7-036D-C912-CDC5-212A30B0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35998-1AC4-B63D-E1F7-9143F3D2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D33E-2DD9-454C-B6D5-F20B9B22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FBBE-039D-B414-FB6D-448144FC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FF071-4CE2-89B4-FCB7-937E5A04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C3B2-59D7-4B67-A8C7-178C82CCC9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77661-C119-EC4E-A5E3-B61CD5D0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079A6-B2DF-23DD-236B-6F1DC8B6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D33E-2DD9-454C-B6D5-F20B9B22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A9070-3887-00BA-8505-E2F1024F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C3B2-59D7-4B67-A8C7-178C82CCC9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063A6-E08C-234B-1218-CC972A3F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CE61-04DB-A7BB-A953-526BD979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D33E-2DD9-454C-B6D5-F20B9B22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A56D-EDDC-9EAB-64C4-12D551C1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A1BE-9789-1FC6-6A39-4AAE1B2B6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5C41C-B5E9-A738-94AE-6E2254F20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D3D31-49F0-7465-E7D7-000E2B1D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C3B2-59D7-4B67-A8C7-178C82CCC9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82D7-E641-8F13-C291-ED5211FB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0C376-192B-0976-A6E4-C3532D3C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D33E-2DD9-454C-B6D5-F20B9B22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9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4134-C981-785E-95F9-1D3D2302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53412-DFAD-E8CF-837B-DC2BAE5B7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2F26B-979B-4A3B-4153-1D5DE0ADA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DBF01-1B1C-4C94-A58E-2121579C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C3B2-59D7-4B67-A8C7-178C82CCC9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CC3D7-1B81-C91A-554D-D5437093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731C-815B-D6C0-1004-09948AE0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D33E-2DD9-454C-B6D5-F20B9B22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1D498-0C2D-5B59-BDEF-80D1B920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FE9E-C479-21FC-5AFA-444C34406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D623-93FE-DD07-E6AF-03E3C5BBF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C3B2-59D7-4B67-A8C7-178C82CCC9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E491-1D71-6D09-9891-7522B05D1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5E6A8-01B7-48B2-77B2-C8AE02EC2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D33E-2DD9-454C-B6D5-F20B9B22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D5CA0DA8-43E7-3750-72DF-C145A17A6D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39938" y="871538"/>
            <a:ext cx="8162925" cy="5114925"/>
            <a:chOff x="1285" y="549"/>
            <a:chExt cx="5142" cy="3222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4BF3C24E-A79B-F491-BDA1-C4F0AA8E74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85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205">
              <a:extLst>
                <a:ext uri="{FF2B5EF4-FFF2-40B4-BE49-F238E27FC236}">
                  <a16:creationId xmlns:a16="http://schemas.microsoft.com/office/drawing/2014/main" id="{65ABF55A-DE3C-CB56-BD34-04DCA86C3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848" cy="1900"/>
              <a:chOff x="2330" y="1209"/>
              <a:chExt cx="3848" cy="1900"/>
            </a:xfrm>
          </p:grpSpPr>
          <p:sp>
            <p:nvSpPr>
              <p:cNvPr id="348" name="Rectangle 6">
                <a:extLst>
                  <a:ext uri="{FF2B5EF4-FFF2-40B4-BE49-F238E27FC236}">
                    <a16:creationId xmlns:a16="http://schemas.microsoft.com/office/drawing/2014/main" id="{3A5C4FE7-700F-16F7-54D7-734BC3112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7">
                <a:extLst>
                  <a:ext uri="{FF2B5EF4-FFF2-40B4-BE49-F238E27FC236}">
                    <a16:creationId xmlns:a16="http://schemas.microsoft.com/office/drawing/2014/main" id="{D1CCDDC7-4414-3560-45BF-91E14F8A9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209"/>
                <a:ext cx="803" cy="6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8">
                <a:extLst>
                  <a:ext uri="{FF2B5EF4-FFF2-40B4-BE49-F238E27FC236}">
                    <a16:creationId xmlns:a16="http://schemas.microsoft.com/office/drawing/2014/main" id="{30BFCD77-E184-BB57-AA65-9DF24F7CC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9">
                <a:extLst>
                  <a:ext uri="{FF2B5EF4-FFF2-40B4-BE49-F238E27FC236}">
                    <a16:creationId xmlns:a16="http://schemas.microsoft.com/office/drawing/2014/main" id="{A2F0F677-F75B-864E-1F2E-656305316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10">
                <a:extLst>
                  <a:ext uri="{FF2B5EF4-FFF2-40B4-BE49-F238E27FC236}">
                    <a16:creationId xmlns:a16="http://schemas.microsoft.com/office/drawing/2014/main" id="{9D02FBE5-4573-64AD-7026-3D84CDE29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Line 11">
                <a:extLst>
                  <a:ext uri="{FF2B5EF4-FFF2-40B4-BE49-F238E27FC236}">
                    <a16:creationId xmlns:a16="http://schemas.microsoft.com/office/drawing/2014/main" id="{45D63798-8969-8E6C-A50E-80C793F01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12">
                <a:extLst>
                  <a:ext uri="{FF2B5EF4-FFF2-40B4-BE49-F238E27FC236}">
                    <a16:creationId xmlns:a16="http://schemas.microsoft.com/office/drawing/2014/main" id="{B00378EA-0A6B-9392-E3C0-20DF07AAA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0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13">
                <a:extLst>
                  <a:ext uri="{FF2B5EF4-FFF2-40B4-BE49-F238E27FC236}">
                    <a16:creationId xmlns:a16="http://schemas.microsoft.com/office/drawing/2014/main" id="{24533B99-B1DD-E5EB-8597-BA999FCBB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14">
                <a:extLst>
                  <a:ext uri="{FF2B5EF4-FFF2-40B4-BE49-F238E27FC236}">
                    <a16:creationId xmlns:a16="http://schemas.microsoft.com/office/drawing/2014/main" id="{C2495CAD-4C53-98ED-D011-FFA978246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15">
                <a:extLst>
                  <a:ext uri="{FF2B5EF4-FFF2-40B4-BE49-F238E27FC236}">
                    <a16:creationId xmlns:a16="http://schemas.microsoft.com/office/drawing/2014/main" id="{8E48CBB0-EDE9-57E1-35B8-1CFCD00C5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16">
                <a:extLst>
                  <a:ext uri="{FF2B5EF4-FFF2-40B4-BE49-F238E27FC236}">
                    <a16:creationId xmlns:a16="http://schemas.microsoft.com/office/drawing/2014/main" id="{9EE3C2B1-DDB1-E7A9-CD63-AD746B5CD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17">
                <a:extLst>
                  <a:ext uri="{FF2B5EF4-FFF2-40B4-BE49-F238E27FC236}">
                    <a16:creationId xmlns:a16="http://schemas.microsoft.com/office/drawing/2014/main" id="{2A0A36DC-E18C-E15C-A1C1-9E5105F2D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18">
                <a:extLst>
                  <a:ext uri="{FF2B5EF4-FFF2-40B4-BE49-F238E27FC236}">
                    <a16:creationId xmlns:a16="http://schemas.microsoft.com/office/drawing/2014/main" id="{0A155959-66E1-89D3-5AD1-820D28E04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19">
                <a:extLst>
                  <a:ext uri="{FF2B5EF4-FFF2-40B4-BE49-F238E27FC236}">
                    <a16:creationId xmlns:a16="http://schemas.microsoft.com/office/drawing/2014/main" id="{AC57B6F8-C1F8-8596-80EE-EAE4C9E93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20">
                <a:extLst>
                  <a:ext uri="{FF2B5EF4-FFF2-40B4-BE49-F238E27FC236}">
                    <a16:creationId xmlns:a16="http://schemas.microsoft.com/office/drawing/2014/main" id="{BB545D76-E63A-B12A-E76B-51A8AD717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4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21">
                <a:extLst>
                  <a:ext uri="{FF2B5EF4-FFF2-40B4-BE49-F238E27FC236}">
                    <a16:creationId xmlns:a16="http://schemas.microsoft.com/office/drawing/2014/main" id="{C1436799-02AC-FD73-8C52-46428CA80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4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22">
                <a:extLst>
                  <a:ext uri="{FF2B5EF4-FFF2-40B4-BE49-F238E27FC236}">
                    <a16:creationId xmlns:a16="http://schemas.microsoft.com/office/drawing/2014/main" id="{63926A65-FCBF-E854-1BB3-34FC03CAB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23">
                <a:extLst>
                  <a:ext uri="{FF2B5EF4-FFF2-40B4-BE49-F238E27FC236}">
                    <a16:creationId xmlns:a16="http://schemas.microsoft.com/office/drawing/2014/main" id="{75170AA4-EA7C-4467-2C4E-4DFEF42AA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24">
                <a:extLst>
                  <a:ext uri="{FF2B5EF4-FFF2-40B4-BE49-F238E27FC236}">
                    <a16:creationId xmlns:a16="http://schemas.microsoft.com/office/drawing/2014/main" id="{4FB44A3B-43DA-2D7C-8AD0-9B0CBED4F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25">
                <a:extLst>
                  <a:ext uri="{FF2B5EF4-FFF2-40B4-BE49-F238E27FC236}">
                    <a16:creationId xmlns:a16="http://schemas.microsoft.com/office/drawing/2014/main" id="{675F4FDB-DE0D-69D7-6B6A-CDC3B0D6D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26">
                <a:extLst>
                  <a:ext uri="{FF2B5EF4-FFF2-40B4-BE49-F238E27FC236}">
                    <a16:creationId xmlns:a16="http://schemas.microsoft.com/office/drawing/2014/main" id="{1EF0CA34-B57A-121A-ED9C-3F18C81A0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27">
                <a:extLst>
                  <a:ext uri="{FF2B5EF4-FFF2-40B4-BE49-F238E27FC236}">
                    <a16:creationId xmlns:a16="http://schemas.microsoft.com/office/drawing/2014/main" id="{161FD473-B347-632D-C436-6D2D1B260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28">
                <a:extLst>
                  <a:ext uri="{FF2B5EF4-FFF2-40B4-BE49-F238E27FC236}">
                    <a16:creationId xmlns:a16="http://schemas.microsoft.com/office/drawing/2014/main" id="{01D02186-DFC9-7A47-2B38-D2D3C37A1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29">
                <a:extLst>
                  <a:ext uri="{FF2B5EF4-FFF2-40B4-BE49-F238E27FC236}">
                    <a16:creationId xmlns:a16="http://schemas.microsoft.com/office/drawing/2014/main" id="{EE17B9E4-121D-9DFB-6195-8AA0C5FA5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30">
                <a:extLst>
                  <a:ext uri="{FF2B5EF4-FFF2-40B4-BE49-F238E27FC236}">
                    <a16:creationId xmlns:a16="http://schemas.microsoft.com/office/drawing/2014/main" id="{3D2200D0-BB45-1FA5-6366-AA10A8028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6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31">
                <a:extLst>
                  <a:ext uri="{FF2B5EF4-FFF2-40B4-BE49-F238E27FC236}">
                    <a16:creationId xmlns:a16="http://schemas.microsoft.com/office/drawing/2014/main" id="{E0E08D04-AC66-2DBE-A2C0-987978419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6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32">
                <a:extLst>
                  <a:ext uri="{FF2B5EF4-FFF2-40B4-BE49-F238E27FC236}">
                    <a16:creationId xmlns:a16="http://schemas.microsoft.com/office/drawing/2014/main" id="{4EF92FA9-5768-1492-F83C-E20FF8878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33">
                <a:extLst>
                  <a:ext uri="{FF2B5EF4-FFF2-40B4-BE49-F238E27FC236}">
                    <a16:creationId xmlns:a16="http://schemas.microsoft.com/office/drawing/2014/main" id="{3456A728-0FF0-1EFD-B9AB-89D9CC298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34">
                <a:extLst>
                  <a:ext uri="{FF2B5EF4-FFF2-40B4-BE49-F238E27FC236}">
                    <a16:creationId xmlns:a16="http://schemas.microsoft.com/office/drawing/2014/main" id="{07831AF1-2CD0-91CC-12E0-AF9A83E3D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35">
                <a:extLst>
                  <a:ext uri="{FF2B5EF4-FFF2-40B4-BE49-F238E27FC236}">
                    <a16:creationId xmlns:a16="http://schemas.microsoft.com/office/drawing/2014/main" id="{0B524F1C-73E9-DE54-D265-08F6AC2E6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36">
                <a:extLst>
                  <a:ext uri="{FF2B5EF4-FFF2-40B4-BE49-F238E27FC236}">
                    <a16:creationId xmlns:a16="http://schemas.microsoft.com/office/drawing/2014/main" id="{61693B4E-99DA-11B4-A373-1BED2C30E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37">
                <a:extLst>
                  <a:ext uri="{FF2B5EF4-FFF2-40B4-BE49-F238E27FC236}">
                    <a16:creationId xmlns:a16="http://schemas.microsoft.com/office/drawing/2014/main" id="{33EADC20-3AD8-A8BF-4010-160B8713E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38">
                <a:extLst>
                  <a:ext uri="{FF2B5EF4-FFF2-40B4-BE49-F238E27FC236}">
                    <a16:creationId xmlns:a16="http://schemas.microsoft.com/office/drawing/2014/main" id="{52A5D3D3-AB3B-626A-482D-A483ECB6E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39">
                <a:extLst>
                  <a:ext uri="{FF2B5EF4-FFF2-40B4-BE49-F238E27FC236}">
                    <a16:creationId xmlns:a16="http://schemas.microsoft.com/office/drawing/2014/main" id="{BAB02FCE-CACB-97A4-2110-1DEDDBF49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40">
                <a:extLst>
                  <a:ext uri="{FF2B5EF4-FFF2-40B4-BE49-F238E27FC236}">
                    <a16:creationId xmlns:a16="http://schemas.microsoft.com/office/drawing/2014/main" id="{3F5A0A99-7BE9-099B-5BA4-8EDAEE864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Line 41">
                <a:extLst>
                  <a:ext uri="{FF2B5EF4-FFF2-40B4-BE49-F238E27FC236}">
                    <a16:creationId xmlns:a16="http://schemas.microsoft.com/office/drawing/2014/main" id="{5898DA66-973A-14D7-DC2F-363643A28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42">
                <a:extLst>
                  <a:ext uri="{FF2B5EF4-FFF2-40B4-BE49-F238E27FC236}">
                    <a16:creationId xmlns:a16="http://schemas.microsoft.com/office/drawing/2014/main" id="{E074F0CC-F13C-BB29-1CBC-EBB2E9232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Line 43">
                <a:extLst>
                  <a:ext uri="{FF2B5EF4-FFF2-40B4-BE49-F238E27FC236}">
                    <a16:creationId xmlns:a16="http://schemas.microsoft.com/office/drawing/2014/main" id="{46580F15-A19F-DF87-C151-B714A2684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Line 44">
                <a:extLst>
                  <a:ext uri="{FF2B5EF4-FFF2-40B4-BE49-F238E27FC236}">
                    <a16:creationId xmlns:a16="http://schemas.microsoft.com/office/drawing/2014/main" id="{8624C48F-28BA-0DE4-C545-1438AF884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Line 45">
                <a:extLst>
                  <a:ext uri="{FF2B5EF4-FFF2-40B4-BE49-F238E27FC236}">
                    <a16:creationId xmlns:a16="http://schemas.microsoft.com/office/drawing/2014/main" id="{ECCC8E43-999B-73AE-A7BA-6A5424907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Line 46">
                <a:extLst>
                  <a:ext uri="{FF2B5EF4-FFF2-40B4-BE49-F238E27FC236}">
                    <a16:creationId xmlns:a16="http://schemas.microsoft.com/office/drawing/2014/main" id="{718D081E-C648-C1C0-E719-5155B69D3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Line 47">
                <a:extLst>
                  <a:ext uri="{FF2B5EF4-FFF2-40B4-BE49-F238E27FC236}">
                    <a16:creationId xmlns:a16="http://schemas.microsoft.com/office/drawing/2014/main" id="{5D9BA1F6-4B77-CC7F-2BEE-07C1555A3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Line 48">
                <a:extLst>
                  <a:ext uri="{FF2B5EF4-FFF2-40B4-BE49-F238E27FC236}">
                    <a16:creationId xmlns:a16="http://schemas.microsoft.com/office/drawing/2014/main" id="{29735349-39A6-585A-F65F-3FBDE4483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Line 49">
                <a:extLst>
                  <a:ext uri="{FF2B5EF4-FFF2-40B4-BE49-F238E27FC236}">
                    <a16:creationId xmlns:a16="http://schemas.microsoft.com/office/drawing/2014/main" id="{1B83390F-2F75-F9EC-E0B4-2CA6B9DBF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Line 50">
                <a:extLst>
                  <a:ext uri="{FF2B5EF4-FFF2-40B4-BE49-F238E27FC236}">
                    <a16:creationId xmlns:a16="http://schemas.microsoft.com/office/drawing/2014/main" id="{52439ED9-AE5B-263E-30B9-A571CFF4B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4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Line 51">
                <a:extLst>
                  <a:ext uri="{FF2B5EF4-FFF2-40B4-BE49-F238E27FC236}">
                    <a16:creationId xmlns:a16="http://schemas.microsoft.com/office/drawing/2014/main" id="{6EB94480-35C5-62C7-768A-425721ABA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4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52">
                <a:extLst>
                  <a:ext uri="{FF2B5EF4-FFF2-40B4-BE49-F238E27FC236}">
                    <a16:creationId xmlns:a16="http://schemas.microsoft.com/office/drawing/2014/main" id="{EBB12BA2-B507-C58A-5CFF-8FE7EB622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53">
                <a:extLst>
                  <a:ext uri="{FF2B5EF4-FFF2-40B4-BE49-F238E27FC236}">
                    <a16:creationId xmlns:a16="http://schemas.microsoft.com/office/drawing/2014/main" id="{76B17E6E-18F7-74B6-E1E9-E500D0A99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54">
                <a:extLst>
                  <a:ext uri="{FF2B5EF4-FFF2-40B4-BE49-F238E27FC236}">
                    <a16:creationId xmlns:a16="http://schemas.microsoft.com/office/drawing/2014/main" id="{CB18D985-43BE-69EF-EB7A-73115D3FB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Line 55">
                <a:extLst>
                  <a:ext uri="{FF2B5EF4-FFF2-40B4-BE49-F238E27FC236}">
                    <a16:creationId xmlns:a16="http://schemas.microsoft.com/office/drawing/2014/main" id="{3D49778E-92F0-5E3D-4C7E-48DEBCF0C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Line 56">
                <a:extLst>
                  <a:ext uri="{FF2B5EF4-FFF2-40B4-BE49-F238E27FC236}">
                    <a16:creationId xmlns:a16="http://schemas.microsoft.com/office/drawing/2014/main" id="{70FDECD2-C0C7-9EC2-7DBC-A176334A2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Line 57">
                <a:extLst>
                  <a:ext uri="{FF2B5EF4-FFF2-40B4-BE49-F238E27FC236}">
                    <a16:creationId xmlns:a16="http://schemas.microsoft.com/office/drawing/2014/main" id="{0842ED5D-023E-7E46-5A08-91D88A629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Line 58">
                <a:extLst>
                  <a:ext uri="{FF2B5EF4-FFF2-40B4-BE49-F238E27FC236}">
                    <a16:creationId xmlns:a16="http://schemas.microsoft.com/office/drawing/2014/main" id="{1EDDE5F8-0DB5-DF90-04EB-A1F6F5BE4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Line 59">
                <a:extLst>
                  <a:ext uri="{FF2B5EF4-FFF2-40B4-BE49-F238E27FC236}">
                    <a16:creationId xmlns:a16="http://schemas.microsoft.com/office/drawing/2014/main" id="{AF1FB893-BB0C-8BA5-FB25-811BABCF6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Line 60">
                <a:extLst>
                  <a:ext uri="{FF2B5EF4-FFF2-40B4-BE49-F238E27FC236}">
                    <a16:creationId xmlns:a16="http://schemas.microsoft.com/office/drawing/2014/main" id="{2CF9ED4F-0F34-D88B-D1DF-3EAF19BAB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6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Line 61">
                <a:extLst>
                  <a:ext uri="{FF2B5EF4-FFF2-40B4-BE49-F238E27FC236}">
                    <a16:creationId xmlns:a16="http://schemas.microsoft.com/office/drawing/2014/main" id="{C8D792E0-8739-8C21-8CF2-9B8DB1B55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6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Line 62">
                <a:extLst>
                  <a:ext uri="{FF2B5EF4-FFF2-40B4-BE49-F238E27FC236}">
                    <a16:creationId xmlns:a16="http://schemas.microsoft.com/office/drawing/2014/main" id="{91C0B479-B8E6-433F-4D41-BFE5EA451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Line 63">
                <a:extLst>
                  <a:ext uri="{FF2B5EF4-FFF2-40B4-BE49-F238E27FC236}">
                    <a16:creationId xmlns:a16="http://schemas.microsoft.com/office/drawing/2014/main" id="{EB735DDB-6BA9-12F6-7EAB-407D47507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Line 64">
                <a:extLst>
                  <a:ext uri="{FF2B5EF4-FFF2-40B4-BE49-F238E27FC236}">
                    <a16:creationId xmlns:a16="http://schemas.microsoft.com/office/drawing/2014/main" id="{62EE30A2-1607-ECF8-39CF-6C8E2AFAF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Line 65">
                <a:extLst>
                  <a:ext uri="{FF2B5EF4-FFF2-40B4-BE49-F238E27FC236}">
                    <a16:creationId xmlns:a16="http://schemas.microsoft.com/office/drawing/2014/main" id="{DAF5E42F-5777-0DA6-0825-A9E7FDD59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Line 66">
                <a:extLst>
                  <a:ext uri="{FF2B5EF4-FFF2-40B4-BE49-F238E27FC236}">
                    <a16:creationId xmlns:a16="http://schemas.microsoft.com/office/drawing/2014/main" id="{6A5F8E00-18E8-512F-EA9D-A07A62CF9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7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Line 67">
                <a:extLst>
                  <a:ext uri="{FF2B5EF4-FFF2-40B4-BE49-F238E27FC236}">
                    <a16:creationId xmlns:a16="http://schemas.microsoft.com/office/drawing/2014/main" id="{E5A6195C-9E77-8393-2D26-D1F2E831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Line 68">
                <a:extLst>
                  <a:ext uri="{FF2B5EF4-FFF2-40B4-BE49-F238E27FC236}">
                    <a16:creationId xmlns:a16="http://schemas.microsoft.com/office/drawing/2014/main" id="{429DBAF7-A925-46DF-613A-F50CA3A70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Line 69">
                <a:extLst>
                  <a:ext uri="{FF2B5EF4-FFF2-40B4-BE49-F238E27FC236}">
                    <a16:creationId xmlns:a16="http://schemas.microsoft.com/office/drawing/2014/main" id="{480034F0-2A88-8A75-9C68-6CEC23730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Line 70">
                <a:extLst>
                  <a:ext uri="{FF2B5EF4-FFF2-40B4-BE49-F238E27FC236}">
                    <a16:creationId xmlns:a16="http://schemas.microsoft.com/office/drawing/2014/main" id="{9D7EC19A-7A09-A6A7-B1DC-F438E8FBE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Line 71">
                <a:extLst>
                  <a:ext uri="{FF2B5EF4-FFF2-40B4-BE49-F238E27FC236}">
                    <a16:creationId xmlns:a16="http://schemas.microsoft.com/office/drawing/2014/main" id="{92D836C3-CDA0-5E2A-F73F-BF4645CEE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Line 72">
                <a:extLst>
                  <a:ext uri="{FF2B5EF4-FFF2-40B4-BE49-F238E27FC236}">
                    <a16:creationId xmlns:a16="http://schemas.microsoft.com/office/drawing/2014/main" id="{CA5C4D24-B4D6-7043-CCC6-21D16CB8F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Line 73">
                <a:extLst>
                  <a:ext uri="{FF2B5EF4-FFF2-40B4-BE49-F238E27FC236}">
                    <a16:creationId xmlns:a16="http://schemas.microsoft.com/office/drawing/2014/main" id="{749C9C32-AB53-C4A9-DC59-ECABD35E2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Line 74">
                <a:extLst>
                  <a:ext uri="{FF2B5EF4-FFF2-40B4-BE49-F238E27FC236}">
                    <a16:creationId xmlns:a16="http://schemas.microsoft.com/office/drawing/2014/main" id="{968C891B-438E-3FFF-657E-7B93DDB80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Line 75">
                <a:extLst>
                  <a:ext uri="{FF2B5EF4-FFF2-40B4-BE49-F238E27FC236}">
                    <a16:creationId xmlns:a16="http://schemas.microsoft.com/office/drawing/2014/main" id="{1F2AA481-CFF1-EEA1-517F-1C840CE36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Line 76">
                <a:extLst>
                  <a:ext uri="{FF2B5EF4-FFF2-40B4-BE49-F238E27FC236}">
                    <a16:creationId xmlns:a16="http://schemas.microsoft.com/office/drawing/2014/main" id="{64426A9E-81AE-9FCC-3AE5-1CDD06FAE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Line 77">
                <a:extLst>
                  <a:ext uri="{FF2B5EF4-FFF2-40B4-BE49-F238E27FC236}">
                    <a16:creationId xmlns:a16="http://schemas.microsoft.com/office/drawing/2014/main" id="{99E459A7-D7BF-A8C0-AA2D-6343BD287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0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Line 78">
                <a:extLst>
                  <a:ext uri="{FF2B5EF4-FFF2-40B4-BE49-F238E27FC236}">
                    <a16:creationId xmlns:a16="http://schemas.microsoft.com/office/drawing/2014/main" id="{8C60DD7A-E5DD-97DB-D40B-10FE77877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Line 79">
                <a:extLst>
                  <a:ext uri="{FF2B5EF4-FFF2-40B4-BE49-F238E27FC236}">
                    <a16:creationId xmlns:a16="http://schemas.microsoft.com/office/drawing/2014/main" id="{230118BA-A839-A79C-C3CB-74CC8191A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Line 80">
                <a:extLst>
                  <a:ext uri="{FF2B5EF4-FFF2-40B4-BE49-F238E27FC236}">
                    <a16:creationId xmlns:a16="http://schemas.microsoft.com/office/drawing/2014/main" id="{2CDE5D17-21D5-4A77-BCDF-F7A78262A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Line 81">
                <a:extLst>
                  <a:ext uri="{FF2B5EF4-FFF2-40B4-BE49-F238E27FC236}">
                    <a16:creationId xmlns:a16="http://schemas.microsoft.com/office/drawing/2014/main" id="{E91F937B-8AA3-60EB-76E2-61FDBDE22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Line 82">
                <a:extLst>
                  <a:ext uri="{FF2B5EF4-FFF2-40B4-BE49-F238E27FC236}">
                    <a16:creationId xmlns:a16="http://schemas.microsoft.com/office/drawing/2014/main" id="{D6528927-3BFC-F81F-D9CF-C19E6E4F3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Line 83">
                <a:extLst>
                  <a:ext uri="{FF2B5EF4-FFF2-40B4-BE49-F238E27FC236}">
                    <a16:creationId xmlns:a16="http://schemas.microsoft.com/office/drawing/2014/main" id="{D3601821-53AB-4FDA-9FFC-61A3DC654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Line 84">
                <a:extLst>
                  <a:ext uri="{FF2B5EF4-FFF2-40B4-BE49-F238E27FC236}">
                    <a16:creationId xmlns:a16="http://schemas.microsoft.com/office/drawing/2014/main" id="{E84E4B23-C949-FE26-349D-88C36B8A6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4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Line 85">
                <a:extLst>
                  <a:ext uri="{FF2B5EF4-FFF2-40B4-BE49-F238E27FC236}">
                    <a16:creationId xmlns:a16="http://schemas.microsoft.com/office/drawing/2014/main" id="{C8BB8309-BCAE-FAB8-BE3A-4003ABD24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4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Line 86">
                <a:extLst>
                  <a:ext uri="{FF2B5EF4-FFF2-40B4-BE49-F238E27FC236}">
                    <a16:creationId xmlns:a16="http://schemas.microsoft.com/office/drawing/2014/main" id="{944A7260-6B93-BC3D-5E2C-979B3C7F7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Line 87">
                <a:extLst>
                  <a:ext uri="{FF2B5EF4-FFF2-40B4-BE49-F238E27FC236}">
                    <a16:creationId xmlns:a16="http://schemas.microsoft.com/office/drawing/2014/main" id="{9D7E7A8E-4097-9A6B-6B0A-7D7ABA3AA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Line 88">
                <a:extLst>
                  <a:ext uri="{FF2B5EF4-FFF2-40B4-BE49-F238E27FC236}">
                    <a16:creationId xmlns:a16="http://schemas.microsoft.com/office/drawing/2014/main" id="{7EA432F4-DD9C-452B-B260-7D9D5F88A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Line 89">
                <a:extLst>
                  <a:ext uri="{FF2B5EF4-FFF2-40B4-BE49-F238E27FC236}">
                    <a16:creationId xmlns:a16="http://schemas.microsoft.com/office/drawing/2014/main" id="{187CB13C-568B-AFF6-CDC0-CAF6C32A1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Line 90">
                <a:extLst>
                  <a:ext uri="{FF2B5EF4-FFF2-40B4-BE49-F238E27FC236}">
                    <a16:creationId xmlns:a16="http://schemas.microsoft.com/office/drawing/2014/main" id="{56763347-6C5F-6AE6-E236-5D021A415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Line 91">
                <a:extLst>
                  <a:ext uri="{FF2B5EF4-FFF2-40B4-BE49-F238E27FC236}">
                    <a16:creationId xmlns:a16="http://schemas.microsoft.com/office/drawing/2014/main" id="{6DFEC747-67BE-98F8-26D4-8ACAB39E1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Line 92">
                <a:extLst>
                  <a:ext uri="{FF2B5EF4-FFF2-40B4-BE49-F238E27FC236}">
                    <a16:creationId xmlns:a16="http://schemas.microsoft.com/office/drawing/2014/main" id="{C1E39C04-D4CE-D1C6-377C-12154DA64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Line 93">
                <a:extLst>
                  <a:ext uri="{FF2B5EF4-FFF2-40B4-BE49-F238E27FC236}">
                    <a16:creationId xmlns:a16="http://schemas.microsoft.com/office/drawing/2014/main" id="{FB385445-42E0-BD6A-4542-E19DEDA07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Line 94">
                <a:extLst>
                  <a:ext uri="{FF2B5EF4-FFF2-40B4-BE49-F238E27FC236}">
                    <a16:creationId xmlns:a16="http://schemas.microsoft.com/office/drawing/2014/main" id="{2CA5FE92-0145-9ED4-D7F7-C0713D211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6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Line 95">
                <a:extLst>
                  <a:ext uri="{FF2B5EF4-FFF2-40B4-BE49-F238E27FC236}">
                    <a16:creationId xmlns:a16="http://schemas.microsoft.com/office/drawing/2014/main" id="{9EE6F150-85FC-58C1-2581-5C0C99364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6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Line 96">
                <a:extLst>
                  <a:ext uri="{FF2B5EF4-FFF2-40B4-BE49-F238E27FC236}">
                    <a16:creationId xmlns:a16="http://schemas.microsoft.com/office/drawing/2014/main" id="{2FAD4E36-C1BD-C0FC-A3F3-AC58CF6C7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Line 97">
                <a:extLst>
                  <a:ext uri="{FF2B5EF4-FFF2-40B4-BE49-F238E27FC236}">
                    <a16:creationId xmlns:a16="http://schemas.microsoft.com/office/drawing/2014/main" id="{5F2241FA-C93D-39F2-6440-A1DE903FC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Line 98">
                <a:extLst>
                  <a:ext uri="{FF2B5EF4-FFF2-40B4-BE49-F238E27FC236}">
                    <a16:creationId xmlns:a16="http://schemas.microsoft.com/office/drawing/2014/main" id="{6D883288-21D0-1F07-EC7E-147236BB9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Line 99">
                <a:extLst>
                  <a:ext uri="{FF2B5EF4-FFF2-40B4-BE49-F238E27FC236}">
                    <a16:creationId xmlns:a16="http://schemas.microsoft.com/office/drawing/2014/main" id="{66838D99-5D1B-EEA9-1F32-E9ED9FA7E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100">
                <a:extLst>
                  <a:ext uri="{FF2B5EF4-FFF2-40B4-BE49-F238E27FC236}">
                    <a16:creationId xmlns:a16="http://schemas.microsoft.com/office/drawing/2014/main" id="{986B121B-3686-43C6-65AE-21EBAECE9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101">
                <a:extLst>
                  <a:ext uri="{FF2B5EF4-FFF2-40B4-BE49-F238E27FC236}">
                    <a16:creationId xmlns:a16="http://schemas.microsoft.com/office/drawing/2014/main" id="{EFE99DAC-40A9-C615-6CEE-1984A9FFF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Line 102">
                <a:extLst>
                  <a:ext uri="{FF2B5EF4-FFF2-40B4-BE49-F238E27FC236}">
                    <a16:creationId xmlns:a16="http://schemas.microsoft.com/office/drawing/2014/main" id="{278CA40C-A528-F238-2305-B0B7C5910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Line 103">
                <a:extLst>
                  <a:ext uri="{FF2B5EF4-FFF2-40B4-BE49-F238E27FC236}">
                    <a16:creationId xmlns:a16="http://schemas.microsoft.com/office/drawing/2014/main" id="{F34402A3-394D-9224-67CC-3B791947A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104">
                <a:extLst>
                  <a:ext uri="{FF2B5EF4-FFF2-40B4-BE49-F238E27FC236}">
                    <a16:creationId xmlns:a16="http://schemas.microsoft.com/office/drawing/2014/main" id="{C980E76E-6259-D902-9B0F-A5E9CEF5B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105">
                <a:extLst>
                  <a:ext uri="{FF2B5EF4-FFF2-40B4-BE49-F238E27FC236}">
                    <a16:creationId xmlns:a16="http://schemas.microsoft.com/office/drawing/2014/main" id="{32455DE9-E8A8-6291-6FF9-EF8F7A255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106">
                <a:extLst>
                  <a:ext uri="{FF2B5EF4-FFF2-40B4-BE49-F238E27FC236}">
                    <a16:creationId xmlns:a16="http://schemas.microsoft.com/office/drawing/2014/main" id="{315FBC4D-C10A-F49D-958E-A597508A7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107">
                <a:extLst>
                  <a:ext uri="{FF2B5EF4-FFF2-40B4-BE49-F238E27FC236}">
                    <a16:creationId xmlns:a16="http://schemas.microsoft.com/office/drawing/2014/main" id="{B7B12E26-B808-3955-54ED-7B625AB8A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108">
                <a:extLst>
                  <a:ext uri="{FF2B5EF4-FFF2-40B4-BE49-F238E27FC236}">
                    <a16:creationId xmlns:a16="http://schemas.microsoft.com/office/drawing/2014/main" id="{2A3FA263-7466-D93F-D138-2FA35EFB3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109">
                <a:extLst>
                  <a:ext uri="{FF2B5EF4-FFF2-40B4-BE49-F238E27FC236}">
                    <a16:creationId xmlns:a16="http://schemas.microsoft.com/office/drawing/2014/main" id="{7D0281F2-4D9A-5D83-7241-43FB43776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110">
                <a:extLst>
                  <a:ext uri="{FF2B5EF4-FFF2-40B4-BE49-F238E27FC236}">
                    <a16:creationId xmlns:a16="http://schemas.microsoft.com/office/drawing/2014/main" id="{A0E67979-23BC-CEF3-3504-5E1BF8B17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111">
                <a:extLst>
                  <a:ext uri="{FF2B5EF4-FFF2-40B4-BE49-F238E27FC236}">
                    <a16:creationId xmlns:a16="http://schemas.microsoft.com/office/drawing/2014/main" id="{DA2A039F-083E-D16B-6826-554E1FFD5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Line 112">
                <a:extLst>
                  <a:ext uri="{FF2B5EF4-FFF2-40B4-BE49-F238E27FC236}">
                    <a16:creationId xmlns:a16="http://schemas.microsoft.com/office/drawing/2014/main" id="{6E85CCFC-FB39-13CC-A8A4-C10337B03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Line 113">
                <a:extLst>
                  <a:ext uri="{FF2B5EF4-FFF2-40B4-BE49-F238E27FC236}">
                    <a16:creationId xmlns:a16="http://schemas.microsoft.com/office/drawing/2014/main" id="{D3C3A532-5F7F-7818-BD9E-F50D5B621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Line 114">
                <a:extLst>
                  <a:ext uri="{FF2B5EF4-FFF2-40B4-BE49-F238E27FC236}">
                    <a16:creationId xmlns:a16="http://schemas.microsoft.com/office/drawing/2014/main" id="{D70CEDFD-D926-2256-AA63-A1FB72200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4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115">
                <a:extLst>
                  <a:ext uri="{FF2B5EF4-FFF2-40B4-BE49-F238E27FC236}">
                    <a16:creationId xmlns:a16="http://schemas.microsoft.com/office/drawing/2014/main" id="{B78A3343-F6F1-4FD2-63BA-1455A76BC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4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Line 116">
                <a:extLst>
                  <a:ext uri="{FF2B5EF4-FFF2-40B4-BE49-F238E27FC236}">
                    <a16:creationId xmlns:a16="http://schemas.microsoft.com/office/drawing/2014/main" id="{580CBAF7-25AE-6FE6-F36C-7FD9F27DA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117">
                <a:extLst>
                  <a:ext uri="{FF2B5EF4-FFF2-40B4-BE49-F238E27FC236}">
                    <a16:creationId xmlns:a16="http://schemas.microsoft.com/office/drawing/2014/main" id="{3970769D-43F5-4BA3-40E4-9B077497B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118">
                <a:extLst>
                  <a:ext uri="{FF2B5EF4-FFF2-40B4-BE49-F238E27FC236}">
                    <a16:creationId xmlns:a16="http://schemas.microsoft.com/office/drawing/2014/main" id="{DE5730C2-24BA-EA7A-ED5D-161AAB111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119">
                <a:extLst>
                  <a:ext uri="{FF2B5EF4-FFF2-40B4-BE49-F238E27FC236}">
                    <a16:creationId xmlns:a16="http://schemas.microsoft.com/office/drawing/2014/main" id="{B0762E3D-5172-317B-4018-5FE1FB957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Line 120">
                <a:extLst>
                  <a:ext uri="{FF2B5EF4-FFF2-40B4-BE49-F238E27FC236}">
                    <a16:creationId xmlns:a16="http://schemas.microsoft.com/office/drawing/2014/main" id="{BA220299-558E-D103-718D-71E626F0F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Line 121">
                <a:extLst>
                  <a:ext uri="{FF2B5EF4-FFF2-40B4-BE49-F238E27FC236}">
                    <a16:creationId xmlns:a16="http://schemas.microsoft.com/office/drawing/2014/main" id="{70BE71B3-1C55-E9DA-545D-C1E69BB4C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Line 122">
                <a:extLst>
                  <a:ext uri="{FF2B5EF4-FFF2-40B4-BE49-F238E27FC236}">
                    <a16:creationId xmlns:a16="http://schemas.microsoft.com/office/drawing/2014/main" id="{F9F304C9-8557-171D-D6D9-4DDBDF72F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Line 123">
                <a:extLst>
                  <a:ext uri="{FF2B5EF4-FFF2-40B4-BE49-F238E27FC236}">
                    <a16:creationId xmlns:a16="http://schemas.microsoft.com/office/drawing/2014/main" id="{D86DD4EC-85D0-5D31-9863-E3899D7BC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124">
                <a:extLst>
                  <a:ext uri="{FF2B5EF4-FFF2-40B4-BE49-F238E27FC236}">
                    <a16:creationId xmlns:a16="http://schemas.microsoft.com/office/drawing/2014/main" id="{05548F69-D1EE-1386-429F-BF4F4A69F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6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Line 125">
                <a:extLst>
                  <a:ext uri="{FF2B5EF4-FFF2-40B4-BE49-F238E27FC236}">
                    <a16:creationId xmlns:a16="http://schemas.microsoft.com/office/drawing/2014/main" id="{E90DAC5F-18CD-5D7B-D695-C24E94AEA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6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Line 126">
                <a:extLst>
                  <a:ext uri="{FF2B5EF4-FFF2-40B4-BE49-F238E27FC236}">
                    <a16:creationId xmlns:a16="http://schemas.microsoft.com/office/drawing/2014/main" id="{3C64B5C9-B7C7-22EB-F926-7A5D0C9BA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Line 127">
                <a:extLst>
                  <a:ext uri="{FF2B5EF4-FFF2-40B4-BE49-F238E27FC236}">
                    <a16:creationId xmlns:a16="http://schemas.microsoft.com/office/drawing/2014/main" id="{AA80DAD3-AF7B-9112-2F63-778EEDC80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Line 128">
                <a:extLst>
                  <a:ext uri="{FF2B5EF4-FFF2-40B4-BE49-F238E27FC236}">
                    <a16:creationId xmlns:a16="http://schemas.microsoft.com/office/drawing/2014/main" id="{DBD1BE22-F84D-B273-98CE-B65EA81B9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Line 129">
                <a:extLst>
                  <a:ext uri="{FF2B5EF4-FFF2-40B4-BE49-F238E27FC236}">
                    <a16:creationId xmlns:a16="http://schemas.microsoft.com/office/drawing/2014/main" id="{B99348B0-99D5-4E35-FAF5-807C37E1F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Line 130">
                <a:extLst>
                  <a:ext uri="{FF2B5EF4-FFF2-40B4-BE49-F238E27FC236}">
                    <a16:creationId xmlns:a16="http://schemas.microsoft.com/office/drawing/2014/main" id="{569DE338-B956-987E-0D8D-3C41A2725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Line 131">
                <a:extLst>
                  <a:ext uri="{FF2B5EF4-FFF2-40B4-BE49-F238E27FC236}">
                    <a16:creationId xmlns:a16="http://schemas.microsoft.com/office/drawing/2014/main" id="{38807D17-EABD-77D7-94A9-BB5E33C08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7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Line 132">
                <a:extLst>
                  <a:ext uri="{FF2B5EF4-FFF2-40B4-BE49-F238E27FC236}">
                    <a16:creationId xmlns:a16="http://schemas.microsoft.com/office/drawing/2014/main" id="{92042BFA-E94F-D083-AC57-0B7286083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Line 133">
                <a:extLst>
                  <a:ext uri="{FF2B5EF4-FFF2-40B4-BE49-F238E27FC236}">
                    <a16:creationId xmlns:a16="http://schemas.microsoft.com/office/drawing/2014/main" id="{B52FC994-E963-9AAE-526B-0F5E6E251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134">
                <a:extLst>
                  <a:ext uri="{FF2B5EF4-FFF2-40B4-BE49-F238E27FC236}">
                    <a16:creationId xmlns:a16="http://schemas.microsoft.com/office/drawing/2014/main" id="{F92777B3-9911-A6C8-5054-37378FBF3C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Line 135">
                <a:extLst>
                  <a:ext uri="{FF2B5EF4-FFF2-40B4-BE49-F238E27FC236}">
                    <a16:creationId xmlns:a16="http://schemas.microsoft.com/office/drawing/2014/main" id="{27A6A33E-EE95-22FC-9A6F-9CB94E008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Line 136">
                <a:extLst>
                  <a:ext uri="{FF2B5EF4-FFF2-40B4-BE49-F238E27FC236}">
                    <a16:creationId xmlns:a16="http://schemas.microsoft.com/office/drawing/2014/main" id="{56AAD1D4-F6D5-B8F2-D131-61EA7663B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Line 137">
                <a:extLst>
                  <a:ext uri="{FF2B5EF4-FFF2-40B4-BE49-F238E27FC236}">
                    <a16:creationId xmlns:a16="http://schemas.microsoft.com/office/drawing/2014/main" id="{67375C5E-6063-CB06-E7C5-621055EB1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Line 138">
                <a:extLst>
                  <a:ext uri="{FF2B5EF4-FFF2-40B4-BE49-F238E27FC236}">
                    <a16:creationId xmlns:a16="http://schemas.microsoft.com/office/drawing/2014/main" id="{A9098E25-4317-94A0-CF61-25846D624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Line 139">
                <a:extLst>
                  <a:ext uri="{FF2B5EF4-FFF2-40B4-BE49-F238E27FC236}">
                    <a16:creationId xmlns:a16="http://schemas.microsoft.com/office/drawing/2014/main" id="{7C1ABF49-E3E8-0DDC-D6AF-774031E27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140">
                <a:extLst>
                  <a:ext uri="{FF2B5EF4-FFF2-40B4-BE49-F238E27FC236}">
                    <a16:creationId xmlns:a16="http://schemas.microsoft.com/office/drawing/2014/main" id="{BBF341A0-0AE2-F861-C2B0-7B5A367F2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Line 141">
                <a:extLst>
                  <a:ext uri="{FF2B5EF4-FFF2-40B4-BE49-F238E27FC236}">
                    <a16:creationId xmlns:a16="http://schemas.microsoft.com/office/drawing/2014/main" id="{173DF511-4DCA-5F38-C379-20C32CE92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Line 142">
                <a:extLst>
                  <a:ext uri="{FF2B5EF4-FFF2-40B4-BE49-F238E27FC236}">
                    <a16:creationId xmlns:a16="http://schemas.microsoft.com/office/drawing/2014/main" id="{5DCA83A0-70BF-B540-583F-06A97A6D0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143">
                <a:extLst>
                  <a:ext uri="{FF2B5EF4-FFF2-40B4-BE49-F238E27FC236}">
                    <a16:creationId xmlns:a16="http://schemas.microsoft.com/office/drawing/2014/main" id="{6525DDAE-5C6D-5E34-1783-9518966F5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Line 144">
                <a:extLst>
                  <a:ext uri="{FF2B5EF4-FFF2-40B4-BE49-F238E27FC236}">
                    <a16:creationId xmlns:a16="http://schemas.microsoft.com/office/drawing/2014/main" id="{13517352-846D-0714-8DB8-C9B580E4C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Line 145">
                <a:extLst>
                  <a:ext uri="{FF2B5EF4-FFF2-40B4-BE49-F238E27FC236}">
                    <a16:creationId xmlns:a16="http://schemas.microsoft.com/office/drawing/2014/main" id="{8A53D264-F118-C466-D3BF-256C13436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Line 146">
                <a:extLst>
                  <a:ext uri="{FF2B5EF4-FFF2-40B4-BE49-F238E27FC236}">
                    <a16:creationId xmlns:a16="http://schemas.microsoft.com/office/drawing/2014/main" id="{F18BF35F-3290-E6F2-272C-CB62C11FF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Line 147">
                <a:extLst>
                  <a:ext uri="{FF2B5EF4-FFF2-40B4-BE49-F238E27FC236}">
                    <a16:creationId xmlns:a16="http://schemas.microsoft.com/office/drawing/2014/main" id="{ABB905D2-E5F8-480E-4914-212FCE5C3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Line 148">
                <a:extLst>
                  <a:ext uri="{FF2B5EF4-FFF2-40B4-BE49-F238E27FC236}">
                    <a16:creationId xmlns:a16="http://schemas.microsoft.com/office/drawing/2014/main" id="{D249CB49-266C-18C3-80CD-D2F4EC477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Line 149">
                <a:extLst>
                  <a:ext uri="{FF2B5EF4-FFF2-40B4-BE49-F238E27FC236}">
                    <a16:creationId xmlns:a16="http://schemas.microsoft.com/office/drawing/2014/main" id="{8187F105-8411-E7EF-330C-FEB72F307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Line 150">
                <a:extLst>
                  <a:ext uri="{FF2B5EF4-FFF2-40B4-BE49-F238E27FC236}">
                    <a16:creationId xmlns:a16="http://schemas.microsoft.com/office/drawing/2014/main" id="{99E69EAE-7516-5249-7103-A11F77F9A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Line 151">
                <a:extLst>
                  <a:ext uri="{FF2B5EF4-FFF2-40B4-BE49-F238E27FC236}">
                    <a16:creationId xmlns:a16="http://schemas.microsoft.com/office/drawing/2014/main" id="{EDC757D2-AD9E-2227-E6C4-73F581969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Line 152">
                <a:extLst>
                  <a:ext uri="{FF2B5EF4-FFF2-40B4-BE49-F238E27FC236}">
                    <a16:creationId xmlns:a16="http://schemas.microsoft.com/office/drawing/2014/main" id="{4A590758-E879-AC95-6CC8-C99706EBF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Line 153">
                <a:extLst>
                  <a:ext uri="{FF2B5EF4-FFF2-40B4-BE49-F238E27FC236}">
                    <a16:creationId xmlns:a16="http://schemas.microsoft.com/office/drawing/2014/main" id="{189BDF45-09BA-E810-B6B5-C705A9FED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Line 154">
                <a:extLst>
                  <a:ext uri="{FF2B5EF4-FFF2-40B4-BE49-F238E27FC236}">
                    <a16:creationId xmlns:a16="http://schemas.microsoft.com/office/drawing/2014/main" id="{A0B31E7C-6EE1-8A7A-C1D7-8338A15E4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Line 155">
                <a:extLst>
                  <a:ext uri="{FF2B5EF4-FFF2-40B4-BE49-F238E27FC236}">
                    <a16:creationId xmlns:a16="http://schemas.microsoft.com/office/drawing/2014/main" id="{144DAB05-A7F1-F6BF-F299-9B0B2410E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Line 156">
                <a:extLst>
                  <a:ext uri="{FF2B5EF4-FFF2-40B4-BE49-F238E27FC236}">
                    <a16:creationId xmlns:a16="http://schemas.microsoft.com/office/drawing/2014/main" id="{2299E859-AD76-4B89-3985-2BA4378C3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157">
                <a:extLst>
                  <a:ext uri="{FF2B5EF4-FFF2-40B4-BE49-F238E27FC236}">
                    <a16:creationId xmlns:a16="http://schemas.microsoft.com/office/drawing/2014/main" id="{D0AD847C-C038-C8AE-228F-86CBBDD4E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Line 158">
                <a:extLst>
                  <a:ext uri="{FF2B5EF4-FFF2-40B4-BE49-F238E27FC236}">
                    <a16:creationId xmlns:a16="http://schemas.microsoft.com/office/drawing/2014/main" id="{2095F8DF-E666-8798-A48E-B6881F52B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Line 159">
                <a:extLst>
                  <a:ext uri="{FF2B5EF4-FFF2-40B4-BE49-F238E27FC236}">
                    <a16:creationId xmlns:a16="http://schemas.microsoft.com/office/drawing/2014/main" id="{56780D80-ED39-1349-464D-242D2D18D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Line 160">
                <a:extLst>
                  <a:ext uri="{FF2B5EF4-FFF2-40B4-BE49-F238E27FC236}">
                    <a16:creationId xmlns:a16="http://schemas.microsoft.com/office/drawing/2014/main" id="{77E3D1C3-2BDE-6A45-7461-4C0949458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Line 161">
                <a:extLst>
                  <a:ext uri="{FF2B5EF4-FFF2-40B4-BE49-F238E27FC236}">
                    <a16:creationId xmlns:a16="http://schemas.microsoft.com/office/drawing/2014/main" id="{9C469D33-18C3-9246-3211-31CEA18C6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Line 162">
                <a:extLst>
                  <a:ext uri="{FF2B5EF4-FFF2-40B4-BE49-F238E27FC236}">
                    <a16:creationId xmlns:a16="http://schemas.microsoft.com/office/drawing/2014/main" id="{CAAFD3FF-313D-E297-D59A-E68C31A62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Line 163">
                <a:extLst>
                  <a:ext uri="{FF2B5EF4-FFF2-40B4-BE49-F238E27FC236}">
                    <a16:creationId xmlns:a16="http://schemas.microsoft.com/office/drawing/2014/main" id="{388C9C33-3E97-F0C0-C957-6D0C80D84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Line 164">
                <a:extLst>
                  <a:ext uri="{FF2B5EF4-FFF2-40B4-BE49-F238E27FC236}">
                    <a16:creationId xmlns:a16="http://schemas.microsoft.com/office/drawing/2014/main" id="{85AA4C16-4C6F-9DEE-ACA9-96A958188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Line 165">
                <a:extLst>
                  <a:ext uri="{FF2B5EF4-FFF2-40B4-BE49-F238E27FC236}">
                    <a16:creationId xmlns:a16="http://schemas.microsoft.com/office/drawing/2014/main" id="{479FB27D-6662-05B4-3F06-DAEC749D4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Line 166">
                <a:extLst>
                  <a:ext uri="{FF2B5EF4-FFF2-40B4-BE49-F238E27FC236}">
                    <a16:creationId xmlns:a16="http://schemas.microsoft.com/office/drawing/2014/main" id="{9B5A30A4-9CD7-2DC6-E3CA-A52FBE8AD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Line 167">
                <a:extLst>
                  <a:ext uri="{FF2B5EF4-FFF2-40B4-BE49-F238E27FC236}">
                    <a16:creationId xmlns:a16="http://schemas.microsoft.com/office/drawing/2014/main" id="{A73D4DC9-9844-DB5A-15EA-0A14F7950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Line 168">
                <a:extLst>
                  <a:ext uri="{FF2B5EF4-FFF2-40B4-BE49-F238E27FC236}">
                    <a16:creationId xmlns:a16="http://schemas.microsoft.com/office/drawing/2014/main" id="{ED69D140-CD84-61C0-51C8-D63709A07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Line 169">
                <a:extLst>
                  <a:ext uri="{FF2B5EF4-FFF2-40B4-BE49-F238E27FC236}">
                    <a16:creationId xmlns:a16="http://schemas.microsoft.com/office/drawing/2014/main" id="{BB877535-35FD-427F-8B28-9CDAD1798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Line 170">
                <a:extLst>
                  <a:ext uri="{FF2B5EF4-FFF2-40B4-BE49-F238E27FC236}">
                    <a16:creationId xmlns:a16="http://schemas.microsoft.com/office/drawing/2014/main" id="{D1965E17-A9B4-60D2-1B99-E85D41992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Line 171">
                <a:extLst>
                  <a:ext uri="{FF2B5EF4-FFF2-40B4-BE49-F238E27FC236}">
                    <a16:creationId xmlns:a16="http://schemas.microsoft.com/office/drawing/2014/main" id="{0BBA0BA2-B152-5558-D049-DE097D901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Line 172">
                <a:extLst>
                  <a:ext uri="{FF2B5EF4-FFF2-40B4-BE49-F238E27FC236}">
                    <a16:creationId xmlns:a16="http://schemas.microsoft.com/office/drawing/2014/main" id="{1B4E4F22-5A4B-7F90-2111-DC9F2FC9A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Line 173">
                <a:extLst>
                  <a:ext uri="{FF2B5EF4-FFF2-40B4-BE49-F238E27FC236}">
                    <a16:creationId xmlns:a16="http://schemas.microsoft.com/office/drawing/2014/main" id="{23E9D135-DC5E-6349-3F16-19CF796F6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174">
                <a:extLst>
                  <a:ext uri="{FF2B5EF4-FFF2-40B4-BE49-F238E27FC236}">
                    <a16:creationId xmlns:a16="http://schemas.microsoft.com/office/drawing/2014/main" id="{F063D25B-0C27-E1F4-405B-F883FFF53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Line 175">
                <a:extLst>
                  <a:ext uri="{FF2B5EF4-FFF2-40B4-BE49-F238E27FC236}">
                    <a16:creationId xmlns:a16="http://schemas.microsoft.com/office/drawing/2014/main" id="{C491E0C4-D132-3A98-9E37-BB2AE798C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176">
                <a:extLst>
                  <a:ext uri="{FF2B5EF4-FFF2-40B4-BE49-F238E27FC236}">
                    <a16:creationId xmlns:a16="http://schemas.microsoft.com/office/drawing/2014/main" id="{3ABA31CA-A254-AF09-BE96-98C2462D1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177">
                <a:extLst>
                  <a:ext uri="{FF2B5EF4-FFF2-40B4-BE49-F238E27FC236}">
                    <a16:creationId xmlns:a16="http://schemas.microsoft.com/office/drawing/2014/main" id="{B855AC49-56B9-49BB-7433-806875E85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28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178">
                <a:extLst>
                  <a:ext uri="{FF2B5EF4-FFF2-40B4-BE49-F238E27FC236}">
                    <a16:creationId xmlns:a16="http://schemas.microsoft.com/office/drawing/2014/main" id="{4710738B-7DF4-BDA0-276D-EE87C790F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77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79">
                <a:extLst>
                  <a:ext uri="{FF2B5EF4-FFF2-40B4-BE49-F238E27FC236}">
                    <a16:creationId xmlns:a16="http://schemas.microsoft.com/office/drawing/2014/main" id="{3589879E-2091-AC86-470F-0ED92C290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74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180">
                <a:extLst>
                  <a:ext uri="{FF2B5EF4-FFF2-40B4-BE49-F238E27FC236}">
                    <a16:creationId xmlns:a16="http://schemas.microsoft.com/office/drawing/2014/main" id="{6E873E93-CE9A-7B78-4C67-F470788A5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181">
                <a:extLst>
                  <a:ext uri="{FF2B5EF4-FFF2-40B4-BE49-F238E27FC236}">
                    <a16:creationId xmlns:a16="http://schemas.microsoft.com/office/drawing/2014/main" id="{55232EE8-0996-AF04-4B68-5D28DD238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26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82">
                <a:extLst>
                  <a:ext uri="{FF2B5EF4-FFF2-40B4-BE49-F238E27FC236}">
                    <a16:creationId xmlns:a16="http://schemas.microsoft.com/office/drawing/2014/main" id="{1E05B66A-D4F7-BC39-6578-F52ABAA84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26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183">
                <a:extLst>
                  <a:ext uri="{FF2B5EF4-FFF2-40B4-BE49-F238E27FC236}">
                    <a16:creationId xmlns:a16="http://schemas.microsoft.com/office/drawing/2014/main" id="{B0E44C2C-4320-6EE4-2537-7FF77C844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6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184">
                <a:extLst>
                  <a:ext uri="{FF2B5EF4-FFF2-40B4-BE49-F238E27FC236}">
                    <a16:creationId xmlns:a16="http://schemas.microsoft.com/office/drawing/2014/main" id="{1D5D4D3B-47D5-F1FA-FB9D-B41C5D771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185">
                <a:extLst>
                  <a:ext uri="{FF2B5EF4-FFF2-40B4-BE49-F238E27FC236}">
                    <a16:creationId xmlns:a16="http://schemas.microsoft.com/office/drawing/2014/main" id="{6F091630-FE50-40C4-E593-07F2D4829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186">
                <a:extLst>
                  <a:ext uri="{FF2B5EF4-FFF2-40B4-BE49-F238E27FC236}">
                    <a16:creationId xmlns:a16="http://schemas.microsoft.com/office/drawing/2014/main" id="{F1FF4ECC-FCC7-69B6-DF8B-A00592EC2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Rectangle 187">
                <a:extLst>
                  <a:ext uri="{FF2B5EF4-FFF2-40B4-BE49-F238E27FC236}">
                    <a16:creationId xmlns:a16="http://schemas.microsoft.com/office/drawing/2014/main" id="{92F2AB16-AA85-A89E-DE38-9699E6B3C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259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Rectangle 188">
                <a:extLst>
                  <a:ext uri="{FF2B5EF4-FFF2-40B4-BE49-F238E27FC236}">
                    <a16:creationId xmlns:a16="http://schemas.microsoft.com/office/drawing/2014/main" id="{C4318BC9-F56B-D86F-64DA-9BBE79817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Rectangle 189">
                <a:extLst>
                  <a:ext uri="{FF2B5EF4-FFF2-40B4-BE49-F238E27FC236}">
                    <a16:creationId xmlns:a16="http://schemas.microsoft.com/office/drawing/2014/main" id="{167E8D6F-8A48-3782-D4EF-DB5667DE8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190">
                <a:extLst>
                  <a:ext uri="{FF2B5EF4-FFF2-40B4-BE49-F238E27FC236}">
                    <a16:creationId xmlns:a16="http://schemas.microsoft.com/office/drawing/2014/main" id="{B4C1021F-F738-90BD-3B91-F1C8C3040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191">
                <a:extLst>
                  <a:ext uri="{FF2B5EF4-FFF2-40B4-BE49-F238E27FC236}">
                    <a16:creationId xmlns:a16="http://schemas.microsoft.com/office/drawing/2014/main" id="{AE6504D7-7270-6A67-90B8-883944AA0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192">
                <a:extLst>
                  <a:ext uri="{FF2B5EF4-FFF2-40B4-BE49-F238E27FC236}">
                    <a16:creationId xmlns:a16="http://schemas.microsoft.com/office/drawing/2014/main" id="{6AD8C8B3-0EE6-2D26-CBCA-F440F0E21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193">
                <a:extLst>
                  <a:ext uri="{FF2B5EF4-FFF2-40B4-BE49-F238E27FC236}">
                    <a16:creationId xmlns:a16="http://schemas.microsoft.com/office/drawing/2014/main" id="{A9EB45BB-363D-FDCD-D154-6C78EF9ED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194">
                <a:extLst>
                  <a:ext uri="{FF2B5EF4-FFF2-40B4-BE49-F238E27FC236}">
                    <a16:creationId xmlns:a16="http://schemas.microsoft.com/office/drawing/2014/main" id="{A9C0F3CC-1975-E54A-09D2-6E1865666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195">
                <a:extLst>
                  <a:ext uri="{FF2B5EF4-FFF2-40B4-BE49-F238E27FC236}">
                    <a16:creationId xmlns:a16="http://schemas.microsoft.com/office/drawing/2014/main" id="{D85E9520-CE29-B91D-E896-DCB068744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196">
                <a:extLst>
                  <a:ext uri="{FF2B5EF4-FFF2-40B4-BE49-F238E27FC236}">
                    <a16:creationId xmlns:a16="http://schemas.microsoft.com/office/drawing/2014/main" id="{B2F761BA-6EE4-67E3-B465-D596E3F37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197">
                <a:extLst>
                  <a:ext uri="{FF2B5EF4-FFF2-40B4-BE49-F238E27FC236}">
                    <a16:creationId xmlns:a16="http://schemas.microsoft.com/office/drawing/2014/main" id="{A418EA59-DD93-4C39-AC2A-9BA002531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198">
                <a:extLst>
                  <a:ext uri="{FF2B5EF4-FFF2-40B4-BE49-F238E27FC236}">
                    <a16:creationId xmlns:a16="http://schemas.microsoft.com/office/drawing/2014/main" id="{C1FF52D9-227A-43EA-64BF-12EE372F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199">
                <a:extLst>
                  <a:ext uri="{FF2B5EF4-FFF2-40B4-BE49-F238E27FC236}">
                    <a16:creationId xmlns:a16="http://schemas.microsoft.com/office/drawing/2014/main" id="{DE458127-AE39-B40E-ADC1-9EA83DD0D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200">
                <a:extLst>
                  <a:ext uri="{FF2B5EF4-FFF2-40B4-BE49-F238E27FC236}">
                    <a16:creationId xmlns:a16="http://schemas.microsoft.com/office/drawing/2014/main" id="{7BDD09A8-E70A-2EB2-835B-2561F8BA9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201">
                <a:extLst>
                  <a:ext uri="{FF2B5EF4-FFF2-40B4-BE49-F238E27FC236}">
                    <a16:creationId xmlns:a16="http://schemas.microsoft.com/office/drawing/2014/main" id="{78FCF643-DB21-E10C-DB73-B77D0C067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202">
                <a:extLst>
                  <a:ext uri="{FF2B5EF4-FFF2-40B4-BE49-F238E27FC236}">
                    <a16:creationId xmlns:a16="http://schemas.microsoft.com/office/drawing/2014/main" id="{1FA1B0AE-CBA1-D2BD-0697-B53168C5A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45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203">
                <a:extLst>
                  <a:ext uri="{FF2B5EF4-FFF2-40B4-BE49-F238E27FC236}">
                    <a16:creationId xmlns:a16="http://schemas.microsoft.com/office/drawing/2014/main" id="{8E089A9F-2164-0282-8400-C9A1E97A8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204">
                <a:extLst>
                  <a:ext uri="{FF2B5EF4-FFF2-40B4-BE49-F238E27FC236}">
                    <a16:creationId xmlns:a16="http://schemas.microsoft.com/office/drawing/2014/main" id="{7B266902-679A-88CE-2A93-18C8B11EA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9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406">
              <a:extLst>
                <a:ext uri="{FF2B5EF4-FFF2-40B4-BE49-F238E27FC236}">
                  <a16:creationId xmlns:a16="http://schemas.microsoft.com/office/drawing/2014/main" id="{9B4F9E54-FFB3-3DCF-0219-E06D8A32C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0" y="1354"/>
              <a:ext cx="2539" cy="1368"/>
              <a:chOff x="2410" y="1354"/>
              <a:chExt cx="2539" cy="1368"/>
            </a:xfrm>
          </p:grpSpPr>
          <p:sp>
            <p:nvSpPr>
              <p:cNvPr id="147" name="Rectangle 206">
                <a:extLst>
                  <a:ext uri="{FF2B5EF4-FFF2-40B4-BE49-F238E27FC236}">
                    <a16:creationId xmlns:a16="http://schemas.microsoft.com/office/drawing/2014/main" id="{039E7772-7FEE-E272-AEA7-8310B4BF4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07">
                <a:extLst>
                  <a:ext uri="{FF2B5EF4-FFF2-40B4-BE49-F238E27FC236}">
                    <a16:creationId xmlns:a16="http://schemas.microsoft.com/office/drawing/2014/main" id="{1C3C6E28-A481-E962-19AB-E17F9A500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08">
                <a:extLst>
                  <a:ext uri="{FF2B5EF4-FFF2-40B4-BE49-F238E27FC236}">
                    <a16:creationId xmlns:a16="http://schemas.microsoft.com/office/drawing/2014/main" id="{C020802D-4E76-7BFB-0588-BE6FD7F91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09">
                <a:extLst>
                  <a:ext uri="{FF2B5EF4-FFF2-40B4-BE49-F238E27FC236}">
                    <a16:creationId xmlns:a16="http://schemas.microsoft.com/office/drawing/2014/main" id="{71362BD7-4D59-4657-17B2-3E96E3F83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210">
                <a:extLst>
                  <a:ext uri="{FF2B5EF4-FFF2-40B4-BE49-F238E27FC236}">
                    <a16:creationId xmlns:a16="http://schemas.microsoft.com/office/drawing/2014/main" id="{9FCEF5B5-4749-C75B-B9C9-413414292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211">
                <a:extLst>
                  <a:ext uri="{FF2B5EF4-FFF2-40B4-BE49-F238E27FC236}">
                    <a16:creationId xmlns:a16="http://schemas.microsoft.com/office/drawing/2014/main" id="{1CEFA0E0-DCE7-277E-40C8-FDE6C0AD0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212">
                <a:extLst>
                  <a:ext uri="{FF2B5EF4-FFF2-40B4-BE49-F238E27FC236}">
                    <a16:creationId xmlns:a16="http://schemas.microsoft.com/office/drawing/2014/main" id="{39BC6B3A-606A-54AB-AB6C-FB2BC9898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213">
                <a:extLst>
                  <a:ext uri="{FF2B5EF4-FFF2-40B4-BE49-F238E27FC236}">
                    <a16:creationId xmlns:a16="http://schemas.microsoft.com/office/drawing/2014/main" id="{4D42F2E2-E1FD-07BD-ECEF-0F8827AC8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214">
                <a:extLst>
                  <a:ext uri="{FF2B5EF4-FFF2-40B4-BE49-F238E27FC236}">
                    <a16:creationId xmlns:a16="http://schemas.microsoft.com/office/drawing/2014/main" id="{1E9361AA-1973-5322-BAB6-1F0417ADC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215">
                <a:extLst>
                  <a:ext uri="{FF2B5EF4-FFF2-40B4-BE49-F238E27FC236}">
                    <a16:creationId xmlns:a16="http://schemas.microsoft.com/office/drawing/2014/main" id="{203485A4-FDB5-3E3A-83A4-531722C0D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Rectangle 216">
                <a:extLst>
                  <a:ext uri="{FF2B5EF4-FFF2-40B4-BE49-F238E27FC236}">
                    <a16:creationId xmlns:a16="http://schemas.microsoft.com/office/drawing/2014/main" id="{F3A7CDB0-1900-902C-13F5-CBABE871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217">
                <a:extLst>
                  <a:ext uri="{FF2B5EF4-FFF2-40B4-BE49-F238E27FC236}">
                    <a16:creationId xmlns:a16="http://schemas.microsoft.com/office/drawing/2014/main" id="{76CCFB14-6A3B-AB43-2D52-7103AA07D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218">
                <a:extLst>
                  <a:ext uri="{FF2B5EF4-FFF2-40B4-BE49-F238E27FC236}">
                    <a16:creationId xmlns:a16="http://schemas.microsoft.com/office/drawing/2014/main" id="{D47FF4C9-43C7-ACB6-CBC5-4AAA4637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Rectangle 219">
                <a:extLst>
                  <a:ext uri="{FF2B5EF4-FFF2-40B4-BE49-F238E27FC236}">
                    <a16:creationId xmlns:a16="http://schemas.microsoft.com/office/drawing/2014/main" id="{E60A3EE4-3610-8D2E-B1E3-2EF8AE126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220">
                <a:extLst>
                  <a:ext uri="{FF2B5EF4-FFF2-40B4-BE49-F238E27FC236}">
                    <a16:creationId xmlns:a16="http://schemas.microsoft.com/office/drawing/2014/main" id="{05389847-E13C-928C-9598-E733F3746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221">
                <a:extLst>
                  <a:ext uri="{FF2B5EF4-FFF2-40B4-BE49-F238E27FC236}">
                    <a16:creationId xmlns:a16="http://schemas.microsoft.com/office/drawing/2014/main" id="{2830A421-52C7-CE35-C4C9-94221FD07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35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222">
                <a:extLst>
                  <a:ext uri="{FF2B5EF4-FFF2-40B4-BE49-F238E27FC236}">
                    <a16:creationId xmlns:a16="http://schemas.microsoft.com/office/drawing/2014/main" id="{F6D2562A-02F0-EFAD-59AF-16AC5611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35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223">
                <a:extLst>
                  <a:ext uri="{FF2B5EF4-FFF2-40B4-BE49-F238E27FC236}">
                    <a16:creationId xmlns:a16="http://schemas.microsoft.com/office/drawing/2014/main" id="{46B47B20-887D-2695-278A-78E170908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34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224">
                <a:extLst>
                  <a:ext uri="{FF2B5EF4-FFF2-40B4-BE49-F238E27FC236}">
                    <a16:creationId xmlns:a16="http://schemas.microsoft.com/office/drawing/2014/main" id="{2BB7230E-DFDA-BDE7-0741-A418FE85F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33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225">
                <a:extLst>
                  <a:ext uri="{FF2B5EF4-FFF2-40B4-BE49-F238E27FC236}">
                    <a16:creationId xmlns:a16="http://schemas.microsoft.com/office/drawing/2014/main" id="{58DB4B02-5C48-B816-5FDB-4DE67259E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233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226">
                <a:extLst>
                  <a:ext uri="{FF2B5EF4-FFF2-40B4-BE49-F238E27FC236}">
                    <a16:creationId xmlns:a16="http://schemas.microsoft.com/office/drawing/2014/main" id="{5A783B81-63CC-94A7-D8F8-C2526871F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232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227">
                <a:extLst>
                  <a:ext uri="{FF2B5EF4-FFF2-40B4-BE49-F238E27FC236}">
                    <a16:creationId xmlns:a16="http://schemas.microsoft.com/office/drawing/2014/main" id="{747EE2EE-3447-E855-16E2-2B7F78517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Rectangle 228">
                <a:extLst>
                  <a:ext uri="{FF2B5EF4-FFF2-40B4-BE49-F238E27FC236}">
                    <a16:creationId xmlns:a16="http://schemas.microsoft.com/office/drawing/2014/main" id="{370DF3A0-B083-ABBB-71AB-AFB07E8C9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229">
                <a:extLst>
                  <a:ext uri="{FF2B5EF4-FFF2-40B4-BE49-F238E27FC236}">
                    <a16:creationId xmlns:a16="http://schemas.microsoft.com/office/drawing/2014/main" id="{D035D7B5-EFB4-A2DB-478B-BA814E04E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230">
                <a:extLst>
                  <a:ext uri="{FF2B5EF4-FFF2-40B4-BE49-F238E27FC236}">
                    <a16:creationId xmlns:a16="http://schemas.microsoft.com/office/drawing/2014/main" id="{7B53C5CA-757C-7D75-63B3-21D7225F6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231">
                <a:extLst>
                  <a:ext uri="{FF2B5EF4-FFF2-40B4-BE49-F238E27FC236}">
                    <a16:creationId xmlns:a16="http://schemas.microsoft.com/office/drawing/2014/main" id="{73A87027-8310-6C03-C790-4A37977A3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232">
                <a:extLst>
                  <a:ext uri="{FF2B5EF4-FFF2-40B4-BE49-F238E27FC236}">
                    <a16:creationId xmlns:a16="http://schemas.microsoft.com/office/drawing/2014/main" id="{193F037E-2AD5-58A9-AA96-12F2BE242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Rectangle 233">
                <a:extLst>
                  <a:ext uri="{FF2B5EF4-FFF2-40B4-BE49-F238E27FC236}">
                    <a16:creationId xmlns:a16="http://schemas.microsoft.com/office/drawing/2014/main" id="{AB406CC4-0CE0-7D03-C478-73D9ECA74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234">
                <a:extLst>
                  <a:ext uri="{FF2B5EF4-FFF2-40B4-BE49-F238E27FC236}">
                    <a16:creationId xmlns:a16="http://schemas.microsoft.com/office/drawing/2014/main" id="{3DB1E886-7A61-C6B9-9C81-202C7A6B7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235">
                <a:extLst>
                  <a:ext uri="{FF2B5EF4-FFF2-40B4-BE49-F238E27FC236}">
                    <a16:creationId xmlns:a16="http://schemas.microsoft.com/office/drawing/2014/main" id="{203A02AB-742A-4ADF-33C2-3E848BDAF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236">
                <a:extLst>
                  <a:ext uri="{FF2B5EF4-FFF2-40B4-BE49-F238E27FC236}">
                    <a16:creationId xmlns:a16="http://schemas.microsoft.com/office/drawing/2014/main" id="{82A4AA67-4059-7C1A-94A6-B61116E8B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Rectangle 237">
                <a:extLst>
                  <a:ext uri="{FF2B5EF4-FFF2-40B4-BE49-F238E27FC236}">
                    <a16:creationId xmlns:a16="http://schemas.microsoft.com/office/drawing/2014/main" id="{187017FF-4655-9654-C1D3-9D006F897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238">
                <a:extLst>
                  <a:ext uri="{FF2B5EF4-FFF2-40B4-BE49-F238E27FC236}">
                    <a16:creationId xmlns:a16="http://schemas.microsoft.com/office/drawing/2014/main" id="{3E142332-933C-EB6B-2A4D-58E164A3E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239">
                <a:extLst>
                  <a:ext uri="{FF2B5EF4-FFF2-40B4-BE49-F238E27FC236}">
                    <a16:creationId xmlns:a16="http://schemas.microsoft.com/office/drawing/2014/main" id="{1683ECA0-AD07-CD00-17BE-5C3713909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Rectangle 240">
                <a:extLst>
                  <a:ext uri="{FF2B5EF4-FFF2-40B4-BE49-F238E27FC236}">
                    <a16:creationId xmlns:a16="http://schemas.microsoft.com/office/drawing/2014/main" id="{55FE70E5-B7FD-0D7E-2AB3-89830DDC8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241">
                <a:extLst>
                  <a:ext uri="{FF2B5EF4-FFF2-40B4-BE49-F238E27FC236}">
                    <a16:creationId xmlns:a16="http://schemas.microsoft.com/office/drawing/2014/main" id="{84569AFD-284F-9591-FA1C-C77D03359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242">
                <a:extLst>
                  <a:ext uri="{FF2B5EF4-FFF2-40B4-BE49-F238E27FC236}">
                    <a16:creationId xmlns:a16="http://schemas.microsoft.com/office/drawing/2014/main" id="{95B84C8A-CF1E-D900-2208-A14611F65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Rectangle 243">
                <a:extLst>
                  <a:ext uri="{FF2B5EF4-FFF2-40B4-BE49-F238E27FC236}">
                    <a16:creationId xmlns:a16="http://schemas.microsoft.com/office/drawing/2014/main" id="{CFA79225-129D-1B81-E61F-D44F55715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Rectangle 244">
                <a:extLst>
                  <a:ext uri="{FF2B5EF4-FFF2-40B4-BE49-F238E27FC236}">
                    <a16:creationId xmlns:a16="http://schemas.microsoft.com/office/drawing/2014/main" id="{DB4575E5-D1FB-185D-551A-2AA0C07FB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245">
                <a:extLst>
                  <a:ext uri="{FF2B5EF4-FFF2-40B4-BE49-F238E27FC236}">
                    <a16:creationId xmlns:a16="http://schemas.microsoft.com/office/drawing/2014/main" id="{8F3DF703-C288-60D3-4033-3308BCAF8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Rectangle 246">
                <a:extLst>
                  <a:ext uri="{FF2B5EF4-FFF2-40B4-BE49-F238E27FC236}">
                    <a16:creationId xmlns:a16="http://schemas.microsoft.com/office/drawing/2014/main" id="{8EE96005-FD4D-A821-4F5F-6E207FC2D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Rectangle 247">
                <a:extLst>
                  <a:ext uri="{FF2B5EF4-FFF2-40B4-BE49-F238E27FC236}">
                    <a16:creationId xmlns:a16="http://schemas.microsoft.com/office/drawing/2014/main" id="{66CB1E3B-F667-7444-FAFA-E02B505FD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248">
                <a:extLst>
                  <a:ext uri="{FF2B5EF4-FFF2-40B4-BE49-F238E27FC236}">
                    <a16:creationId xmlns:a16="http://schemas.microsoft.com/office/drawing/2014/main" id="{4A3B3110-B8F1-7AD5-FF36-4228B66D9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Rectangle 249">
                <a:extLst>
                  <a:ext uri="{FF2B5EF4-FFF2-40B4-BE49-F238E27FC236}">
                    <a16:creationId xmlns:a16="http://schemas.microsoft.com/office/drawing/2014/main" id="{C35E2396-86DE-2267-F078-6F72631B2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Rectangle 250">
                <a:extLst>
                  <a:ext uri="{FF2B5EF4-FFF2-40B4-BE49-F238E27FC236}">
                    <a16:creationId xmlns:a16="http://schemas.microsoft.com/office/drawing/2014/main" id="{14E8C336-6FC3-4BF0-C107-5272424AF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Rectangle 251">
                <a:extLst>
                  <a:ext uri="{FF2B5EF4-FFF2-40B4-BE49-F238E27FC236}">
                    <a16:creationId xmlns:a16="http://schemas.microsoft.com/office/drawing/2014/main" id="{86468B2C-74DA-13D4-DF88-B5E9561F2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Rectangle 252">
                <a:extLst>
                  <a:ext uri="{FF2B5EF4-FFF2-40B4-BE49-F238E27FC236}">
                    <a16:creationId xmlns:a16="http://schemas.microsoft.com/office/drawing/2014/main" id="{EBA07FDE-9357-172D-06CF-94C467E35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253">
                <a:extLst>
                  <a:ext uri="{FF2B5EF4-FFF2-40B4-BE49-F238E27FC236}">
                    <a16:creationId xmlns:a16="http://schemas.microsoft.com/office/drawing/2014/main" id="{918A77F3-0B3D-F4B0-F30B-34FD8038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Rectangle 254">
                <a:extLst>
                  <a:ext uri="{FF2B5EF4-FFF2-40B4-BE49-F238E27FC236}">
                    <a16:creationId xmlns:a16="http://schemas.microsoft.com/office/drawing/2014/main" id="{4479300F-FB4F-B558-DC97-3B604C656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Rectangle 255">
                <a:extLst>
                  <a:ext uri="{FF2B5EF4-FFF2-40B4-BE49-F238E27FC236}">
                    <a16:creationId xmlns:a16="http://schemas.microsoft.com/office/drawing/2014/main" id="{F85212BF-941B-61A2-232B-71BF8E032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256">
                <a:extLst>
                  <a:ext uri="{FF2B5EF4-FFF2-40B4-BE49-F238E27FC236}">
                    <a16:creationId xmlns:a16="http://schemas.microsoft.com/office/drawing/2014/main" id="{E0458241-CFE2-56FA-8213-77ECFAEC8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Rectangle 257">
                <a:extLst>
                  <a:ext uri="{FF2B5EF4-FFF2-40B4-BE49-F238E27FC236}">
                    <a16:creationId xmlns:a16="http://schemas.microsoft.com/office/drawing/2014/main" id="{E56DE9B9-ABBA-9482-C917-0422CC273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Rectangle 258">
                <a:extLst>
                  <a:ext uri="{FF2B5EF4-FFF2-40B4-BE49-F238E27FC236}">
                    <a16:creationId xmlns:a16="http://schemas.microsoft.com/office/drawing/2014/main" id="{95419606-4F03-C190-92FE-9D3BA6982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259">
                <a:extLst>
                  <a:ext uri="{FF2B5EF4-FFF2-40B4-BE49-F238E27FC236}">
                    <a16:creationId xmlns:a16="http://schemas.microsoft.com/office/drawing/2014/main" id="{7B2DC9D9-4A66-010A-1DE8-095664C15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260">
                <a:extLst>
                  <a:ext uri="{FF2B5EF4-FFF2-40B4-BE49-F238E27FC236}">
                    <a16:creationId xmlns:a16="http://schemas.microsoft.com/office/drawing/2014/main" id="{BB8007B7-9B0C-1DAE-FF8C-24FB61EC6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261">
                <a:extLst>
                  <a:ext uri="{FF2B5EF4-FFF2-40B4-BE49-F238E27FC236}">
                    <a16:creationId xmlns:a16="http://schemas.microsoft.com/office/drawing/2014/main" id="{8E779D98-2557-10D8-8C97-1F7C3527F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218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62">
                <a:extLst>
                  <a:ext uri="{FF2B5EF4-FFF2-40B4-BE49-F238E27FC236}">
                    <a16:creationId xmlns:a16="http://schemas.microsoft.com/office/drawing/2014/main" id="{0FC1B4A7-E5B6-16EF-51FC-CA9C8D7F2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218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Rectangle 263">
                <a:extLst>
                  <a:ext uri="{FF2B5EF4-FFF2-40B4-BE49-F238E27FC236}">
                    <a16:creationId xmlns:a16="http://schemas.microsoft.com/office/drawing/2014/main" id="{97B70DCA-BFD9-FCE4-F4E5-19922724C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217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264">
                <a:extLst>
                  <a:ext uri="{FF2B5EF4-FFF2-40B4-BE49-F238E27FC236}">
                    <a16:creationId xmlns:a16="http://schemas.microsoft.com/office/drawing/2014/main" id="{2A7FE983-FF95-3044-97DB-233F033F5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217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65">
                <a:extLst>
                  <a:ext uri="{FF2B5EF4-FFF2-40B4-BE49-F238E27FC236}">
                    <a16:creationId xmlns:a16="http://schemas.microsoft.com/office/drawing/2014/main" id="{B174E6EA-18D2-3EA6-8BB4-15808F472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216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266">
                <a:extLst>
                  <a:ext uri="{FF2B5EF4-FFF2-40B4-BE49-F238E27FC236}">
                    <a16:creationId xmlns:a16="http://schemas.microsoft.com/office/drawing/2014/main" id="{F31F7D44-CA21-F94A-1240-CBA8FBC04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216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267">
                <a:extLst>
                  <a:ext uri="{FF2B5EF4-FFF2-40B4-BE49-F238E27FC236}">
                    <a16:creationId xmlns:a16="http://schemas.microsoft.com/office/drawing/2014/main" id="{DC79A64B-1334-877E-32C9-0331D679A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215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268">
                <a:extLst>
                  <a:ext uri="{FF2B5EF4-FFF2-40B4-BE49-F238E27FC236}">
                    <a16:creationId xmlns:a16="http://schemas.microsoft.com/office/drawing/2014/main" id="{FA351CDF-6886-0F9D-4FE4-4BF63235D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215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269">
                <a:extLst>
                  <a:ext uri="{FF2B5EF4-FFF2-40B4-BE49-F238E27FC236}">
                    <a16:creationId xmlns:a16="http://schemas.microsoft.com/office/drawing/2014/main" id="{0FB34399-4DDB-DC0A-4EA3-1CF22A865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215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270">
                <a:extLst>
                  <a:ext uri="{FF2B5EF4-FFF2-40B4-BE49-F238E27FC236}">
                    <a16:creationId xmlns:a16="http://schemas.microsoft.com/office/drawing/2014/main" id="{4A5F698F-FF2D-BE95-DB95-85E113A01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215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271">
                <a:extLst>
                  <a:ext uri="{FF2B5EF4-FFF2-40B4-BE49-F238E27FC236}">
                    <a16:creationId xmlns:a16="http://schemas.microsoft.com/office/drawing/2014/main" id="{137F9090-431E-6A49-9670-2D19F6866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Rectangle 272">
                <a:extLst>
                  <a:ext uri="{FF2B5EF4-FFF2-40B4-BE49-F238E27FC236}">
                    <a16:creationId xmlns:a16="http://schemas.microsoft.com/office/drawing/2014/main" id="{B8FEF876-B454-8B58-2663-4B3352C78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7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273">
                <a:extLst>
                  <a:ext uri="{FF2B5EF4-FFF2-40B4-BE49-F238E27FC236}">
                    <a16:creationId xmlns:a16="http://schemas.microsoft.com/office/drawing/2014/main" id="{E5FCBE03-9D4A-940A-BA8A-171EBCF38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7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274">
                <a:extLst>
                  <a:ext uri="{FF2B5EF4-FFF2-40B4-BE49-F238E27FC236}">
                    <a16:creationId xmlns:a16="http://schemas.microsoft.com/office/drawing/2014/main" id="{702C893A-D8D4-4FB0-2A6B-B8E925248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275">
                <a:extLst>
                  <a:ext uri="{FF2B5EF4-FFF2-40B4-BE49-F238E27FC236}">
                    <a16:creationId xmlns:a16="http://schemas.microsoft.com/office/drawing/2014/main" id="{EC18C3C2-B366-DEAA-46B8-A16882F31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Rectangle 276">
                <a:extLst>
                  <a:ext uri="{FF2B5EF4-FFF2-40B4-BE49-F238E27FC236}">
                    <a16:creationId xmlns:a16="http://schemas.microsoft.com/office/drawing/2014/main" id="{D9566D84-4C4F-136C-7001-8864769C6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277">
                <a:extLst>
                  <a:ext uri="{FF2B5EF4-FFF2-40B4-BE49-F238E27FC236}">
                    <a16:creationId xmlns:a16="http://schemas.microsoft.com/office/drawing/2014/main" id="{7EA229E8-BB7C-663B-49A8-B83B108CD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278">
                <a:extLst>
                  <a:ext uri="{FF2B5EF4-FFF2-40B4-BE49-F238E27FC236}">
                    <a16:creationId xmlns:a16="http://schemas.microsoft.com/office/drawing/2014/main" id="{9ADC8555-B968-C3C3-62EE-7866B93A7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279">
                <a:extLst>
                  <a:ext uri="{FF2B5EF4-FFF2-40B4-BE49-F238E27FC236}">
                    <a16:creationId xmlns:a16="http://schemas.microsoft.com/office/drawing/2014/main" id="{5277851F-99CC-6D8F-C1D8-10269A152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80">
                <a:extLst>
                  <a:ext uri="{FF2B5EF4-FFF2-40B4-BE49-F238E27FC236}">
                    <a16:creationId xmlns:a16="http://schemas.microsoft.com/office/drawing/2014/main" id="{1C664A72-D2C5-02CA-E579-D25FA8F8B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281">
                <a:extLst>
                  <a:ext uri="{FF2B5EF4-FFF2-40B4-BE49-F238E27FC236}">
                    <a16:creationId xmlns:a16="http://schemas.microsoft.com/office/drawing/2014/main" id="{2F1D706E-8F9B-0964-12CF-2CF351F1C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282">
                <a:extLst>
                  <a:ext uri="{FF2B5EF4-FFF2-40B4-BE49-F238E27FC236}">
                    <a16:creationId xmlns:a16="http://schemas.microsoft.com/office/drawing/2014/main" id="{D4AED8E0-5F52-5409-AEB7-EA2C67AF3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283">
                <a:extLst>
                  <a:ext uri="{FF2B5EF4-FFF2-40B4-BE49-F238E27FC236}">
                    <a16:creationId xmlns:a16="http://schemas.microsoft.com/office/drawing/2014/main" id="{032E120F-2DA1-9581-F113-A404DF983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284">
                <a:extLst>
                  <a:ext uri="{FF2B5EF4-FFF2-40B4-BE49-F238E27FC236}">
                    <a16:creationId xmlns:a16="http://schemas.microsoft.com/office/drawing/2014/main" id="{B501FDDD-39EE-4998-6E0D-87C6217DF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285">
                <a:extLst>
                  <a:ext uri="{FF2B5EF4-FFF2-40B4-BE49-F238E27FC236}">
                    <a16:creationId xmlns:a16="http://schemas.microsoft.com/office/drawing/2014/main" id="{D339C63D-9DB3-EF49-2BD3-9D1BDFA8B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286">
                <a:extLst>
                  <a:ext uri="{FF2B5EF4-FFF2-40B4-BE49-F238E27FC236}">
                    <a16:creationId xmlns:a16="http://schemas.microsoft.com/office/drawing/2014/main" id="{EF2D8444-65CD-54EF-E0AD-A777EA1D0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287">
                <a:extLst>
                  <a:ext uri="{FF2B5EF4-FFF2-40B4-BE49-F238E27FC236}">
                    <a16:creationId xmlns:a16="http://schemas.microsoft.com/office/drawing/2014/main" id="{00934B51-FDC2-0027-D29C-52EB31BF7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288">
                <a:extLst>
                  <a:ext uri="{FF2B5EF4-FFF2-40B4-BE49-F238E27FC236}">
                    <a16:creationId xmlns:a16="http://schemas.microsoft.com/office/drawing/2014/main" id="{845DD931-DDB8-9754-0ED2-494AC51BC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289">
                <a:extLst>
                  <a:ext uri="{FF2B5EF4-FFF2-40B4-BE49-F238E27FC236}">
                    <a16:creationId xmlns:a16="http://schemas.microsoft.com/office/drawing/2014/main" id="{27AE21C9-144F-8FEC-DF63-8C9C4228B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207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290">
                <a:extLst>
                  <a:ext uri="{FF2B5EF4-FFF2-40B4-BE49-F238E27FC236}">
                    <a16:creationId xmlns:a16="http://schemas.microsoft.com/office/drawing/2014/main" id="{39C54E6F-4356-F4BA-1CC8-75F94822D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070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291">
                <a:extLst>
                  <a:ext uri="{FF2B5EF4-FFF2-40B4-BE49-F238E27FC236}">
                    <a16:creationId xmlns:a16="http://schemas.microsoft.com/office/drawing/2014/main" id="{5098C667-6CC0-2050-5095-45DAE995E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070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292">
                <a:extLst>
                  <a:ext uri="{FF2B5EF4-FFF2-40B4-BE49-F238E27FC236}">
                    <a16:creationId xmlns:a16="http://schemas.microsoft.com/office/drawing/2014/main" id="{87F49D76-1D76-7E1B-8389-3F34F41B4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293">
                <a:extLst>
                  <a:ext uri="{FF2B5EF4-FFF2-40B4-BE49-F238E27FC236}">
                    <a16:creationId xmlns:a16="http://schemas.microsoft.com/office/drawing/2014/main" id="{E93C3EAD-ECF2-6E7B-39AC-C21CF567D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294">
                <a:extLst>
                  <a:ext uri="{FF2B5EF4-FFF2-40B4-BE49-F238E27FC236}">
                    <a16:creationId xmlns:a16="http://schemas.microsoft.com/office/drawing/2014/main" id="{70299278-163A-A9C2-2672-D9FD58813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295">
                <a:extLst>
                  <a:ext uri="{FF2B5EF4-FFF2-40B4-BE49-F238E27FC236}">
                    <a16:creationId xmlns:a16="http://schemas.microsoft.com/office/drawing/2014/main" id="{7B2B38DE-6E60-BC30-B5F0-B1AFFBF22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296">
                <a:extLst>
                  <a:ext uri="{FF2B5EF4-FFF2-40B4-BE49-F238E27FC236}">
                    <a16:creationId xmlns:a16="http://schemas.microsoft.com/office/drawing/2014/main" id="{2AD35F1B-3D52-02F0-67AF-743CBEE50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297">
                <a:extLst>
                  <a:ext uri="{FF2B5EF4-FFF2-40B4-BE49-F238E27FC236}">
                    <a16:creationId xmlns:a16="http://schemas.microsoft.com/office/drawing/2014/main" id="{9935CBE1-2AD0-8CE1-E90B-E93BCA5A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298">
                <a:extLst>
                  <a:ext uri="{FF2B5EF4-FFF2-40B4-BE49-F238E27FC236}">
                    <a16:creationId xmlns:a16="http://schemas.microsoft.com/office/drawing/2014/main" id="{C7295956-9304-14BE-DD92-73DA3FE6B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299">
                <a:extLst>
                  <a:ext uri="{FF2B5EF4-FFF2-40B4-BE49-F238E27FC236}">
                    <a16:creationId xmlns:a16="http://schemas.microsoft.com/office/drawing/2014/main" id="{AABFF7DD-65BA-7471-3965-9092A8A77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300">
                <a:extLst>
                  <a:ext uri="{FF2B5EF4-FFF2-40B4-BE49-F238E27FC236}">
                    <a16:creationId xmlns:a16="http://schemas.microsoft.com/office/drawing/2014/main" id="{06367AC7-4B39-27E5-840C-00321C79C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301">
                <a:extLst>
                  <a:ext uri="{FF2B5EF4-FFF2-40B4-BE49-F238E27FC236}">
                    <a16:creationId xmlns:a16="http://schemas.microsoft.com/office/drawing/2014/main" id="{E076C1BD-0725-A729-11A8-4444C7DAF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302">
                <a:extLst>
                  <a:ext uri="{FF2B5EF4-FFF2-40B4-BE49-F238E27FC236}">
                    <a16:creationId xmlns:a16="http://schemas.microsoft.com/office/drawing/2014/main" id="{7B1905AE-F5E8-93FE-B502-08FAAC816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303">
                <a:extLst>
                  <a:ext uri="{FF2B5EF4-FFF2-40B4-BE49-F238E27FC236}">
                    <a16:creationId xmlns:a16="http://schemas.microsoft.com/office/drawing/2014/main" id="{7CC0B73C-13B1-A105-8927-284C0B7A3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304">
                <a:extLst>
                  <a:ext uri="{FF2B5EF4-FFF2-40B4-BE49-F238E27FC236}">
                    <a16:creationId xmlns:a16="http://schemas.microsoft.com/office/drawing/2014/main" id="{43423C40-3B52-C7A1-1906-771A1EF49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305">
                <a:extLst>
                  <a:ext uri="{FF2B5EF4-FFF2-40B4-BE49-F238E27FC236}">
                    <a16:creationId xmlns:a16="http://schemas.microsoft.com/office/drawing/2014/main" id="{5605A4E5-18BF-F853-F472-E17FD487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306">
                <a:extLst>
                  <a:ext uri="{FF2B5EF4-FFF2-40B4-BE49-F238E27FC236}">
                    <a16:creationId xmlns:a16="http://schemas.microsoft.com/office/drawing/2014/main" id="{93FC5DDA-5170-38DA-D901-FAEFF2465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307">
                <a:extLst>
                  <a:ext uri="{FF2B5EF4-FFF2-40B4-BE49-F238E27FC236}">
                    <a16:creationId xmlns:a16="http://schemas.microsoft.com/office/drawing/2014/main" id="{89395EE9-C3F7-2B19-B1E8-7122B03A3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308">
                <a:extLst>
                  <a:ext uri="{FF2B5EF4-FFF2-40B4-BE49-F238E27FC236}">
                    <a16:creationId xmlns:a16="http://schemas.microsoft.com/office/drawing/2014/main" id="{EEB4040D-65EB-A429-C432-B4B9FEA93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309">
                <a:extLst>
                  <a:ext uri="{FF2B5EF4-FFF2-40B4-BE49-F238E27FC236}">
                    <a16:creationId xmlns:a16="http://schemas.microsoft.com/office/drawing/2014/main" id="{0CE35787-47B5-8425-17A8-60F52CED5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310">
                <a:extLst>
                  <a:ext uri="{FF2B5EF4-FFF2-40B4-BE49-F238E27FC236}">
                    <a16:creationId xmlns:a16="http://schemas.microsoft.com/office/drawing/2014/main" id="{4441FC6A-987A-81A5-5C58-978EFDFC8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311">
                <a:extLst>
                  <a:ext uri="{FF2B5EF4-FFF2-40B4-BE49-F238E27FC236}">
                    <a16:creationId xmlns:a16="http://schemas.microsoft.com/office/drawing/2014/main" id="{084851DB-0872-FB4D-3F3C-7E868D933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312">
                <a:extLst>
                  <a:ext uri="{FF2B5EF4-FFF2-40B4-BE49-F238E27FC236}">
                    <a16:creationId xmlns:a16="http://schemas.microsoft.com/office/drawing/2014/main" id="{63DF2AAD-B49D-6F22-55AD-CFF0CE674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98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313">
                <a:extLst>
                  <a:ext uri="{FF2B5EF4-FFF2-40B4-BE49-F238E27FC236}">
                    <a16:creationId xmlns:a16="http://schemas.microsoft.com/office/drawing/2014/main" id="{13AA34A1-F1AA-DF0C-065B-BD748DEA2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98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314">
                <a:extLst>
                  <a:ext uri="{FF2B5EF4-FFF2-40B4-BE49-F238E27FC236}">
                    <a16:creationId xmlns:a16="http://schemas.microsoft.com/office/drawing/2014/main" id="{B1D08789-68F9-1EF7-83AE-F225DE4D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97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315">
                <a:extLst>
                  <a:ext uri="{FF2B5EF4-FFF2-40B4-BE49-F238E27FC236}">
                    <a16:creationId xmlns:a16="http://schemas.microsoft.com/office/drawing/2014/main" id="{19157F04-2E41-10E1-86F8-39484269E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97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16">
                <a:extLst>
                  <a:ext uri="{FF2B5EF4-FFF2-40B4-BE49-F238E27FC236}">
                    <a16:creationId xmlns:a16="http://schemas.microsoft.com/office/drawing/2014/main" id="{5E5E7B9D-7162-1D78-152F-DE365163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96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317">
                <a:extLst>
                  <a:ext uri="{FF2B5EF4-FFF2-40B4-BE49-F238E27FC236}">
                    <a16:creationId xmlns:a16="http://schemas.microsoft.com/office/drawing/2014/main" id="{38145AE1-D766-7072-4E8A-F7364B494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318">
                <a:extLst>
                  <a:ext uri="{FF2B5EF4-FFF2-40B4-BE49-F238E27FC236}">
                    <a16:creationId xmlns:a16="http://schemas.microsoft.com/office/drawing/2014/main" id="{C71AE98E-4AC8-1A9D-8D99-23D02F5CF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319">
                <a:extLst>
                  <a:ext uri="{FF2B5EF4-FFF2-40B4-BE49-F238E27FC236}">
                    <a16:creationId xmlns:a16="http://schemas.microsoft.com/office/drawing/2014/main" id="{62465521-0AC7-7175-B6B3-E0AE5266F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320">
                <a:extLst>
                  <a:ext uri="{FF2B5EF4-FFF2-40B4-BE49-F238E27FC236}">
                    <a16:creationId xmlns:a16="http://schemas.microsoft.com/office/drawing/2014/main" id="{24F773CF-843D-988C-515D-F6FC8BA5C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21">
                <a:extLst>
                  <a:ext uri="{FF2B5EF4-FFF2-40B4-BE49-F238E27FC236}">
                    <a16:creationId xmlns:a16="http://schemas.microsoft.com/office/drawing/2014/main" id="{CDC85817-3B05-FBB8-8FE4-73CC9B4B9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322">
                <a:extLst>
                  <a:ext uri="{FF2B5EF4-FFF2-40B4-BE49-F238E27FC236}">
                    <a16:creationId xmlns:a16="http://schemas.microsoft.com/office/drawing/2014/main" id="{3C9D8356-F658-1727-244D-4C4BEFA43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323">
                <a:extLst>
                  <a:ext uri="{FF2B5EF4-FFF2-40B4-BE49-F238E27FC236}">
                    <a16:creationId xmlns:a16="http://schemas.microsoft.com/office/drawing/2014/main" id="{7D12FDEF-CC7B-AE47-8500-E987F7596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324">
                <a:extLst>
                  <a:ext uri="{FF2B5EF4-FFF2-40B4-BE49-F238E27FC236}">
                    <a16:creationId xmlns:a16="http://schemas.microsoft.com/office/drawing/2014/main" id="{5F9BE764-C41E-152D-9431-89A46AEFA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325">
                <a:extLst>
                  <a:ext uri="{FF2B5EF4-FFF2-40B4-BE49-F238E27FC236}">
                    <a16:creationId xmlns:a16="http://schemas.microsoft.com/office/drawing/2014/main" id="{C73F54D0-8E29-1EC9-76B5-13F42D36D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326">
                <a:extLst>
                  <a:ext uri="{FF2B5EF4-FFF2-40B4-BE49-F238E27FC236}">
                    <a16:creationId xmlns:a16="http://schemas.microsoft.com/office/drawing/2014/main" id="{8EB3FC39-AFA1-9DEE-340F-971DDDE41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327">
                <a:extLst>
                  <a:ext uri="{FF2B5EF4-FFF2-40B4-BE49-F238E27FC236}">
                    <a16:creationId xmlns:a16="http://schemas.microsoft.com/office/drawing/2014/main" id="{D1B283BC-FE7B-46DC-3774-6CF842EF4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328">
                <a:extLst>
                  <a:ext uri="{FF2B5EF4-FFF2-40B4-BE49-F238E27FC236}">
                    <a16:creationId xmlns:a16="http://schemas.microsoft.com/office/drawing/2014/main" id="{27CB9C6A-1244-3E75-0FED-D8BE924BC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329">
                <a:extLst>
                  <a:ext uri="{FF2B5EF4-FFF2-40B4-BE49-F238E27FC236}">
                    <a16:creationId xmlns:a16="http://schemas.microsoft.com/office/drawing/2014/main" id="{04EFD2EA-7C62-E83A-DDBB-5B0AE34B6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330">
                <a:extLst>
                  <a:ext uri="{FF2B5EF4-FFF2-40B4-BE49-F238E27FC236}">
                    <a16:creationId xmlns:a16="http://schemas.microsoft.com/office/drawing/2014/main" id="{C263F31E-DB18-0D5E-6033-0DBBB4BCC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331">
                <a:extLst>
                  <a:ext uri="{FF2B5EF4-FFF2-40B4-BE49-F238E27FC236}">
                    <a16:creationId xmlns:a16="http://schemas.microsoft.com/office/drawing/2014/main" id="{C2463DA2-3743-EA5B-FCB2-F2871ABE0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332">
                <a:extLst>
                  <a:ext uri="{FF2B5EF4-FFF2-40B4-BE49-F238E27FC236}">
                    <a16:creationId xmlns:a16="http://schemas.microsoft.com/office/drawing/2014/main" id="{1B9082B6-7366-5F88-4C38-CA94C867E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333">
                <a:extLst>
                  <a:ext uri="{FF2B5EF4-FFF2-40B4-BE49-F238E27FC236}">
                    <a16:creationId xmlns:a16="http://schemas.microsoft.com/office/drawing/2014/main" id="{56AF47CE-1F5D-0BEC-C28E-82A0BFDDF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34">
                <a:extLst>
                  <a:ext uri="{FF2B5EF4-FFF2-40B4-BE49-F238E27FC236}">
                    <a16:creationId xmlns:a16="http://schemas.microsoft.com/office/drawing/2014/main" id="{DF645688-6673-8416-9F51-FC7C2AE4C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335">
                <a:extLst>
                  <a:ext uri="{FF2B5EF4-FFF2-40B4-BE49-F238E27FC236}">
                    <a16:creationId xmlns:a16="http://schemas.microsoft.com/office/drawing/2014/main" id="{3F616C84-5B1A-A208-7CB4-FF793E92F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336">
                <a:extLst>
                  <a:ext uri="{FF2B5EF4-FFF2-40B4-BE49-F238E27FC236}">
                    <a16:creationId xmlns:a16="http://schemas.microsoft.com/office/drawing/2014/main" id="{DBA03B1C-D1D3-FACD-D561-C2A3D4E28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337">
                <a:extLst>
                  <a:ext uri="{FF2B5EF4-FFF2-40B4-BE49-F238E27FC236}">
                    <a16:creationId xmlns:a16="http://schemas.microsoft.com/office/drawing/2014/main" id="{505DEAF9-26FD-B02A-A365-D9A12115B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338">
                <a:extLst>
                  <a:ext uri="{FF2B5EF4-FFF2-40B4-BE49-F238E27FC236}">
                    <a16:creationId xmlns:a16="http://schemas.microsoft.com/office/drawing/2014/main" id="{EA84BD0F-2027-573B-6BCE-4B5DF772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339">
                <a:extLst>
                  <a:ext uri="{FF2B5EF4-FFF2-40B4-BE49-F238E27FC236}">
                    <a16:creationId xmlns:a16="http://schemas.microsoft.com/office/drawing/2014/main" id="{291B30FB-BE97-A244-2081-F80327B85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340">
                <a:extLst>
                  <a:ext uri="{FF2B5EF4-FFF2-40B4-BE49-F238E27FC236}">
                    <a16:creationId xmlns:a16="http://schemas.microsoft.com/office/drawing/2014/main" id="{13D63E9F-CA84-B7B0-5AEC-10AB4C60F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9" y="183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341">
                <a:extLst>
                  <a:ext uri="{FF2B5EF4-FFF2-40B4-BE49-F238E27FC236}">
                    <a16:creationId xmlns:a16="http://schemas.microsoft.com/office/drawing/2014/main" id="{704551E6-1F25-5076-1E35-FA47B03C3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7" y="182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42">
                <a:extLst>
                  <a:ext uri="{FF2B5EF4-FFF2-40B4-BE49-F238E27FC236}">
                    <a16:creationId xmlns:a16="http://schemas.microsoft.com/office/drawing/2014/main" id="{D565853E-0AB5-06E5-AF81-551CC31F4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43">
                <a:extLst>
                  <a:ext uri="{FF2B5EF4-FFF2-40B4-BE49-F238E27FC236}">
                    <a16:creationId xmlns:a16="http://schemas.microsoft.com/office/drawing/2014/main" id="{F556F4DB-FBD5-925F-CFDF-AFE2EBBC6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44">
                <a:extLst>
                  <a:ext uri="{FF2B5EF4-FFF2-40B4-BE49-F238E27FC236}">
                    <a16:creationId xmlns:a16="http://schemas.microsoft.com/office/drawing/2014/main" id="{8E591C33-E87C-26D0-A246-254DB302D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45">
                <a:extLst>
                  <a:ext uri="{FF2B5EF4-FFF2-40B4-BE49-F238E27FC236}">
                    <a16:creationId xmlns:a16="http://schemas.microsoft.com/office/drawing/2014/main" id="{02E6FE50-9C49-B383-9DD5-E82011807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46">
                <a:extLst>
                  <a:ext uri="{FF2B5EF4-FFF2-40B4-BE49-F238E27FC236}">
                    <a16:creationId xmlns:a16="http://schemas.microsoft.com/office/drawing/2014/main" id="{1CB2574D-6CFB-3C8B-9A79-ECF71A766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47">
                <a:extLst>
                  <a:ext uri="{FF2B5EF4-FFF2-40B4-BE49-F238E27FC236}">
                    <a16:creationId xmlns:a16="http://schemas.microsoft.com/office/drawing/2014/main" id="{33061FA9-7E8E-97D1-9100-2E89DE8BF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48">
                <a:extLst>
                  <a:ext uri="{FF2B5EF4-FFF2-40B4-BE49-F238E27FC236}">
                    <a16:creationId xmlns:a16="http://schemas.microsoft.com/office/drawing/2014/main" id="{4163A7E1-4EBC-EDC3-6D2F-05C9D496F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49">
                <a:extLst>
                  <a:ext uri="{FF2B5EF4-FFF2-40B4-BE49-F238E27FC236}">
                    <a16:creationId xmlns:a16="http://schemas.microsoft.com/office/drawing/2014/main" id="{A3B56881-A021-2F8C-E9A4-BEE2EC6A0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17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50">
                <a:extLst>
                  <a:ext uri="{FF2B5EF4-FFF2-40B4-BE49-F238E27FC236}">
                    <a16:creationId xmlns:a16="http://schemas.microsoft.com/office/drawing/2014/main" id="{AA201A7D-8964-094B-BC9A-C85871799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175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51">
                <a:extLst>
                  <a:ext uri="{FF2B5EF4-FFF2-40B4-BE49-F238E27FC236}">
                    <a16:creationId xmlns:a16="http://schemas.microsoft.com/office/drawing/2014/main" id="{ECCA3F9C-FF3E-9408-D0D1-CEED3058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52">
                <a:extLst>
                  <a:ext uri="{FF2B5EF4-FFF2-40B4-BE49-F238E27FC236}">
                    <a16:creationId xmlns:a16="http://schemas.microsoft.com/office/drawing/2014/main" id="{CC5059AB-3C3A-9139-5FAE-484A8C74D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53">
                <a:extLst>
                  <a:ext uri="{FF2B5EF4-FFF2-40B4-BE49-F238E27FC236}">
                    <a16:creationId xmlns:a16="http://schemas.microsoft.com/office/drawing/2014/main" id="{94326755-F8A9-51B5-5CDE-889299397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6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54">
                <a:extLst>
                  <a:ext uri="{FF2B5EF4-FFF2-40B4-BE49-F238E27FC236}">
                    <a16:creationId xmlns:a16="http://schemas.microsoft.com/office/drawing/2014/main" id="{9E876A51-C899-2180-246C-2FA9BB7B5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55">
                <a:extLst>
                  <a:ext uri="{FF2B5EF4-FFF2-40B4-BE49-F238E27FC236}">
                    <a16:creationId xmlns:a16="http://schemas.microsoft.com/office/drawing/2014/main" id="{66A94DA4-9F81-33AA-EDB9-70F339FD8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56">
                <a:extLst>
                  <a:ext uri="{FF2B5EF4-FFF2-40B4-BE49-F238E27FC236}">
                    <a16:creationId xmlns:a16="http://schemas.microsoft.com/office/drawing/2014/main" id="{4D37D1A7-D2CB-FCE8-02D3-8AFEAAEB0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69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57">
                <a:extLst>
                  <a:ext uri="{FF2B5EF4-FFF2-40B4-BE49-F238E27FC236}">
                    <a16:creationId xmlns:a16="http://schemas.microsoft.com/office/drawing/2014/main" id="{7B394F3B-62E5-A225-4EBE-115D7DD8E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58">
                <a:extLst>
                  <a:ext uri="{FF2B5EF4-FFF2-40B4-BE49-F238E27FC236}">
                    <a16:creationId xmlns:a16="http://schemas.microsoft.com/office/drawing/2014/main" id="{3CAFD103-14C2-96F0-3A6D-DEEE7AA11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6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359">
                <a:extLst>
                  <a:ext uri="{FF2B5EF4-FFF2-40B4-BE49-F238E27FC236}">
                    <a16:creationId xmlns:a16="http://schemas.microsoft.com/office/drawing/2014/main" id="{55539763-8C41-3A5A-5F7F-6F4DD9923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" y="16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60">
                <a:extLst>
                  <a:ext uri="{FF2B5EF4-FFF2-40B4-BE49-F238E27FC236}">
                    <a16:creationId xmlns:a16="http://schemas.microsoft.com/office/drawing/2014/main" id="{6C6DDE8E-1649-8B0C-7457-909D5EB35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1" y="16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61">
                <a:extLst>
                  <a:ext uri="{FF2B5EF4-FFF2-40B4-BE49-F238E27FC236}">
                    <a16:creationId xmlns:a16="http://schemas.microsoft.com/office/drawing/2014/main" id="{434B0A5E-DC95-0D0B-AC21-B57461A77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5" y="1620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62">
                <a:extLst>
                  <a:ext uri="{FF2B5EF4-FFF2-40B4-BE49-F238E27FC236}">
                    <a16:creationId xmlns:a16="http://schemas.microsoft.com/office/drawing/2014/main" id="{F9562DC5-DAB5-37D9-C1CA-BD3A98B2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0" y="159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363">
                <a:extLst>
                  <a:ext uri="{FF2B5EF4-FFF2-40B4-BE49-F238E27FC236}">
                    <a16:creationId xmlns:a16="http://schemas.microsoft.com/office/drawing/2014/main" id="{C94BCCC6-C2BD-FEB6-C364-675ED8254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4" y="157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364">
                <a:extLst>
                  <a:ext uri="{FF2B5EF4-FFF2-40B4-BE49-F238E27FC236}">
                    <a16:creationId xmlns:a16="http://schemas.microsoft.com/office/drawing/2014/main" id="{0C8332C7-8071-DBF8-65B0-D79750055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53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365">
                <a:extLst>
                  <a:ext uri="{FF2B5EF4-FFF2-40B4-BE49-F238E27FC236}">
                    <a16:creationId xmlns:a16="http://schemas.microsoft.com/office/drawing/2014/main" id="{651A44E6-FDCE-86BB-AB70-4388FEA65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5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366">
                <a:extLst>
                  <a:ext uri="{FF2B5EF4-FFF2-40B4-BE49-F238E27FC236}">
                    <a16:creationId xmlns:a16="http://schemas.microsoft.com/office/drawing/2014/main" id="{E22147D5-3952-9590-EB56-946A72E6E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4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367">
                <a:extLst>
                  <a:ext uri="{FF2B5EF4-FFF2-40B4-BE49-F238E27FC236}">
                    <a16:creationId xmlns:a16="http://schemas.microsoft.com/office/drawing/2014/main" id="{483C589B-2036-10CF-D044-C69D4EDE3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13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Line 368">
                <a:extLst>
                  <a:ext uri="{FF2B5EF4-FFF2-40B4-BE49-F238E27FC236}">
                    <a16:creationId xmlns:a16="http://schemas.microsoft.com/office/drawing/2014/main" id="{2B763420-8C97-7743-8B3E-CD3AA6D84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2706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Line 369">
                <a:extLst>
                  <a:ext uri="{FF2B5EF4-FFF2-40B4-BE49-F238E27FC236}">
                    <a16:creationId xmlns:a16="http://schemas.microsoft.com/office/drawing/2014/main" id="{091DE082-C6B3-CF47-87EF-A23954E64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2" y="2682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Line 370">
                <a:extLst>
                  <a:ext uri="{FF2B5EF4-FFF2-40B4-BE49-F238E27FC236}">
                    <a16:creationId xmlns:a16="http://schemas.microsoft.com/office/drawing/2014/main" id="{6A1E45EA-BB89-0F74-1682-E395DEF48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2" y="266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Line 371">
                <a:extLst>
                  <a:ext uri="{FF2B5EF4-FFF2-40B4-BE49-F238E27FC236}">
                    <a16:creationId xmlns:a16="http://schemas.microsoft.com/office/drawing/2014/main" id="{4CC506AE-F0A7-8BF7-E448-32A6E3D60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2642"/>
                <a:ext cx="41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Line 372">
                <a:extLst>
                  <a:ext uri="{FF2B5EF4-FFF2-40B4-BE49-F238E27FC236}">
                    <a16:creationId xmlns:a16="http://schemas.microsoft.com/office/drawing/2014/main" id="{CCD5817F-46C7-3C92-D88D-309BB9716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3" y="262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Line 373">
                <a:extLst>
                  <a:ext uri="{FF2B5EF4-FFF2-40B4-BE49-F238E27FC236}">
                    <a16:creationId xmlns:a16="http://schemas.microsoft.com/office/drawing/2014/main" id="{33BE2651-7227-28E9-E610-6D5022D1D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602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Line 374">
                <a:extLst>
                  <a:ext uri="{FF2B5EF4-FFF2-40B4-BE49-F238E27FC236}">
                    <a16:creationId xmlns:a16="http://schemas.microsoft.com/office/drawing/2014/main" id="{1102D628-DB00-1F56-4468-E2FA96EBD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258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375">
                <a:extLst>
                  <a:ext uri="{FF2B5EF4-FFF2-40B4-BE49-F238E27FC236}">
                    <a16:creationId xmlns:a16="http://schemas.microsoft.com/office/drawing/2014/main" id="{EC4C1887-8DEF-0421-DEDB-71DC289AE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3" y="2561"/>
                <a:ext cx="40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Line 376">
                <a:extLst>
                  <a:ext uri="{FF2B5EF4-FFF2-40B4-BE49-F238E27FC236}">
                    <a16:creationId xmlns:a16="http://schemas.microsoft.com/office/drawing/2014/main" id="{A612409A-06AE-6918-3D91-ADA1F9216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3" y="2545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Line 377">
                <a:extLst>
                  <a:ext uri="{FF2B5EF4-FFF2-40B4-BE49-F238E27FC236}">
                    <a16:creationId xmlns:a16="http://schemas.microsoft.com/office/drawing/2014/main" id="{766C5D22-ED0B-566B-59E6-99BF21FC0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3" y="2521"/>
                <a:ext cx="41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Line 378">
                <a:extLst>
                  <a:ext uri="{FF2B5EF4-FFF2-40B4-BE49-F238E27FC236}">
                    <a16:creationId xmlns:a16="http://schemas.microsoft.com/office/drawing/2014/main" id="{EDC7AE12-F291-6D7B-7F55-441EF2736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4" y="2505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Line 379">
                <a:extLst>
                  <a:ext uri="{FF2B5EF4-FFF2-40B4-BE49-F238E27FC236}">
                    <a16:creationId xmlns:a16="http://schemas.microsoft.com/office/drawing/2014/main" id="{2B12A624-AD0A-8AE2-2C65-3A0B4CCD4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2481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Line 380">
                <a:extLst>
                  <a:ext uri="{FF2B5EF4-FFF2-40B4-BE49-F238E27FC236}">
                    <a16:creationId xmlns:a16="http://schemas.microsoft.com/office/drawing/2014/main" id="{D7EF3BD9-C87C-3CCD-F495-281633245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4" y="2465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Line 381">
                <a:extLst>
                  <a:ext uri="{FF2B5EF4-FFF2-40B4-BE49-F238E27FC236}">
                    <a16:creationId xmlns:a16="http://schemas.microsoft.com/office/drawing/2014/main" id="{AB1847BE-EB3C-2C11-434C-7CED5CDEB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4" y="2441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Line 382">
                <a:extLst>
                  <a:ext uri="{FF2B5EF4-FFF2-40B4-BE49-F238E27FC236}">
                    <a16:creationId xmlns:a16="http://schemas.microsoft.com/office/drawing/2014/main" id="{8509F34D-167C-2251-2454-3D99A305C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4" y="2425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Line 383">
                <a:extLst>
                  <a:ext uri="{FF2B5EF4-FFF2-40B4-BE49-F238E27FC236}">
                    <a16:creationId xmlns:a16="http://schemas.microsoft.com/office/drawing/2014/main" id="{55FB12F5-EEC7-A952-AAA8-379ACE0D8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5" y="2400"/>
                <a:ext cx="40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Line 384">
                <a:extLst>
                  <a:ext uri="{FF2B5EF4-FFF2-40B4-BE49-F238E27FC236}">
                    <a16:creationId xmlns:a16="http://schemas.microsoft.com/office/drawing/2014/main" id="{0BAF7CBC-7F49-21F8-F0CE-1AA32313E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5" y="2384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Line 385">
                <a:extLst>
                  <a:ext uri="{FF2B5EF4-FFF2-40B4-BE49-F238E27FC236}">
                    <a16:creationId xmlns:a16="http://schemas.microsoft.com/office/drawing/2014/main" id="{7229F418-9ACF-2C7B-60A2-406E87EE7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5" y="236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Line 386">
                <a:extLst>
                  <a:ext uri="{FF2B5EF4-FFF2-40B4-BE49-F238E27FC236}">
                    <a16:creationId xmlns:a16="http://schemas.microsoft.com/office/drawing/2014/main" id="{813B61A6-72AC-A444-4C80-B1B73EACB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2344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Line 387">
                <a:extLst>
                  <a:ext uri="{FF2B5EF4-FFF2-40B4-BE49-F238E27FC236}">
                    <a16:creationId xmlns:a16="http://schemas.microsoft.com/office/drawing/2014/main" id="{A07C7F8F-AE9B-8859-AA52-A400CFCEA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7" y="2320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Line 388">
                <a:extLst>
                  <a:ext uri="{FF2B5EF4-FFF2-40B4-BE49-F238E27FC236}">
                    <a16:creationId xmlns:a16="http://schemas.microsoft.com/office/drawing/2014/main" id="{2B2308F4-3D5A-7221-22BB-8C773FD03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7" y="2304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389">
                <a:extLst>
                  <a:ext uri="{FF2B5EF4-FFF2-40B4-BE49-F238E27FC236}">
                    <a16:creationId xmlns:a16="http://schemas.microsoft.com/office/drawing/2014/main" id="{12E145C0-DD0A-703D-6568-854D52889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8" y="2280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Line 390">
                <a:extLst>
                  <a:ext uri="{FF2B5EF4-FFF2-40B4-BE49-F238E27FC236}">
                    <a16:creationId xmlns:a16="http://schemas.microsoft.com/office/drawing/2014/main" id="{6CAE9665-DB68-C20F-E61E-582A461E3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8" y="2264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Line 391">
                <a:extLst>
                  <a:ext uri="{FF2B5EF4-FFF2-40B4-BE49-F238E27FC236}">
                    <a16:creationId xmlns:a16="http://schemas.microsoft.com/office/drawing/2014/main" id="{05D7E281-7795-D983-6EC9-264DD3DD8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0" y="2239"/>
                <a:ext cx="40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Line 392">
                <a:extLst>
                  <a:ext uri="{FF2B5EF4-FFF2-40B4-BE49-F238E27FC236}">
                    <a16:creationId xmlns:a16="http://schemas.microsoft.com/office/drawing/2014/main" id="{597D523A-3714-9EF6-E333-CE571AF44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0" y="2223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Line 393">
                <a:extLst>
                  <a:ext uri="{FF2B5EF4-FFF2-40B4-BE49-F238E27FC236}">
                    <a16:creationId xmlns:a16="http://schemas.microsoft.com/office/drawing/2014/main" id="{D0CBF764-0EF6-4633-EE06-7DFA77EE6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0" y="2199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Line 394">
                <a:extLst>
                  <a:ext uri="{FF2B5EF4-FFF2-40B4-BE49-F238E27FC236}">
                    <a16:creationId xmlns:a16="http://schemas.microsoft.com/office/drawing/2014/main" id="{62A87320-8A46-E188-2244-FB5D0723C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0" y="2183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Line 395">
                <a:extLst>
                  <a:ext uri="{FF2B5EF4-FFF2-40B4-BE49-F238E27FC236}">
                    <a16:creationId xmlns:a16="http://schemas.microsoft.com/office/drawing/2014/main" id="{0E99A0B6-BB56-43C6-F31D-83F02A8F4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3" y="2159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Line 396">
                <a:extLst>
                  <a:ext uri="{FF2B5EF4-FFF2-40B4-BE49-F238E27FC236}">
                    <a16:creationId xmlns:a16="http://schemas.microsoft.com/office/drawing/2014/main" id="{34797DA1-DF3A-C5C7-B891-842020246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3" y="2135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Line 397">
                <a:extLst>
                  <a:ext uri="{FF2B5EF4-FFF2-40B4-BE49-F238E27FC236}">
                    <a16:creationId xmlns:a16="http://schemas.microsoft.com/office/drawing/2014/main" id="{A2AB761A-976C-2FBC-5FFC-BBADE887C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3" y="2119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Line 398">
                <a:extLst>
                  <a:ext uri="{FF2B5EF4-FFF2-40B4-BE49-F238E27FC236}">
                    <a16:creationId xmlns:a16="http://schemas.microsoft.com/office/drawing/2014/main" id="{EEA08567-22B6-6ED2-FABB-ACC588A79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5" y="2095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Line 399">
                <a:extLst>
                  <a:ext uri="{FF2B5EF4-FFF2-40B4-BE49-F238E27FC236}">
                    <a16:creationId xmlns:a16="http://schemas.microsoft.com/office/drawing/2014/main" id="{5408E3F0-9AE3-D8BF-B841-D19462C35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5" y="2078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Line 400">
                <a:extLst>
                  <a:ext uri="{FF2B5EF4-FFF2-40B4-BE49-F238E27FC236}">
                    <a16:creationId xmlns:a16="http://schemas.microsoft.com/office/drawing/2014/main" id="{54BFCF94-56E1-07D8-7BC4-02A499146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7" y="2054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401">
                <a:extLst>
                  <a:ext uri="{FF2B5EF4-FFF2-40B4-BE49-F238E27FC236}">
                    <a16:creationId xmlns:a16="http://schemas.microsoft.com/office/drawing/2014/main" id="{99322ECE-DB3C-C7AD-B939-62BE013C7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7" y="2038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Line 402">
                <a:extLst>
                  <a:ext uri="{FF2B5EF4-FFF2-40B4-BE49-F238E27FC236}">
                    <a16:creationId xmlns:a16="http://schemas.microsoft.com/office/drawing/2014/main" id="{51AEFE59-F110-C89A-80B8-30DD7E578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0" y="2014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403">
                <a:extLst>
                  <a:ext uri="{FF2B5EF4-FFF2-40B4-BE49-F238E27FC236}">
                    <a16:creationId xmlns:a16="http://schemas.microsoft.com/office/drawing/2014/main" id="{A8E28F33-F27B-61D0-2352-94321437D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0" y="1998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Line 404">
                <a:extLst>
                  <a:ext uri="{FF2B5EF4-FFF2-40B4-BE49-F238E27FC236}">
                    <a16:creationId xmlns:a16="http://schemas.microsoft.com/office/drawing/2014/main" id="{87FA6ABB-7FDD-5C0B-6E50-0F132055A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1974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405">
                <a:extLst>
                  <a:ext uri="{FF2B5EF4-FFF2-40B4-BE49-F238E27FC236}">
                    <a16:creationId xmlns:a16="http://schemas.microsoft.com/office/drawing/2014/main" id="{B5AAB983-3F8A-BB99-282B-FAE219E1A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2" y="1958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407">
              <a:extLst>
                <a:ext uri="{FF2B5EF4-FFF2-40B4-BE49-F238E27FC236}">
                  <a16:creationId xmlns:a16="http://schemas.microsoft.com/office/drawing/2014/main" id="{57922662-6731-95EA-BDC7-1784C2DB7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4" y="1934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408">
              <a:extLst>
                <a:ext uri="{FF2B5EF4-FFF2-40B4-BE49-F238E27FC236}">
                  <a16:creationId xmlns:a16="http://schemas.microsoft.com/office/drawing/2014/main" id="{8648CA81-103C-6411-AF26-ACB109D7B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4" y="1917"/>
              <a:ext cx="33" cy="17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409">
              <a:extLst>
                <a:ext uri="{FF2B5EF4-FFF2-40B4-BE49-F238E27FC236}">
                  <a16:creationId xmlns:a16="http://schemas.microsoft.com/office/drawing/2014/main" id="{B5B6A750-E22D-ABFC-8A18-9C8A51B55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7" y="1893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410">
              <a:extLst>
                <a:ext uri="{FF2B5EF4-FFF2-40B4-BE49-F238E27FC236}">
                  <a16:creationId xmlns:a16="http://schemas.microsoft.com/office/drawing/2014/main" id="{A796E63B-687C-6722-D35F-E06619C70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1877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411">
              <a:extLst>
                <a:ext uri="{FF2B5EF4-FFF2-40B4-BE49-F238E27FC236}">
                  <a16:creationId xmlns:a16="http://schemas.microsoft.com/office/drawing/2014/main" id="{B00A4B58-B7A3-621C-1A2F-1393DAF71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9" y="1853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412">
              <a:extLst>
                <a:ext uri="{FF2B5EF4-FFF2-40B4-BE49-F238E27FC236}">
                  <a16:creationId xmlns:a16="http://schemas.microsoft.com/office/drawing/2014/main" id="{474B244E-C9F6-4BED-3A49-5350966EB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1837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13">
              <a:extLst>
                <a:ext uri="{FF2B5EF4-FFF2-40B4-BE49-F238E27FC236}">
                  <a16:creationId xmlns:a16="http://schemas.microsoft.com/office/drawing/2014/main" id="{97BF9D0A-D716-8ED8-E7D9-8E6CC9E570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" y="1813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414">
              <a:extLst>
                <a:ext uri="{FF2B5EF4-FFF2-40B4-BE49-F238E27FC236}">
                  <a16:creationId xmlns:a16="http://schemas.microsoft.com/office/drawing/2014/main" id="{3C75FF2F-F5DE-6B01-EBB8-71F732B805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3" y="1797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415">
              <a:extLst>
                <a:ext uri="{FF2B5EF4-FFF2-40B4-BE49-F238E27FC236}">
                  <a16:creationId xmlns:a16="http://schemas.microsoft.com/office/drawing/2014/main" id="{40A0E8B8-A273-F070-41CA-1FCCDB138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5" y="1773"/>
              <a:ext cx="41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416">
              <a:extLst>
                <a:ext uri="{FF2B5EF4-FFF2-40B4-BE49-F238E27FC236}">
                  <a16:creationId xmlns:a16="http://schemas.microsoft.com/office/drawing/2014/main" id="{2815CEE4-E920-0F65-2B7B-A76E8AAD2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6" y="1756"/>
              <a:ext cx="32" cy="17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417">
              <a:extLst>
                <a:ext uri="{FF2B5EF4-FFF2-40B4-BE49-F238E27FC236}">
                  <a16:creationId xmlns:a16="http://schemas.microsoft.com/office/drawing/2014/main" id="{67F676D4-23CA-6E60-4286-FAF0FD75D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8" y="1732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418">
              <a:extLst>
                <a:ext uri="{FF2B5EF4-FFF2-40B4-BE49-F238E27FC236}">
                  <a16:creationId xmlns:a16="http://schemas.microsoft.com/office/drawing/2014/main" id="{B10DAB6C-F3D2-93E5-D689-0677C6902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0" y="1716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419">
              <a:extLst>
                <a:ext uri="{FF2B5EF4-FFF2-40B4-BE49-F238E27FC236}">
                  <a16:creationId xmlns:a16="http://schemas.microsoft.com/office/drawing/2014/main" id="{05B064DC-A4CC-5B1F-BFD3-B743AC78E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2" y="1692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420">
              <a:extLst>
                <a:ext uri="{FF2B5EF4-FFF2-40B4-BE49-F238E27FC236}">
                  <a16:creationId xmlns:a16="http://schemas.microsoft.com/office/drawing/2014/main" id="{DBE5DD49-0AE7-726F-A0AF-A880D7F25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2" y="1676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421">
              <a:extLst>
                <a:ext uri="{FF2B5EF4-FFF2-40B4-BE49-F238E27FC236}">
                  <a16:creationId xmlns:a16="http://schemas.microsoft.com/office/drawing/2014/main" id="{DBB73674-735C-2681-F8D5-34B87ADB1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4" y="1652"/>
              <a:ext cx="33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422">
              <a:extLst>
                <a:ext uri="{FF2B5EF4-FFF2-40B4-BE49-F238E27FC236}">
                  <a16:creationId xmlns:a16="http://schemas.microsoft.com/office/drawing/2014/main" id="{A6DEDCC5-B1A7-4395-D1A9-10520D155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7" y="1636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423">
              <a:extLst>
                <a:ext uri="{FF2B5EF4-FFF2-40B4-BE49-F238E27FC236}">
                  <a16:creationId xmlns:a16="http://schemas.microsoft.com/office/drawing/2014/main" id="{62F84B31-6618-8CF3-2BE8-A774C9FF7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7" y="1612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24">
              <a:extLst>
                <a:ext uri="{FF2B5EF4-FFF2-40B4-BE49-F238E27FC236}">
                  <a16:creationId xmlns:a16="http://schemas.microsoft.com/office/drawing/2014/main" id="{6F63A3F4-726D-F37E-2A5A-A7151E4B9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9" y="1595"/>
              <a:ext cx="32" cy="17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425">
              <a:extLst>
                <a:ext uri="{FF2B5EF4-FFF2-40B4-BE49-F238E27FC236}">
                  <a16:creationId xmlns:a16="http://schemas.microsoft.com/office/drawing/2014/main" id="{4FF0E024-433F-945A-C295-111109F85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1" y="1571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426">
              <a:extLst>
                <a:ext uri="{FF2B5EF4-FFF2-40B4-BE49-F238E27FC236}">
                  <a16:creationId xmlns:a16="http://schemas.microsoft.com/office/drawing/2014/main" id="{04D60D04-1948-2B9D-FE7A-5CBD12A89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3" y="1547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427">
              <a:extLst>
                <a:ext uri="{FF2B5EF4-FFF2-40B4-BE49-F238E27FC236}">
                  <a16:creationId xmlns:a16="http://schemas.microsoft.com/office/drawing/2014/main" id="{ABC805C3-C1BE-60AC-CBF0-667D6854B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3" y="1531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428">
              <a:extLst>
                <a:ext uri="{FF2B5EF4-FFF2-40B4-BE49-F238E27FC236}">
                  <a16:creationId xmlns:a16="http://schemas.microsoft.com/office/drawing/2014/main" id="{7D7FDE94-B236-477D-84A7-1A8D68F74E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5" y="1507"/>
              <a:ext cx="33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429">
              <a:extLst>
                <a:ext uri="{FF2B5EF4-FFF2-40B4-BE49-F238E27FC236}">
                  <a16:creationId xmlns:a16="http://schemas.microsoft.com/office/drawing/2014/main" id="{E56268CF-BA3F-EE90-89E8-8FA84A796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8" y="1491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430">
              <a:extLst>
                <a:ext uri="{FF2B5EF4-FFF2-40B4-BE49-F238E27FC236}">
                  <a16:creationId xmlns:a16="http://schemas.microsoft.com/office/drawing/2014/main" id="{CA348EBD-00DB-29B7-B398-567100BF22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0" y="1467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431">
              <a:extLst>
                <a:ext uri="{FF2B5EF4-FFF2-40B4-BE49-F238E27FC236}">
                  <a16:creationId xmlns:a16="http://schemas.microsoft.com/office/drawing/2014/main" id="{35DC12FE-06EA-1F67-C2C5-45B5ED4D7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0" y="1451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32">
              <a:extLst>
                <a:ext uri="{FF2B5EF4-FFF2-40B4-BE49-F238E27FC236}">
                  <a16:creationId xmlns:a16="http://schemas.microsoft.com/office/drawing/2014/main" id="{3FE0C854-60A5-CC42-EEE5-81AEBDD1B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2" y="1426"/>
              <a:ext cx="32" cy="25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433">
              <a:extLst>
                <a:ext uri="{FF2B5EF4-FFF2-40B4-BE49-F238E27FC236}">
                  <a16:creationId xmlns:a16="http://schemas.microsoft.com/office/drawing/2014/main" id="{44ADD260-02F8-DD28-2CA4-70EFDF9A3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4" y="1410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34">
              <a:extLst>
                <a:ext uri="{FF2B5EF4-FFF2-40B4-BE49-F238E27FC236}">
                  <a16:creationId xmlns:a16="http://schemas.microsoft.com/office/drawing/2014/main" id="{2983D776-DBB5-701F-D32F-33AF42FCC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6" y="1386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35">
              <a:extLst>
                <a:ext uri="{FF2B5EF4-FFF2-40B4-BE49-F238E27FC236}">
                  <a16:creationId xmlns:a16="http://schemas.microsoft.com/office/drawing/2014/main" id="{E30EF02B-A400-908B-2AB0-5AE49C27D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6" y="1370"/>
              <a:ext cx="33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36">
              <a:extLst>
                <a:ext uri="{FF2B5EF4-FFF2-40B4-BE49-F238E27FC236}">
                  <a16:creationId xmlns:a16="http://schemas.microsoft.com/office/drawing/2014/main" id="{B1B3F19E-E39D-CF3C-6976-EC316B8B7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1346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7">
              <a:extLst>
                <a:ext uri="{FF2B5EF4-FFF2-40B4-BE49-F238E27FC236}">
                  <a16:creationId xmlns:a16="http://schemas.microsoft.com/office/drawing/2014/main" id="{E1B67AD5-560D-E94C-9528-D1B03CE30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1" y="1330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38">
              <a:extLst>
                <a:ext uri="{FF2B5EF4-FFF2-40B4-BE49-F238E27FC236}">
                  <a16:creationId xmlns:a16="http://schemas.microsoft.com/office/drawing/2014/main" id="{5F8E7177-8540-13DC-9F2D-2D995486A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3" y="1306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39">
              <a:extLst>
                <a:ext uri="{FF2B5EF4-FFF2-40B4-BE49-F238E27FC236}">
                  <a16:creationId xmlns:a16="http://schemas.microsoft.com/office/drawing/2014/main" id="{1C11E0A7-3FD8-B587-F4BC-D9FD6F47D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5" y="1290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40">
              <a:extLst>
                <a:ext uri="{FF2B5EF4-FFF2-40B4-BE49-F238E27FC236}">
                  <a16:creationId xmlns:a16="http://schemas.microsoft.com/office/drawing/2014/main" id="{5D929B36-6B9A-4848-76DE-B290A35BB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5" y="1265"/>
              <a:ext cx="32" cy="25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41">
              <a:extLst>
                <a:ext uri="{FF2B5EF4-FFF2-40B4-BE49-F238E27FC236}">
                  <a16:creationId xmlns:a16="http://schemas.microsoft.com/office/drawing/2014/main" id="{C9509D6A-F77B-7454-632C-FAB105B3E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867"/>
              <a:ext cx="16" cy="8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42">
              <a:extLst>
                <a:ext uri="{FF2B5EF4-FFF2-40B4-BE49-F238E27FC236}">
                  <a16:creationId xmlns:a16="http://schemas.microsoft.com/office/drawing/2014/main" id="{43561534-091B-B851-CD52-2573F4F28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851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43">
              <a:extLst>
                <a:ext uri="{FF2B5EF4-FFF2-40B4-BE49-F238E27FC236}">
                  <a16:creationId xmlns:a16="http://schemas.microsoft.com/office/drawing/2014/main" id="{2D35056A-4609-693B-E801-42906A071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8" y="2827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44">
              <a:extLst>
                <a:ext uri="{FF2B5EF4-FFF2-40B4-BE49-F238E27FC236}">
                  <a16:creationId xmlns:a16="http://schemas.microsoft.com/office/drawing/2014/main" id="{489A2EE2-590C-F642-763A-785425C38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0" y="2811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45">
              <a:extLst>
                <a:ext uri="{FF2B5EF4-FFF2-40B4-BE49-F238E27FC236}">
                  <a16:creationId xmlns:a16="http://schemas.microsoft.com/office/drawing/2014/main" id="{94B8454D-2816-7F5C-37D0-3F3D158CB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2" y="2787"/>
              <a:ext cx="41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46">
              <a:extLst>
                <a:ext uri="{FF2B5EF4-FFF2-40B4-BE49-F238E27FC236}">
                  <a16:creationId xmlns:a16="http://schemas.microsoft.com/office/drawing/2014/main" id="{685CA5A5-B60B-CCEE-ED6D-587B9AD9D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3" y="2771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47">
              <a:extLst>
                <a:ext uri="{FF2B5EF4-FFF2-40B4-BE49-F238E27FC236}">
                  <a16:creationId xmlns:a16="http://schemas.microsoft.com/office/drawing/2014/main" id="{044BACB5-E267-020B-FFB1-EAC0AC6334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5" y="2747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448">
              <a:extLst>
                <a:ext uri="{FF2B5EF4-FFF2-40B4-BE49-F238E27FC236}">
                  <a16:creationId xmlns:a16="http://schemas.microsoft.com/office/drawing/2014/main" id="{BF712D3F-A952-4336-9118-F810E636F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7" y="2722"/>
              <a:ext cx="32" cy="25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449">
              <a:extLst>
                <a:ext uri="{FF2B5EF4-FFF2-40B4-BE49-F238E27FC236}">
                  <a16:creationId xmlns:a16="http://schemas.microsoft.com/office/drawing/2014/main" id="{B90A2C91-D42C-F622-944B-B0BC84004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9" y="2706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450">
              <a:extLst>
                <a:ext uri="{FF2B5EF4-FFF2-40B4-BE49-F238E27FC236}">
                  <a16:creationId xmlns:a16="http://schemas.microsoft.com/office/drawing/2014/main" id="{415746B6-5558-1367-A9D7-A7D9C1819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2682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51">
              <a:extLst>
                <a:ext uri="{FF2B5EF4-FFF2-40B4-BE49-F238E27FC236}">
                  <a16:creationId xmlns:a16="http://schemas.microsoft.com/office/drawing/2014/main" id="{A0F2120F-2BD9-3C92-E194-124D3BE48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1" y="2666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452">
              <a:extLst>
                <a:ext uri="{FF2B5EF4-FFF2-40B4-BE49-F238E27FC236}">
                  <a16:creationId xmlns:a16="http://schemas.microsoft.com/office/drawing/2014/main" id="{8C4BABE6-FEAD-2482-2418-EF7E0F23C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3" y="2642"/>
              <a:ext cx="41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53">
              <a:extLst>
                <a:ext uri="{FF2B5EF4-FFF2-40B4-BE49-F238E27FC236}">
                  <a16:creationId xmlns:a16="http://schemas.microsoft.com/office/drawing/2014/main" id="{54766612-79D0-6A97-039E-1FFDE6F1C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4" y="2626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54">
              <a:extLst>
                <a:ext uri="{FF2B5EF4-FFF2-40B4-BE49-F238E27FC236}">
                  <a16:creationId xmlns:a16="http://schemas.microsoft.com/office/drawing/2014/main" id="{1373C2A7-E7B3-6337-BA7A-C548702C5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6" y="2602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55">
              <a:extLst>
                <a:ext uri="{FF2B5EF4-FFF2-40B4-BE49-F238E27FC236}">
                  <a16:creationId xmlns:a16="http://schemas.microsoft.com/office/drawing/2014/main" id="{A11F6105-CD12-27E0-EEE3-CEE832CB6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8" y="2586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56">
              <a:extLst>
                <a:ext uri="{FF2B5EF4-FFF2-40B4-BE49-F238E27FC236}">
                  <a16:creationId xmlns:a16="http://schemas.microsoft.com/office/drawing/2014/main" id="{49EA81E7-69EB-4740-41F7-EA8F584F7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0" y="2561"/>
              <a:ext cx="40" cy="25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57">
              <a:extLst>
                <a:ext uri="{FF2B5EF4-FFF2-40B4-BE49-F238E27FC236}">
                  <a16:creationId xmlns:a16="http://schemas.microsoft.com/office/drawing/2014/main" id="{0972C807-6669-04A5-78DC-768C13007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0" y="2545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458">
              <a:extLst>
                <a:ext uri="{FF2B5EF4-FFF2-40B4-BE49-F238E27FC236}">
                  <a16:creationId xmlns:a16="http://schemas.microsoft.com/office/drawing/2014/main" id="{30F9F45B-E2F1-5808-ACAA-F12B8AF6E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2" y="2521"/>
              <a:ext cx="33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459">
              <a:extLst>
                <a:ext uri="{FF2B5EF4-FFF2-40B4-BE49-F238E27FC236}">
                  <a16:creationId xmlns:a16="http://schemas.microsoft.com/office/drawing/2014/main" id="{41845B57-CBF8-AB7B-CEB8-46A7BF045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5" y="2505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60">
              <a:extLst>
                <a:ext uri="{FF2B5EF4-FFF2-40B4-BE49-F238E27FC236}">
                  <a16:creationId xmlns:a16="http://schemas.microsoft.com/office/drawing/2014/main" id="{E6F1E2B7-4CAA-EE8D-EA41-B9CB4BCF9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5" y="2481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461">
              <a:extLst>
                <a:ext uri="{FF2B5EF4-FFF2-40B4-BE49-F238E27FC236}">
                  <a16:creationId xmlns:a16="http://schemas.microsoft.com/office/drawing/2014/main" id="{8630D01B-9119-B9F3-E981-97AB98321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7" y="2465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62">
              <a:extLst>
                <a:ext uri="{FF2B5EF4-FFF2-40B4-BE49-F238E27FC236}">
                  <a16:creationId xmlns:a16="http://schemas.microsoft.com/office/drawing/2014/main" id="{8E2A081B-5A45-ED16-6339-E70770ED8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9" y="2441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463">
              <a:extLst>
                <a:ext uri="{FF2B5EF4-FFF2-40B4-BE49-F238E27FC236}">
                  <a16:creationId xmlns:a16="http://schemas.microsoft.com/office/drawing/2014/main" id="{F044BF8C-AE82-5F79-B77A-19B456DCA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" y="2425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64">
              <a:extLst>
                <a:ext uri="{FF2B5EF4-FFF2-40B4-BE49-F238E27FC236}">
                  <a16:creationId xmlns:a16="http://schemas.microsoft.com/office/drawing/2014/main" id="{9A787D01-72CB-DCC9-9EF9-C9EE771E5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1" y="2400"/>
              <a:ext cx="40" cy="25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465">
              <a:extLst>
                <a:ext uri="{FF2B5EF4-FFF2-40B4-BE49-F238E27FC236}">
                  <a16:creationId xmlns:a16="http://schemas.microsoft.com/office/drawing/2014/main" id="{2807121E-AE22-949A-144A-58CDCC676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1" y="2384"/>
              <a:ext cx="33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466">
              <a:extLst>
                <a:ext uri="{FF2B5EF4-FFF2-40B4-BE49-F238E27FC236}">
                  <a16:creationId xmlns:a16="http://schemas.microsoft.com/office/drawing/2014/main" id="{B921F71E-E052-D084-9F8C-F83B31E97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2360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467">
              <a:extLst>
                <a:ext uri="{FF2B5EF4-FFF2-40B4-BE49-F238E27FC236}">
                  <a16:creationId xmlns:a16="http://schemas.microsoft.com/office/drawing/2014/main" id="{3D1541EC-364E-A093-B682-D470B50AE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6" y="2344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468">
              <a:extLst>
                <a:ext uri="{FF2B5EF4-FFF2-40B4-BE49-F238E27FC236}">
                  <a16:creationId xmlns:a16="http://schemas.microsoft.com/office/drawing/2014/main" id="{60549C5F-5A4F-FA0A-7A8F-45D23BB4A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6" y="2320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469">
              <a:extLst>
                <a:ext uri="{FF2B5EF4-FFF2-40B4-BE49-F238E27FC236}">
                  <a16:creationId xmlns:a16="http://schemas.microsoft.com/office/drawing/2014/main" id="{B96C986C-4E52-3285-238C-E9ED4EC6B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8" y="2304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470">
              <a:extLst>
                <a:ext uri="{FF2B5EF4-FFF2-40B4-BE49-F238E27FC236}">
                  <a16:creationId xmlns:a16="http://schemas.microsoft.com/office/drawing/2014/main" id="{23270D79-2C0A-C153-2F1F-AD467E432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8" y="2280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471">
              <a:extLst>
                <a:ext uri="{FF2B5EF4-FFF2-40B4-BE49-F238E27FC236}">
                  <a16:creationId xmlns:a16="http://schemas.microsoft.com/office/drawing/2014/main" id="{CE04AE18-307B-C6C0-B18C-4C4D185C5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0" y="2264"/>
              <a:ext cx="41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472">
              <a:extLst>
                <a:ext uri="{FF2B5EF4-FFF2-40B4-BE49-F238E27FC236}">
                  <a16:creationId xmlns:a16="http://schemas.microsoft.com/office/drawing/2014/main" id="{DB53100A-3A43-658F-ECD9-C359B0243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1" y="2239"/>
              <a:ext cx="32" cy="25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473">
              <a:extLst>
                <a:ext uri="{FF2B5EF4-FFF2-40B4-BE49-F238E27FC236}">
                  <a16:creationId xmlns:a16="http://schemas.microsoft.com/office/drawing/2014/main" id="{0372F8D2-3152-FFD4-3FE2-29B2E9ECF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3" y="2223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474">
              <a:extLst>
                <a:ext uri="{FF2B5EF4-FFF2-40B4-BE49-F238E27FC236}">
                  <a16:creationId xmlns:a16="http://schemas.microsoft.com/office/drawing/2014/main" id="{D6AE95CE-21D7-E943-5327-37BA2BD99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" y="2199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475">
              <a:extLst>
                <a:ext uri="{FF2B5EF4-FFF2-40B4-BE49-F238E27FC236}">
                  <a16:creationId xmlns:a16="http://schemas.microsoft.com/office/drawing/2014/main" id="{567A6EF0-E0D4-B7AA-0113-55B3AEC5A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5" y="2183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476">
              <a:extLst>
                <a:ext uri="{FF2B5EF4-FFF2-40B4-BE49-F238E27FC236}">
                  <a16:creationId xmlns:a16="http://schemas.microsoft.com/office/drawing/2014/main" id="{78C433AE-CB76-EE9D-96FB-4B44F5448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159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477">
              <a:extLst>
                <a:ext uri="{FF2B5EF4-FFF2-40B4-BE49-F238E27FC236}">
                  <a16:creationId xmlns:a16="http://schemas.microsoft.com/office/drawing/2014/main" id="{8457671D-0B77-EE41-1A2E-CDC9A7AC8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5" y="2135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478">
              <a:extLst>
                <a:ext uri="{FF2B5EF4-FFF2-40B4-BE49-F238E27FC236}">
                  <a16:creationId xmlns:a16="http://schemas.microsoft.com/office/drawing/2014/main" id="{B5FF2670-07E3-FD36-4427-676355BC1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7" y="2119"/>
              <a:ext cx="41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479">
              <a:extLst>
                <a:ext uri="{FF2B5EF4-FFF2-40B4-BE49-F238E27FC236}">
                  <a16:creationId xmlns:a16="http://schemas.microsoft.com/office/drawing/2014/main" id="{F2C6FB35-A625-253C-9E70-20567CD85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8" y="2095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480">
              <a:extLst>
                <a:ext uri="{FF2B5EF4-FFF2-40B4-BE49-F238E27FC236}">
                  <a16:creationId xmlns:a16="http://schemas.microsoft.com/office/drawing/2014/main" id="{C9AF6355-322A-C173-CE1A-790A9DD5D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8" y="2078"/>
              <a:ext cx="32" cy="17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481">
              <a:extLst>
                <a:ext uri="{FF2B5EF4-FFF2-40B4-BE49-F238E27FC236}">
                  <a16:creationId xmlns:a16="http://schemas.microsoft.com/office/drawing/2014/main" id="{7E442407-872A-0DFC-A7DE-1D9B450F1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0" y="2054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482">
              <a:extLst>
                <a:ext uri="{FF2B5EF4-FFF2-40B4-BE49-F238E27FC236}">
                  <a16:creationId xmlns:a16="http://schemas.microsoft.com/office/drawing/2014/main" id="{E02043D4-9DAB-6A45-F6D1-707EB172E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038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483">
              <a:extLst>
                <a:ext uri="{FF2B5EF4-FFF2-40B4-BE49-F238E27FC236}">
                  <a16:creationId xmlns:a16="http://schemas.microsoft.com/office/drawing/2014/main" id="{9DA9BF95-E5E5-D34F-E2B7-C96400DB9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0" y="2014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484">
              <a:extLst>
                <a:ext uri="{FF2B5EF4-FFF2-40B4-BE49-F238E27FC236}">
                  <a16:creationId xmlns:a16="http://schemas.microsoft.com/office/drawing/2014/main" id="{3344B10E-956F-9578-065A-439CF6E85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0" y="1998"/>
              <a:ext cx="33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485">
              <a:extLst>
                <a:ext uri="{FF2B5EF4-FFF2-40B4-BE49-F238E27FC236}">
                  <a16:creationId xmlns:a16="http://schemas.microsoft.com/office/drawing/2014/main" id="{993D6CA0-E745-A8A9-88C2-8B1BA3F1E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3" y="1974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486">
              <a:extLst>
                <a:ext uri="{FF2B5EF4-FFF2-40B4-BE49-F238E27FC236}">
                  <a16:creationId xmlns:a16="http://schemas.microsoft.com/office/drawing/2014/main" id="{2808CBC0-D646-4EE3-1D93-207008B72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" y="1958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487">
              <a:extLst>
                <a:ext uri="{FF2B5EF4-FFF2-40B4-BE49-F238E27FC236}">
                  <a16:creationId xmlns:a16="http://schemas.microsoft.com/office/drawing/2014/main" id="{A62E2388-0A05-C0BC-1BEE-2D7CF81C5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3" y="1934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488">
              <a:extLst>
                <a:ext uri="{FF2B5EF4-FFF2-40B4-BE49-F238E27FC236}">
                  <a16:creationId xmlns:a16="http://schemas.microsoft.com/office/drawing/2014/main" id="{39B34724-A1C0-49BC-942A-A26EEF98B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" y="1917"/>
              <a:ext cx="40" cy="17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489">
              <a:extLst>
                <a:ext uri="{FF2B5EF4-FFF2-40B4-BE49-F238E27FC236}">
                  <a16:creationId xmlns:a16="http://schemas.microsoft.com/office/drawing/2014/main" id="{B94F7D1F-72A0-BF64-8C2F-2E717FF28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3" y="1893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490">
              <a:extLst>
                <a:ext uri="{FF2B5EF4-FFF2-40B4-BE49-F238E27FC236}">
                  <a16:creationId xmlns:a16="http://schemas.microsoft.com/office/drawing/2014/main" id="{4CAE8470-6C5F-58EE-DAE7-BE9708619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3" y="1877"/>
              <a:ext cx="41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491">
              <a:extLst>
                <a:ext uri="{FF2B5EF4-FFF2-40B4-BE49-F238E27FC236}">
                  <a16:creationId xmlns:a16="http://schemas.microsoft.com/office/drawing/2014/main" id="{F0DA1477-1368-F36A-7682-72D23BBC6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4" y="1853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492">
              <a:extLst>
                <a:ext uri="{FF2B5EF4-FFF2-40B4-BE49-F238E27FC236}">
                  <a16:creationId xmlns:a16="http://schemas.microsoft.com/office/drawing/2014/main" id="{0F4DD7C9-08F2-6B9A-AECD-8A75A8821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4" y="1837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493">
              <a:extLst>
                <a:ext uri="{FF2B5EF4-FFF2-40B4-BE49-F238E27FC236}">
                  <a16:creationId xmlns:a16="http://schemas.microsoft.com/office/drawing/2014/main" id="{EF6D1080-4210-2435-4A25-ED7E8DF3A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6" y="1813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494">
              <a:extLst>
                <a:ext uri="{FF2B5EF4-FFF2-40B4-BE49-F238E27FC236}">
                  <a16:creationId xmlns:a16="http://schemas.microsoft.com/office/drawing/2014/main" id="{2F87F2F6-1E5D-907C-5464-42377C138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6" y="1797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495">
              <a:extLst>
                <a:ext uri="{FF2B5EF4-FFF2-40B4-BE49-F238E27FC236}">
                  <a16:creationId xmlns:a16="http://schemas.microsoft.com/office/drawing/2014/main" id="{0300CECA-22BF-14CA-1143-32AB0D95D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" y="1773"/>
              <a:ext cx="41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496">
              <a:extLst>
                <a:ext uri="{FF2B5EF4-FFF2-40B4-BE49-F238E27FC236}">
                  <a16:creationId xmlns:a16="http://schemas.microsoft.com/office/drawing/2014/main" id="{8BA82111-8F1A-75B7-9A93-F355A2AFB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7" y="1756"/>
              <a:ext cx="40" cy="17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497">
              <a:extLst>
                <a:ext uri="{FF2B5EF4-FFF2-40B4-BE49-F238E27FC236}">
                  <a16:creationId xmlns:a16="http://schemas.microsoft.com/office/drawing/2014/main" id="{F23AFD18-5530-5937-7032-25554B3A9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7" y="1732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98">
              <a:extLst>
                <a:ext uri="{FF2B5EF4-FFF2-40B4-BE49-F238E27FC236}">
                  <a16:creationId xmlns:a16="http://schemas.microsoft.com/office/drawing/2014/main" id="{C1146D87-3480-06BC-ABE1-7A4A93CAE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7" y="1716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499">
              <a:extLst>
                <a:ext uri="{FF2B5EF4-FFF2-40B4-BE49-F238E27FC236}">
                  <a16:creationId xmlns:a16="http://schemas.microsoft.com/office/drawing/2014/main" id="{43F70422-11A5-9906-1963-B64D99809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7" y="1692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500">
              <a:extLst>
                <a:ext uri="{FF2B5EF4-FFF2-40B4-BE49-F238E27FC236}">
                  <a16:creationId xmlns:a16="http://schemas.microsoft.com/office/drawing/2014/main" id="{85451CB2-71A3-F667-D48F-5F75E47E6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7" y="1676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501">
              <a:extLst>
                <a:ext uri="{FF2B5EF4-FFF2-40B4-BE49-F238E27FC236}">
                  <a16:creationId xmlns:a16="http://schemas.microsoft.com/office/drawing/2014/main" id="{5A582E1F-5116-FF35-986A-F0F5BE623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7" y="1652"/>
              <a:ext cx="41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502">
              <a:extLst>
                <a:ext uri="{FF2B5EF4-FFF2-40B4-BE49-F238E27FC236}">
                  <a16:creationId xmlns:a16="http://schemas.microsoft.com/office/drawing/2014/main" id="{D9D5F497-929D-565F-6644-CE7188019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8" y="1636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503">
              <a:extLst>
                <a:ext uri="{FF2B5EF4-FFF2-40B4-BE49-F238E27FC236}">
                  <a16:creationId xmlns:a16="http://schemas.microsoft.com/office/drawing/2014/main" id="{A74DE674-E4BA-8A4B-4128-81C932F41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8" y="1612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504">
              <a:extLst>
                <a:ext uri="{FF2B5EF4-FFF2-40B4-BE49-F238E27FC236}">
                  <a16:creationId xmlns:a16="http://schemas.microsoft.com/office/drawing/2014/main" id="{EFB0FCC0-D595-3FA2-122A-672576969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8" y="1595"/>
              <a:ext cx="40" cy="17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505">
              <a:extLst>
                <a:ext uri="{FF2B5EF4-FFF2-40B4-BE49-F238E27FC236}">
                  <a16:creationId xmlns:a16="http://schemas.microsoft.com/office/drawing/2014/main" id="{0FD22D6C-9133-672B-9094-1B65EEC5A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8" y="1571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506">
              <a:extLst>
                <a:ext uri="{FF2B5EF4-FFF2-40B4-BE49-F238E27FC236}">
                  <a16:creationId xmlns:a16="http://schemas.microsoft.com/office/drawing/2014/main" id="{8D330A39-49BA-8C70-BF34-1F631227C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8" y="1547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507">
              <a:extLst>
                <a:ext uri="{FF2B5EF4-FFF2-40B4-BE49-F238E27FC236}">
                  <a16:creationId xmlns:a16="http://schemas.microsoft.com/office/drawing/2014/main" id="{9E2193BF-7E71-3003-7490-4C22FF21F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8" y="1531"/>
              <a:ext cx="41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508">
              <a:extLst>
                <a:ext uri="{FF2B5EF4-FFF2-40B4-BE49-F238E27FC236}">
                  <a16:creationId xmlns:a16="http://schemas.microsoft.com/office/drawing/2014/main" id="{992C2CA2-9479-12DF-13D3-4628DA872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1507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509">
              <a:extLst>
                <a:ext uri="{FF2B5EF4-FFF2-40B4-BE49-F238E27FC236}">
                  <a16:creationId xmlns:a16="http://schemas.microsoft.com/office/drawing/2014/main" id="{3DAB7F5E-6F74-7BAE-B9F9-694B37A21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9" y="1491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510">
              <a:extLst>
                <a:ext uri="{FF2B5EF4-FFF2-40B4-BE49-F238E27FC236}">
                  <a16:creationId xmlns:a16="http://schemas.microsoft.com/office/drawing/2014/main" id="{B950D068-317A-4A4F-298D-A276221E0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9" y="1467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511">
              <a:extLst>
                <a:ext uri="{FF2B5EF4-FFF2-40B4-BE49-F238E27FC236}">
                  <a16:creationId xmlns:a16="http://schemas.microsoft.com/office/drawing/2014/main" id="{2301EE4A-FCF3-390D-5CCD-828B79D28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9" y="1451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512">
              <a:extLst>
                <a:ext uri="{FF2B5EF4-FFF2-40B4-BE49-F238E27FC236}">
                  <a16:creationId xmlns:a16="http://schemas.microsoft.com/office/drawing/2014/main" id="{26B38584-8BBC-1726-6CE7-5C535F7E9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" y="1426"/>
              <a:ext cx="48" cy="25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513">
              <a:extLst>
                <a:ext uri="{FF2B5EF4-FFF2-40B4-BE49-F238E27FC236}">
                  <a16:creationId xmlns:a16="http://schemas.microsoft.com/office/drawing/2014/main" id="{30272689-F5E9-1AB6-3AD0-AD42540A5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7" y="1410"/>
              <a:ext cx="41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514">
              <a:extLst>
                <a:ext uri="{FF2B5EF4-FFF2-40B4-BE49-F238E27FC236}">
                  <a16:creationId xmlns:a16="http://schemas.microsoft.com/office/drawing/2014/main" id="{4E87843B-3188-C7B0-D54A-B8CBDAAE7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8" y="1386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515">
              <a:extLst>
                <a:ext uri="{FF2B5EF4-FFF2-40B4-BE49-F238E27FC236}">
                  <a16:creationId xmlns:a16="http://schemas.microsoft.com/office/drawing/2014/main" id="{02DD9BE7-47D4-72FE-5B89-CB6301C93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8" y="1370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516">
              <a:extLst>
                <a:ext uri="{FF2B5EF4-FFF2-40B4-BE49-F238E27FC236}">
                  <a16:creationId xmlns:a16="http://schemas.microsoft.com/office/drawing/2014/main" id="{F87ADFFA-9D23-D385-7FF8-9CC13ED05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8" y="1346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517">
                  <a:extLst>
                    <a:ext uri="{FF2B5EF4-FFF2-40B4-BE49-F238E27FC236}">
                      <a16:creationId xmlns:a16="http://schemas.microsoft.com/office/drawing/2014/main" id="{8C041168-1D5D-5373-EC9D-D464BBD21C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3278"/>
                  <a:ext cx="1335" cy="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kumimoji="0" lang="en-US" altLang="en-US" sz="130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Residuals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0" lang="en-US" altLang="en-US" sz="13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0" lang="en-US" altLang="en-US" sz="13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𝒀𝒆𝒂𝒓𝒔𝑪𝒐𝒅𝒆𝑷𝒓𝒐</m:t>
                          </m:r>
                        </m:e>
                      </m:rad>
                    </m:oMath>
                  </a14:m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3" name="Rectangle 517">
                  <a:extLst>
                    <a:ext uri="{FF2B5EF4-FFF2-40B4-BE49-F238E27FC236}">
                      <a16:creationId xmlns:a16="http://schemas.microsoft.com/office/drawing/2014/main" id="{8C041168-1D5D-5373-EC9D-D464BBD21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1" y="3278"/>
                  <a:ext cx="1335" cy="139"/>
                </a:xfrm>
                <a:prstGeom prst="rect">
                  <a:avLst/>
                </a:prstGeom>
                <a:blipFill>
                  <a:blip r:embed="rId2"/>
                  <a:stretch>
                    <a:fillRect l="-4885" t="-13889" r="-2011" b="-4444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518">
              <a:extLst>
                <a:ext uri="{FF2B5EF4-FFF2-40B4-BE49-F238E27FC236}">
                  <a16:creationId xmlns:a16="http://schemas.microsoft.com/office/drawing/2014/main" id="{412A15EC-0D6E-2004-D76D-998751AA4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1040"/>
              <a:ext cx="139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Normal Probabilistic Plot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519">
              <a:extLst>
                <a:ext uri="{FF2B5EF4-FFF2-40B4-BE49-F238E27FC236}">
                  <a16:creationId xmlns:a16="http://schemas.microsoft.com/office/drawing/2014/main" id="{7F5446D2-7E1C-CE11-22C1-0689B7D82B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71" y="2021"/>
              <a:ext cx="6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Percentage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520">
              <a:extLst>
                <a:ext uri="{FF2B5EF4-FFF2-40B4-BE49-F238E27FC236}">
                  <a16:creationId xmlns:a16="http://schemas.microsoft.com/office/drawing/2014/main" id="{4777C949-BFCA-70AB-088E-93DD52399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521">
              <a:extLst>
                <a:ext uri="{FF2B5EF4-FFF2-40B4-BE49-F238E27FC236}">
                  <a16:creationId xmlns:a16="http://schemas.microsoft.com/office/drawing/2014/main" id="{113E782F-B330-36EE-054B-D7CFFA56C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522">
              <a:extLst>
                <a:ext uri="{FF2B5EF4-FFF2-40B4-BE49-F238E27FC236}">
                  <a16:creationId xmlns:a16="http://schemas.microsoft.com/office/drawing/2014/main" id="{6FFF7016-8429-C837-3340-F1E5775BC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523">
              <a:extLst>
                <a:ext uri="{FF2B5EF4-FFF2-40B4-BE49-F238E27FC236}">
                  <a16:creationId xmlns:a16="http://schemas.microsoft.com/office/drawing/2014/main" id="{D5C4151E-F550-69CC-806C-8F46149E0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524">
              <a:extLst>
                <a:ext uri="{FF2B5EF4-FFF2-40B4-BE49-F238E27FC236}">
                  <a16:creationId xmlns:a16="http://schemas.microsoft.com/office/drawing/2014/main" id="{9AB70F70-2265-0FD5-CD84-76AEC45E2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525">
              <a:extLst>
                <a:ext uri="{FF2B5EF4-FFF2-40B4-BE49-F238E27FC236}">
                  <a16:creationId xmlns:a16="http://schemas.microsoft.com/office/drawing/2014/main" id="{2F2223BE-72C5-6D6B-7887-67D5FD302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526">
              <a:extLst>
                <a:ext uri="{FF2B5EF4-FFF2-40B4-BE49-F238E27FC236}">
                  <a16:creationId xmlns:a16="http://schemas.microsoft.com/office/drawing/2014/main" id="{18090BAC-C524-5F4A-6275-DE9E8010A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527">
              <a:extLst>
                <a:ext uri="{FF2B5EF4-FFF2-40B4-BE49-F238E27FC236}">
                  <a16:creationId xmlns:a16="http://schemas.microsoft.com/office/drawing/2014/main" id="{6DD1B654-DD61-8159-9160-C3C86955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996"/>
              <a:ext cx="21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528">
              <a:extLst>
                <a:ext uri="{FF2B5EF4-FFF2-40B4-BE49-F238E27FC236}">
                  <a16:creationId xmlns:a16="http://schemas.microsoft.com/office/drawing/2014/main" id="{4B14F9B9-24FD-1557-E6CA-C67DF6DEB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779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529">
              <a:extLst>
                <a:ext uri="{FF2B5EF4-FFF2-40B4-BE49-F238E27FC236}">
                  <a16:creationId xmlns:a16="http://schemas.microsoft.com/office/drawing/2014/main" id="{8164880C-7694-D32C-B0E3-21C4D9D64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577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530">
              <a:extLst>
                <a:ext uri="{FF2B5EF4-FFF2-40B4-BE49-F238E27FC236}">
                  <a16:creationId xmlns:a16="http://schemas.microsoft.com/office/drawing/2014/main" id="{ACE625DD-25CA-3F22-C60B-90C9248D0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344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531">
              <a:extLst>
                <a:ext uri="{FF2B5EF4-FFF2-40B4-BE49-F238E27FC236}">
                  <a16:creationId xmlns:a16="http://schemas.microsoft.com/office/drawing/2014/main" id="{9CD0F492-2E3D-6DE9-1689-E70437AF9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102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532">
              <a:extLst>
                <a:ext uri="{FF2B5EF4-FFF2-40B4-BE49-F238E27FC236}">
                  <a16:creationId xmlns:a16="http://schemas.microsoft.com/office/drawing/2014/main" id="{7E0EBBC2-73EE-4769-244C-36A30C50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861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533">
              <a:extLst>
                <a:ext uri="{FF2B5EF4-FFF2-40B4-BE49-F238E27FC236}">
                  <a16:creationId xmlns:a16="http://schemas.microsoft.com/office/drawing/2014/main" id="{A3991245-7739-069A-B0A7-C6C5E78CD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627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534">
              <a:extLst>
                <a:ext uri="{FF2B5EF4-FFF2-40B4-BE49-F238E27FC236}">
                  <a16:creationId xmlns:a16="http://schemas.microsoft.com/office/drawing/2014/main" id="{6DEDF471-9ACE-11E6-0943-2A911D6B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426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535">
              <a:extLst>
                <a:ext uri="{FF2B5EF4-FFF2-40B4-BE49-F238E27FC236}">
                  <a16:creationId xmlns:a16="http://schemas.microsoft.com/office/drawing/2014/main" id="{7AE6E948-B816-510A-E672-3F22DE97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09"/>
              <a:ext cx="27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99,9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536">
              <a:extLst>
                <a:ext uri="{FF2B5EF4-FFF2-40B4-BE49-F238E27FC236}">
                  <a16:creationId xmlns:a16="http://schemas.microsoft.com/office/drawing/2014/main" id="{49642E2E-1E6B-5AD0-F01D-05F4B2834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1233"/>
              <a:ext cx="35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n:191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537">
              <a:extLst>
                <a:ext uri="{FF2B5EF4-FFF2-40B4-BE49-F238E27FC236}">
                  <a16:creationId xmlns:a16="http://schemas.microsoft.com/office/drawing/2014/main" id="{774D3DC6-7112-B653-506A-763693A95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1346"/>
              <a:ext cx="82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Media:2,44791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538">
              <a:extLst>
                <a:ext uri="{FF2B5EF4-FFF2-40B4-BE49-F238E27FC236}">
                  <a16:creationId xmlns:a16="http://schemas.microsoft.com/office/drawing/2014/main" id="{CB4C79B2-EB28-27E1-4E0D-269FBAA8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1466"/>
              <a:ext cx="84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Sigma:1,10703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539">
              <a:extLst>
                <a:ext uri="{FF2B5EF4-FFF2-40B4-BE49-F238E27FC236}">
                  <a16:creationId xmlns:a16="http://schemas.microsoft.com/office/drawing/2014/main" id="{4EEADE5F-1A26-657B-7410-F39C0934D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1587"/>
              <a:ext cx="67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W:0,987193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540">
              <a:extLst>
                <a:ext uri="{FF2B5EF4-FFF2-40B4-BE49-F238E27FC236}">
                  <a16:creationId xmlns:a16="http://schemas.microsoft.com/office/drawing/2014/main" id="{CBDCFFB8-2251-F85A-2E34-B379B48EA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1708"/>
              <a:ext cx="51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P:0,0816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10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1</cp:revision>
  <dcterms:created xsi:type="dcterms:W3CDTF">2023-06-01T19:56:37Z</dcterms:created>
  <dcterms:modified xsi:type="dcterms:W3CDTF">2023-06-01T19:58:24Z</dcterms:modified>
</cp:coreProperties>
</file>