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413" y="-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033FE-606C-B4F1-304D-5F518C3E7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FE1BE-142A-F4B6-D56A-EC912721C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62AEA-BD80-9B8C-9BD8-389B9978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89BF-64A0-4C97-B4D6-0F76CAD9B908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1FD4A-9AA9-A0E6-5A2A-CC406CE99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EE16F-FC40-69D3-E4DC-8615DCA0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9513-5ABC-43B4-80D1-758CC61D2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86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8FB5D-5C2F-9C17-8C28-8EDA73E14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CA650-54AF-E4DE-3605-0CDF72323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E6AD1-3810-80F7-AA5A-8052D79CE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89BF-64A0-4C97-B4D6-0F76CAD9B908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C3D97-9324-B798-55A8-9B90C9E7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DED86-9C96-C19C-7994-07476FD1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9513-5ABC-43B4-80D1-758CC61D2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7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4CE129-692D-C2E6-63D9-16E5E5FEC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72E2FF-3A95-EC7B-5DC3-0EB83E540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BA25D-0183-8AB8-16D5-623EF3C5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89BF-64A0-4C97-B4D6-0F76CAD9B908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D938A-89A3-542E-F0A6-B591692A1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0B907-CA52-23E7-F74B-5177F9A9D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9513-5ABC-43B4-80D1-758CC61D2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8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67610-AECC-55F8-4A86-D4EE5356D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659CC-43D3-B477-23E0-74360F750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0CDD9-9F50-63CC-A051-39BDB3E5E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89BF-64A0-4C97-B4D6-0F76CAD9B908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EA7C0-6CF7-AAA6-7FED-08C0A8992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61135-DC16-F4AE-8348-64AAB51B6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9513-5ABC-43B4-80D1-758CC61D2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71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ABCEB-BCD8-8E0F-4CA2-4128DFB97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2C79D-CD00-04EA-753D-1707FBECF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7AE09-563D-E7F3-7C38-975D963BA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89BF-64A0-4C97-B4D6-0F76CAD9B908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DDEEB-1306-38A0-7838-FD1387716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EB4BA-CD87-3044-3712-7E95EC725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9513-5ABC-43B4-80D1-758CC61D2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8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35B6C-9E61-430F-4EB0-32FEEAB96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CDE24-A422-09CC-7CC0-8BE0F30D1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75095-5BB0-EA1F-97AA-6A65E1A95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69208-4FB7-BE93-C2C6-424CAFB8C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89BF-64A0-4C97-B4D6-0F76CAD9B908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DEA04-7083-8B0E-2F91-708083F79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4EE5F-DA96-B53A-9B82-7E70C8FD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9513-5ABC-43B4-80D1-758CC61D2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7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83BF6-7364-0A57-2A48-77F0850A8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0EA92-E714-0589-65B0-92318642E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E3676-7547-719A-41C5-9B645598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5D1D99-2E37-1504-6C05-0260FDC9C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02B886-1D8A-FFE0-60F1-7BB6F38BF0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7A6774-6EA8-2C21-8A62-B8419896B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89BF-64A0-4C97-B4D6-0F76CAD9B908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1A852B-6C88-991C-3825-6DB7B86B4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C376C0-810E-053B-01BE-62A29CE8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9513-5ABC-43B4-80D1-758CC61D2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6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DD1DA-A02A-FDA4-E7B3-299445BD8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1B7EAC-33E8-5A22-99E0-CCB63A878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89BF-64A0-4C97-B4D6-0F76CAD9B908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7AF551-17B9-FDFD-5635-CCE48B47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AF7F7-2236-D428-9645-D59A018A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9513-5ABC-43B4-80D1-758CC61D2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8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894736-78A2-87D7-9E36-337C8E398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89BF-64A0-4C97-B4D6-0F76CAD9B908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7EE08A-62BA-B9F1-8728-CE8E4C708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95E360-D3D7-FACF-DF91-AABA99106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9513-5ABC-43B4-80D1-758CC61D2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1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4F363-7265-F093-0851-BB3788262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8B440-963D-7935-4F51-26A3F4B62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BD2D0-D92A-0CE2-6917-25E9D4D42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77CB4-D9BB-EDD9-6C68-397C9A8B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89BF-64A0-4C97-B4D6-0F76CAD9B908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3FEE1-C367-96F3-0BAC-E62586FE1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0B7B2-86EC-0C50-CC9F-703CDDAE9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9513-5ABC-43B4-80D1-758CC61D2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88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F2979-C535-9381-5AC3-BFFF9E77C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D4E247-DC62-8649-134A-343F469E1D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F8E83-6E01-58ED-5AD2-DAA5CFC14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A1A2A-B6C5-D02A-7BE6-25239059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89BF-64A0-4C97-B4D6-0F76CAD9B908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65199-B17B-D6E5-93E7-8B28B5C0C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575A2-D0DF-766A-3DCC-5838D29A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9513-5ABC-43B4-80D1-758CC61D2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60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9EBA71-0037-D6D8-A3E4-3F77899B3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77827-89FD-D013-A23E-997E66507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588A5-426D-2EF4-7AAC-BFC285B16E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689BF-64A0-4C97-B4D6-0F76CAD9B908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00731-954F-4515-5CA2-BA2039B5B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0FBEB-8C8C-715E-C362-8533AF9E5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89513-5ABC-43B4-80D1-758CC61D2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5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DE1FC9C-E948-1983-2D9B-702BB44AE8C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022601" y="1651001"/>
            <a:ext cx="7034213" cy="3794125"/>
            <a:chOff x="1904" y="1040"/>
            <a:chExt cx="4431" cy="2390"/>
          </a:xfrm>
        </p:grpSpPr>
        <p:grpSp>
          <p:nvGrpSpPr>
            <p:cNvPr id="7" name="Group 205">
              <a:extLst>
                <a:ext uri="{FF2B5EF4-FFF2-40B4-BE49-F238E27FC236}">
                  <a16:creationId xmlns:a16="http://schemas.microsoft.com/office/drawing/2014/main" id="{D446090E-CB04-A38C-7FE9-970ECD4DEC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0" y="1217"/>
              <a:ext cx="3916" cy="1892"/>
              <a:chOff x="2330" y="1217"/>
              <a:chExt cx="3916" cy="1892"/>
            </a:xfrm>
          </p:grpSpPr>
          <p:sp>
            <p:nvSpPr>
              <p:cNvPr id="268" name="Rectangle 6">
                <a:extLst>
                  <a:ext uri="{FF2B5EF4-FFF2-40B4-BE49-F238E27FC236}">
                    <a16:creationId xmlns:a16="http://schemas.microsoft.com/office/drawing/2014/main" id="{7909F1BA-FD6E-82DA-BC54-FEB17538B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0" y="1217"/>
                <a:ext cx="3021" cy="188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Rectangle 7">
                <a:extLst>
                  <a:ext uri="{FF2B5EF4-FFF2-40B4-BE49-F238E27FC236}">
                    <a16:creationId xmlns:a16="http://schemas.microsoft.com/office/drawing/2014/main" id="{2D1ECA36-2EBA-B359-1BF1-FDA0C4D5E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7" y="1217"/>
                <a:ext cx="859" cy="63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Line 8">
                <a:extLst>
                  <a:ext uri="{FF2B5EF4-FFF2-40B4-BE49-F238E27FC236}">
                    <a16:creationId xmlns:a16="http://schemas.microsoft.com/office/drawing/2014/main" id="{3A7745DC-D98E-0A17-41E6-82E83A2368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3109"/>
                <a:ext cx="302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Line 9">
                <a:extLst>
                  <a:ext uri="{FF2B5EF4-FFF2-40B4-BE49-F238E27FC236}">
                    <a16:creationId xmlns:a16="http://schemas.microsoft.com/office/drawing/2014/main" id="{70DBDD28-A868-638E-BA7D-887B47F159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3109"/>
                <a:ext cx="302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Line 10">
                <a:extLst>
                  <a:ext uri="{FF2B5EF4-FFF2-40B4-BE49-F238E27FC236}">
                    <a16:creationId xmlns:a16="http://schemas.microsoft.com/office/drawing/2014/main" id="{AC5AB909-4DCD-3A89-BBAE-2296F93874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8" y="3077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Line 11">
                <a:extLst>
                  <a:ext uri="{FF2B5EF4-FFF2-40B4-BE49-F238E27FC236}">
                    <a16:creationId xmlns:a16="http://schemas.microsoft.com/office/drawing/2014/main" id="{722DCBA7-3B22-E767-190C-A532450843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8" y="3077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Line 12">
                <a:extLst>
                  <a:ext uri="{FF2B5EF4-FFF2-40B4-BE49-F238E27FC236}">
                    <a16:creationId xmlns:a16="http://schemas.microsoft.com/office/drawing/2014/main" id="{6B53B2F9-B1A0-92F7-1EF9-66F5C9BC9A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92" y="3077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Line 13">
                <a:extLst>
                  <a:ext uri="{FF2B5EF4-FFF2-40B4-BE49-F238E27FC236}">
                    <a16:creationId xmlns:a16="http://schemas.microsoft.com/office/drawing/2014/main" id="{B9EC6B75-612C-12C3-1921-7937FE0D35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2" y="3077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Line 14">
                <a:extLst>
                  <a:ext uri="{FF2B5EF4-FFF2-40B4-BE49-F238E27FC236}">
                    <a16:creationId xmlns:a16="http://schemas.microsoft.com/office/drawing/2014/main" id="{62A1F9DD-1ABE-D67F-CD17-5DC945C628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66" y="3077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Line 15">
                <a:extLst>
                  <a:ext uri="{FF2B5EF4-FFF2-40B4-BE49-F238E27FC236}">
                    <a16:creationId xmlns:a16="http://schemas.microsoft.com/office/drawing/2014/main" id="{5DBC4874-83F4-3311-C033-B2268C9811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6" y="3077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Line 16">
                <a:extLst>
                  <a:ext uri="{FF2B5EF4-FFF2-40B4-BE49-F238E27FC236}">
                    <a16:creationId xmlns:a16="http://schemas.microsoft.com/office/drawing/2014/main" id="{9FE25716-6AD6-3873-0576-0A0013CC60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0" y="3077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Line 17">
                <a:extLst>
                  <a:ext uri="{FF2B5EF4-FFF2-40B4-BE49-F238E27FC236}">
                    <a16:creationId xmlns:a16="http://schemas.microsoft.com/office/drawing/2014/main" id="{C428CEA5-B965-CADB-2C7E-6757CCB198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3077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Line 18">
                <a:extLst>
                  <a:ext uri="{FF2B5EF4-FFF2-40B4-BE49-F238E27FC236}">
                    <a16:creationId xmlns:a16="http://schemas.microsoft.com/office/drawing/2014/main" id="{DB683F04-E966-1417-8C06-1C7E71EAEF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2" y="3077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Line 19">
                <a:extLst>
                  <a:ext uri="{FF2B5EF4-FFF2-40B4-BE49-F238E27FC236}">
                    <a16:creationId xmlns:a16="http://schemas.microsoft.com/office/drawing/2014/main" id="{747A58EE-C26C-A627-020E-A4B8F9CB20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2" y="3077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Line 20">
                <a:extLst>
                  <a:ext uri="{FF2B5EF4-FFF2-40B4-BE49-F238E27FC236}">
                    <a16:creationId xmlns:a16="http://schemas.microsoft.com/office/drawing/2014/main" id="{6BA0287B-16A1-558F-B138-2498A6ED8F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96" y="3077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Line 21">
                <a:extLst>
                  <a:ext uri="{FF2B5EF4-FFF2-40B4-BE49-F238E27FC236}">
                    <a16:creationId xmlns:a16="http://schemas.microsoft.com/office/drawing/2014/main" id="{65137D70-2AA6-8EF5-539B-50F4D18F2C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96" y="3077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Line 22">
                <a:extLst>
                  <a:ext uri="{FF2B5EF4-FFF2-40B4-BE49-F238E27FC236}">
                    <a16:creationId xmlns:a16="http://schemas.microsoft.com/office/drawing/2014/main" id="{DAEED84A-6B52-FE1C-C42C-969D6C5730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70" y="3077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Line 23">
                <a:extLst>
                  <a:ext uri="{FF2B5EF4-FFF2-40B4-BE49-F238E27FC236}">
                    <a16:creationId xmlns:a16="http://schemas.microsoft.com/office/drawing/2014/main" id="{F8D73F0E-72B0-210F-F211-BC5ECF1912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70" y="3077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Line 24">
                <a:extLst>
                  <a:ext uri="{FF2B5EF4-FFF2-40B4-BE49-F238E27FC236}">
                    <a16:creationId xmlns:a16="http://schemas.microsoft.com/office/drawing/2014/main" id="{F6CF661C-8625-5FB8-C678-93045546C3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217"/>
                <a:ext cx="302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Line 25">
                <a:extLst>
                  <a:ext uri="{FF2B5EF4-FFF2-40B4-BE49-F238E27FC236}">
                    <a16:creationId xmlns:a16="http://schemas.microsoft.com/office/drawing/2014/main" id="{91E1A85F-DE48-6F74-2D3E-19A4F35223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217"/>
                <a:ext cx="302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Line 26">
                <a:extLst>
                  <a:ext uri="{FF2B5EF4-FFF2-40B4-BE49-F238E27FC236}">
                    <a16:creationId xmlns:a16="http://schemas.microsoft.com/office/drawing/2014/main" id="{377D160D-0AE5-F78F-6688-84A5E1092D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8" y="1217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Line 27">
                <a:extLst>
                  <a:ext uri="{FF2B5EF4-FFF2-40B4-BE49-F238E27FC236}">
                    <a16:creationId xmlns:a16="http://schemas.microsoft.com/office/drawing/2014/main" id="{F283C944-A943-4A5C-4B32-40FA532B77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8" y="1217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Line 28">
                <a:extLst>
                  <a:ext uri="{FF2B5EF4-FFF2-40B4-BE49-F238E27FC236}">
                    <a16:creationId xmlns:a16="http://schemas.microsoft.com/office/drawing/2014/main" id="{78820477-3973-F5D7-8D87-709A9780BF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2" y="1217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Line 29">
                <a:extLst>
                  <a:ext uri="{FF2B5EF4-FFF2-40B4-BE49-F238E27FC236}">
                    <a16:creationId xmlns:a16="http://schemas.microsoft.com/office/drawing/2014/main" id="{3787DDC3-B649-2F99-7A4D-046A469AFF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92" y="1217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Line 30">
                <a:extLst>
                  <a:ext uri="{FF2B5EF4-FFF2-40B4-BE49-F238E27FC236}">
                    <a16:creationId xmlns:a16="http://schemas.microsoft.com/office/drawing/2014/main" id="{C6D99ACD-2BDA-958F-F23E-F928EE63B2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6" y="1217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Line 31">
                <a:extLst>
                  <a:ext uri="{FF2B5EF4-FFF2-40B4-BE49-F238E27FC236}">
                    <a16:creationId xmlns:a16="http://schemas.microsoft.com/office/drawing/2014/main" id="{BE01E81E-BD72-E5AE-EBFD-F477171E7F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66" y="1217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Line 32">
                <a:extLst>
                  <a:ext uri="{FF2B5EF4-FFF2-40B4-BE49-F238E27FC236}">
                    <a16:creationId xmlns:a16="http://schemas.microsoft.com/office/drawing/2014/main" id="{5B2CEAB6-F1E7-6E17-D207-9A3A1AB6FD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1217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Line 33">
                <a:extLst>
                  <a:ext uri="{FF2B5EF4-FFF2-40B4-BE49-F238E27FC236}">
                    <a16:creationId xmlns:a16="http://schemas.microsoft.com/office/drawing/2014/main" id="{6CE93C14-346C-A599-6187-396CFB0A61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0" y="1217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Line 34">
                <a:extLst>
                  <a:ext uri="{FF2B5EF4-FFF2-40B4-BE49-F238E27FC236}">
                    <a16:creationId xmlns:a16="http://schemas.microsoft.com/office/drawing/2014/main" id="{A7899CC8-ED52-08B2-C518-7C470C7DE8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2" y="1217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Line 35">
                <a:extLst>
                  <a:ext uri="{FF2B5EF4-FFF2-40B4-BE49-F238E27FC236}">
                    <a16:creationId xmlns:a16="http://schemas.microsoft.com/office/drawing/2014/main" id="{A9F56FE9-FE0A-342E-5B2D-9B4356133E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2" y="1217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Line 36">
                <a:extLst>
                  <a:ext uri="{FF2B5EF4-FFF2-40B4-BE49-F238E27FC236}">
                    <a16:creationId xmlns:a16="http://schemas.microsoft.com/office/drawing/2014/main" id="{7547BDEA-9BA3-AF2D-B119-4CD3CBFAD2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96" y="1217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Line 37">
                <a:extLst>
                  <a:ext uri="{FF2B5EF4-FFF2-40B4-BE49-F238E27FC236}">
                    <a16:creationId xmlns:a16="http://schemas.microsoft.com/office/drawing/2014/main" id="{EEDF0B90-8840-B9CB-D562-2B9C7BD4E7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96" y="1217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Line 38">
                <a:extLst>
                  <a:ext uri="{FF2B5EF4-FFF2-40B4-BE49-F238E27FC236}">
                    <a16:creationId xmlns:a16="http://schemas.microsoft.com/office/drawing/2014/main" id="{0DDC094D-C972-DBD9-4EA1-3E6974E728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70" y="1217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Line 39">
                <a:extLst>
                  <a:ext uri="{FF2B5EF4-FFF2-40B4-BE49-F238E27FC236}">
                    <a16:creationId xmlns:a16="http://schemas.microsoft.com/office/drawing/2014/main" id="{CDA652DB-D285-CC2B-9334-C1EF8918E8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70" y="1217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Line 40">
                <a:extLst>
                  <a:ext uri="{FF2B5EF4-FFF2-40B4-BE49-F238E27FC236}">
                    <a16:creationId xmlns:a16="http://schemas.microsoft.com/office/drawing/2014/main" id="{53662673-4378-3C74-4CA0-1B9C62EFBD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30" y="1217"/>
                <a:ext cx="0" cy="18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Line 41">
                <a:extLst>
                  <a:ext uri="{FF2B5EF4-FFF2-40B4-BE49-F238E27FC236}">
                    <a16:creationId xmlns:a16="http://schemas.microsoft.com/office/drawing/2014/main" id="{C41A5F4E-92D3-720D-B604-74371EB540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217"/>
                <a:ext cx="0" cy="18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Line 42">
                <a:extLst>
                  <a:ext uri="{FF2B5EF4-FFF2-40B4-BE49-F238E27FC236}">
                    <a16:creationId xmlns:a16="http://schemas.microsoft.com/office/drawing/2014/main" id="{374C1197-EB8D-6D57-1F0E-71AE61EDFC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3060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Line 43">
                <a:extLst>
                  <a:ext uri="{FF2B5EF4-FFF2-40B4-BE49-F238E27FC236}">
                    <a16:creationId xmlns:a16="http://schemas.microsoft.com/office/drawing/2014/main" id="{AAF29881-B603-BF97-16B2-1F6AC01016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3060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Line 44">
                <a:extLst>
                  <a:ext uri="{FF2B5EF4-FFF2-40B4-BE49-F238E27FC236}">
                    <a16:creationId xmlns:a16="http://schemas.microsoft.com/office/drawing/2014/main" id="{A445AB08-2046-D2F1-47D2-DE0D3E03A0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835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Line 45">
                <a:extLst>
                  <a:ext uri="{FF2B5EF4-FFF2-40B4-BE49-F238E27FC236}">
                    <a16:creationId xmlns:a16="http://schemas.microsoft.com/office/drawing/2014/main" id="{ED766149-8B84-6EFD-D39C-D85E5462E8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835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Line 46">
                <a:extLst>
                  <a:ext uri="{FF2B5EF4-FFF2-40B4-BE49-F238E27FC236}">
                    <a16:creationId xmlns:a16="http://schemas.microsoft.com/office/drawing/2014/main" id="{3F9AD90B-3966-A1FF-0E0A-147BB04448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642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Line 47">
                <a:extLst>
                  <a:ext uri="{FF2B5EF4-FFF2-40B4-BE49-F238E27FC236}">
                    <a16:creationId xmlns:a16="http://schemas.microsoft.com/office/drawing/2014/main" id="{7F30E29C-59E0-5FF3-A522-295796E6A4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642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Line 48">
                <a:extLst>
                  <a:ext uri="{FF2B5EF4-FFF2-40B4-BE49-F238E27FC236}">
                    <a16:creationId xmlns:a16="http://schemas.microsoft.com/office/drawing/2014/main" id="{B4F56913-4825-0103-8D6B-7A6834A46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408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Line 49">
                <a:extLst>
                  <a:ext uri="{FF2B5EF4-FFF2-40B4-BE49-F238E27FC236}">
                    <a16:creationId xmlns:a16="http://schemas.microsoft.com/office/drawing/2014/main" id="{784A361B-214A-B689-CAB6-588491FC47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408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Line 50">
                <a:extLst>
                  <a:ext uri="{FF2B5EF4-FFF2-40B4-BE49-F238E27FC236}">
                    <a16:creationId xmlns:a16="http://schemas.microsoft.com/office/drawing/2014/main" id="{6A41D0F8-B47B-3F11-12F3-B9A5218339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159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Line 51">
                <a:extLst>
                  <a:ext uri="{FF2B5EF4-FFF2-40B4-BE49-F238E27FC236}">
                    <a16:creationId xmlns:a16="http://schemas.microsoft.com/office/drawing/2014/main" id="{3A68F56E-191D-ED29-6798-A6C9888A83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159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Line 52">
                <a:extLst>
                  <a:ext uri="{FF2B5EF4-FFF2-40B4-BE49-F238E27FC236}">
                    <a16:creationId xmlns:a16="http://schemas.microsoft.com/office/drawing/2014/main" id="{FAA3F090-600B-A8C7-D5A1-FD1B26C8BC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917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Line 53">
                <a:extLst>
                  <a:ext uri="{FF2B5EF4-FFF2-40B4-BE49-F238E27FC236}">
                    <a16:creationId xmlns:a16="http://schemas.microsoft.com/office/drawing/2014/main" id="{86089A1E-5FC1-9BF9-3783-94EB80289C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917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Line 54">
                <a:extLst>
                  <a:ext uri="{FF2B5EF4-FFF2-40B4-BE49-F238E27FC236}">
                    <a16:creationId xmlns:a16="http://schemas.microsoft.com/office/drawing/2014/main" id="{F22F849B-FE7F-BFEB-1170-68DB8D191D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684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Line 55">
                <a:extLst>
                  <a:ext uri="{FF2B5EF4-FFF2-40B4-BE49-F238E27FC236}">
                    <a16:creationId xmlns:a16="http://schemas.microsoft.com/office/drawing/2014/main" id="{2CA5E02A-3553-EC5E-C259-4E284687E5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684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Line 56">
                <a:extLst>
                  <a:ext uri="{FF2B5EF4-FFF2-40B4-BE49-F238E27FC236}">
                    <a16:creationId xmlns:a16="http://schemas.microsoft.com/office/drawing/2014/main" id="{BA1613D3-AF59-DEB9-9DD8-372C3020E5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491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Line 57">
                <a:extLst>
                  <a:ext uri="{FF2B5EF4-FFF2-40B4-BE49-F238E27FC236}">
                    <a16:creationId xmlns:a16="http://schemas.microsoft.com/office/drawing/2014/main" id="{4A772811-DE46-95D8-7081-BBD38F6B2A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491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Line 58">
                <a:extLst>
                  <a:ext uri="{FF2B5EF4-FFF2-40B4-BE49-F238E27FC236}">
                    <a16:creationId xmlns:a16="http://schemas.microsoft.com/office/drawing/2014/main" id="{05FCFC91-520E-9848-BC8E-5DA196F9B9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265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Line 59">
                <a:extLst>
                  <a:ext uri="{FF2B5EF4-FFF2-40B4-BE49-F238E27FC236}">
                    <a16:creationId xmlns:a16="http://schemas.microsoft.com/office/drawing/2014/main" id="{127176DF-1631-24A1-A24B-9F538F0401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265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Line 60">
                <a:extLst>
                  <a:ext uri="{FF2B5EF4-FFF2-40B4-BE49-F238E27FC236}">
                    <a16:creationId xmlns:a16="http://schemas.microsoft.com/office/drawing/2014/main" id="{B72CDA01-4150-F5BD-1B63-D92934B9B3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59" y="1217"/>
                <a:ext cx="0" cy="18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Line 61">
                <a:extLst>
                  <a:ext uri="{FF2B5EF4-FFF2-40B4-BE49-F238E27FC236}">
                    <a16:creationId xmlns:a16="http://schemas.microsoft.com/office/drawing/2014/main" id="{BB6BE7F7-6DB4-6EEA-4B75-A86AB3DAF6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9" y="1217"/>
                <a:ext cx="0" cy="18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Line 62">
                <a:extLst>
                  <a:ext uri="{FF2B5EF4-FFF2-40B4-BE49-F238E27FC236}">
                    <a16:creationId xmlns:a16="http://schemas.microsoft.com/office/drawing/2014/main" id="{968AF576-8C37-CD9E-A224-6F2EEC21C0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02" y="3060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Line 63">
                <a:extLst>
                  <a:ext uri="{FF2B5EF4-FFF2-40B4-BE49-F238E27FC236}">
                    <a16:creationId xmlns:a16="http://schemas.microsoft.com/office/drawing/2014/main" id="{FD2F1C49-8FD3-5CB4-B5CF-9FEC082EBA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02" y="3060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Line 64">
                <a:extLst>
                  <a:ext uri="{FF2B5EF4-FFF2-40B4-BE49-F238E27FC236}">
                    <a16:creationId xmlns:a16="http://schemas.microsoft.com/office/drawing/2014/main" id="{18607E2A-CDC0-4D83-3EC4-CC60486C7B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02" y="2835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Line 65">
                <a:extLst>
                  <a:ext uri="{FF2B5EF4-FFF2-40B4-BE49-F238E27FC236}">
                    <a16:creationId xmlns:a16="http://schemas.microsoft.com/office/drawing/2014/main" id="{B3AB1052-8769-E1BD-FF7C-46101A055D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02" y="2835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Line 66">
                <a:extLst>
                  <a:ext uri="{FF2B5EF4-FFF2-40B4-BE49-F238E27FC236}">
                    <a16:creationId xmlns:a16="http://schemas.microsoft.com/office/drawing/2014/main" id="{3047C746-A3C2-2F05-4D12-E1D6A0F2CB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02" y="2642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Line 67">
                <a:extLst>
                  <a:ext uri="{FF2B5EF4-FFF2-40B4-BE49-F238E27FC236}">
                    <a16:creationId xmlns:a16="http://schemas.microsoft.com/office/drawing/2014/main" id="{58FA9BA8-D11C-104F-98AE-2985964770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02" y="2642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Line 68">
                <a:extLst>
                  <a:ext uri="{FF2B5EF4-FFF2-40B4-BE49-F238E27FC236}">
                    <a16:creationId xmlns:a16="http://schemas.microsoft.com/office/drawing/2014/main" id="{4AC587B2-537E-EBE0-1188-BEDAAE3BFE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02" y="2408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Line 69">
                <a:extLst>
                  <a:ext uri="{FF2B5EF4-FFF2-40B4-BE49-F238E27FC236}">
                    <a16:creationId xmlns:a16="http://schemas.microsoft.com/office/drawing/2014/main" id="{055F7932-6207-F25E-5558-B1895EBDA4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02" y="2408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Line 70">
                <a:extLst>
                  <a:ext uri="{FF2B5EF4-FFF2-40B4-BE49-F238E27FC236}">
                    <a16:creationId xmlns:a16="http://schemas.microsoft.com/office/drawing/2014/main" id="{77BE90F5-90A7-F790-FB9D-387BA4A800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02" y="2159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Line 71">
                <a:extLst>
                  <a:ext uri="{FF2B5EF4-FFF2-40B4-BE49-F238E27FC236}">
                    <a16:creationId xmlns:a16="http://schemas.microsoft.com/office/drawing/2014/main" id="{249AEC40-B69D-DCD7-2F1B-5DECC5AF36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02" y="2159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Line 72">
                <a:extLst>
                  <a:ext uri="{FF2B5EF4-FFF2-40B4-BE49-F238E27FC236}">
                    <a16:creationId xmlns:a16="http://schemas.microsoft.com/office/drawing/2014/main" id="{0C35F3E8-812A-7FD4-FD49-0CE10286BA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02" y="1917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Line 73">
                <a:extLst>
                  <a:ext uri="{FF2B5EF4-FFF2-40B4-BE49-F238E27FC236}">
                    <a16:creationId xmlns:a16="http://schemas.microsoft.com/office/drawing/2014/main" id="{09042F22-20C1-5394-E6C8-5CA0D0683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02" y="1917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Line 74">
                <a:extLst>
                  <a:ext uri="{FF2B5EF4-FFF2-40B4-BE49-F238E27FC236}">
                    <a16:creationId xmlns:a16="http://schemas.microsoft.com/office/drawing/2014/main" id="{8A098699-D4B7-1719-F943-43BE4B0E97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02" y="1684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Line 75">
                <a:extLst>
                  <a:ext uri="{FF2B5EF4-FFF2-40B4-BE49-F238E27FC236}">
                    <a16:creationId xmlns:a16="http://schemas.microsoft.com/office/drawing/2014/main" id="{75DA9FF9-0EA1-CC9E-0C2E-F8B1EEF1B0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02" y="1684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Line 76">
                <a:extLst>
                  <a:ext uri="{FF2B5EF4-FFF2-40B4-BE49-F238E27FC236}">
                    <a16:creationId xmlns:a16="http://schemas.microsoft.com/office/drawing/2014/main" id="{5EE75234-787D-F79D-204C-2C203E3D28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02" y="1491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Line 77">
                <a:extLst>
                  <a:ext uri="{FF2B5EF4-FFF2-40B4-BE49-F238E27FC236}">
                    <a16:creationId xmlns:a16="http://schemas.microsoft.com/office/drawing/2014/main" id="{5C102078-A5A1-4DD8-36EC-CCD08BE32C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02" y="1491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Line 78">
                <a:extLst>
                  <a:ext uri="{FF2B5EF4-FFF2-40B4-BE49-F238E27FC236}">
                    <a16:creationId xmlns:a16="http://schemas.microsoft.com/office/drawing/2014/main" id="{F122005A-AED8-8D73-0E62-F635B1E1ED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02" y="1265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Line 79">
                <a:extLst>
                  <a:ext uri="{FF2B5EF4-FFF2-40B4-BE49-F238E27FC236}">
                    <a16:creationId xmlns:a16="http://schemas.microsoft.com/office/drawing/2014/main" id="{DB160F22-3994-1099-4D4F-D0E25B29B2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02" y="1265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Rectangle 80">
                <a:extLst>
                  <a:ext uri="{FF2B5EF4-FFF2-40B4-BE49-F238E27FC236}">
                    <a16:creationId xmlns:a16="http://schemas.microsoft.com/office/drawing/2014/main" id="{51D5F233-9FD5-7216-2995-6D0D56976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0" y="294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Rectangle 81">
                <a:extLst>
                  <a:ext uri="{FF2B5EF4-FFF2-40B4-BE49-F238E27FC236}">
                    <a16:creationId xmlns:a16="http://schemas.microsoft.com/office/drawing/2014/main" id="{7C7487DF-CE58-13E2-191B-6992A6C2B8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5" y="285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Rectangle 82">
                <a:extLst>
                  <a:ext uri="{FF2B5EF4-FFF2-40B4-BE49-F238E27FC236}">
                    <a16:creationId xmlns:a16="http://schemas.microsoft.com/office/drawing/2014/main" id="{E16B6FA6-0A9C-6037-EF8C-0B1697D0CF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5" y="279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Rectangle 83">
                <a:extLst>
                  <a:ext uri="{FF2B5EF4-FFF2-40B4-BE49-F238E27FC236}">
                    <a16:creationId xmlns:a16="http://schemas.microsoft.com/office/drawing/2014/main" id="{B833ABCE-CE84-81D0-787F-57F3351F30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5" y="276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Rectangle 84">
                <a:extLst>
                  <a:ext uri="{FF2B5EF4-FFF2-40B4-BE49-F238E27FC236}">
                    <a16:creationId xmlns:a16="http://schemas.microsoft.com/office/drawing/2014/main" id="{F0E080FC-8E89-289D-91AF-DC6BC4BC1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5" y="273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Rectangle 85">
                <a:extLst>
                  <a:ext uri="{FF2B5EF4-FFF2-40B4-BE49-F238E27FC236}">
                    <a16:creationId xmlns:a16="http://schemas.microsoft.com/office/drawing/2014/main" id="{8AE778DF-25AF-2995-8929-3CCBFCC3A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2" y="270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Rectangle 86">
                <a:extLst>
                  <a:ext uri="{FF2B5EF4-FFF2-40B4-BE49-F238E27FC236}">
                    <a16:creationId xmlns:a16="http://schemas.microsoft.com/office/drawing/2014/main" id="{6E771423-4206-2E0B-DE54-CE1732B468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4" y="268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Rectangle 87">
                <a:extLst>
                  <a:ext uri="{FF2B5EF4-FFF2-40B4-BE49-F238E27FC236}">
                    <a16:creationId xmlns:a16="http://schemas.microsoft.com/office/drawing/2014/main" id="{5EC2C601-8236-DB98-EF1E-AA4DA42A3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4" y="266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Rectangle 88">
                <a:extLst>
                  <a:ext uri="{FF2B5EF4-FFF2-40B4-BE49-F238E27FC236}">
                    <a16:creationId xmlns:a16="http://schemas.microsoft.com/office/drawing/2014/main" id="{8461AB8D-0B4E-6B7C-B8A0-32E86CD13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" y="265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Rectangle 89">
                <a:extLst>
                  <a:ext uri="{FF2B5EF4-FFF2-40B4-BE49-F238E27FC236}">
                    <a16:creationId xmlns:a16="http://schemas.microsoft.com/office/drawing/2014/main" id="{438184E3-B227-F3D7-9B98-49B4D0C24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7" y="263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Rectangle 90">
                <a:extLst>
                  <a:ext uri="{FF2B5EF4-FFF2-40B4-BE49-F238E27FC236}">
                    <a16:creationId xmlns:a16="http://schemas.microsoft.com/office/drawing/2014/main" id="{1A3501E3-B96D-AFCE-373F-66DE11C28F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" y="261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Rectangle 91">
                <a:extLst>
                  <a:ext uri="{FF2B5EF4-FFF2-40B4-BE49-F238E27FC236}">
                    <a16:creationId xmlns:a16="http://schemas.microsoft.com/office/drawing/2014/main" id="{2226C879-5A18-58BF-B236-819296004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3" y="261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Rectangle 92">
                <a:extLst>
                  <a:ext uri="{FF2B5EF4-FFF2-40B4-BE49-F238E27FC236}">
                    <a16:creationId xmlns:a16="http://schemas.microsoft.com/office/drawing/2014/main" id="{FDF1386A-3C9A-6108-4059-47F7C79288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3" y="259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Rectangle 93">
                <a:extLst>
                  <a:ext uri="{FF2B5EF4-FFF2-40B4-BE49-F238E27FC236}">
                    <a16:creationId xmlns:a16="http://schemas.microsoft.com/office/drawing/2014/main" id="{841E9B05-F3EA-1787-D1AB-DF8E6135A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3" y="258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Rectangle 94">
                <a:extLst>
                  <a:ext uri="{FF2B5EF4-FFF2-40B4-BE49-F238E27FC236}">
                    <a16:creationId xmlns:a16="http://schemas.microsoft.com/office/drawing/2014/main" id="{98D92527-0ECC-119F-FD2F-0D33C2A322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3" y="257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Rectangle 95">
                <a:extLst>
                  <a:ext uri="{FF2B5EF4-FFF2-40B4-BE49-F238E27FC236}">
                    <a16:creationId xmlns:a16="http://schemas.microsoft.com/office/drawing/2014/main" id="{45F59F7A-1A54-6AEE-D0A9-6A570EB793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3" y="256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Rectangle 96">
                <a:extLst>
                  <a:ext uri="{FF2B5EF4-FFF2-40B4-BE49-F238E27FC236}">
                    <a16:creationId xmlns:a16="http://schemas.microsoft.com/office/drawing/2014/main" id="{FA0F0E7E-EC2E-3AF4-F687-5B1E8A587F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9" y="255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Rectangle 97">
                <a:extLst>
                  <a:ext uri="{FF2B5EF4-FFF2-40B4-BE49-F238E27FC236}">
                    <a16:creationId xmlns:a16="http://schemas.microsoft.com/office/drawing/2014/main" id="{2725D4F9-C00D-D72D-F495-FD08459F31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9" y="2545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Rectangle 98">
                <a:extLst>
                  <a:ext uri="{FF2B5EF4-FFF2-40B4-BE49-F238E27FC236}">
                    <a16:creationId xmlns:a16="http://schemas.microsoft.com/office/drawing/2014/main" id="{5FE2100C-B02F-01BE-6236-B3D86F74A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9" y="253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Rectangle 99">
                <a:extLst>
                  <a:ext uri="{FF2B5EF4-FFF2-40B4-BE49-F238E27FC236}">
                    <a16:creationId xmlns:a16="http://schemas.microsoft.com/office/drawing/2014/main" id="{CD269179-764E-DC60-CFBF-C9854B3151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9" y="252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Rectangle 100">
                <a:extLst>
                  <a:ext uri="{FF2B5EF4-FFF2-40B4-BE49-F238E27FC236}">
                    <a16:creationId xmlns:a16="http://schemas.microsoft.com/office/drawing/2014/main" id="{4A22379A-54D0-1C12-A31C-E4B9FC1A86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9" y="252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Rectangle 101">
                <a:extLst>
                  <a:ext uri="{FF2B5EF4-FFF2-40B4-BE49-F238E27FC236}">
                    <a16:creationId xmlns:a16="http://schemas.microsoft.com/office/drawing/2014/main" id="{AD2492E6-BCD3-97D5-C641-4582A1389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9" y="251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Rectangle 102">
                <a:extLst>
                  <a:ext uri="{FF2B5EF4-FFF2-40B4-BE49-F238E27FC236}">
                    <a16:creationId xmlns:a16="http://schemas.microsoft.com/office/drawing/2014/main" id="{F83A74B0-B3A2-7D9E-B2D2-4040CE4A0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9" y="250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Rectangle 103">
                <a:extLst>
                  <a:ext uri="{FF2B5EF4-FFF2-40B4-BE49-F238E27FC236}">
                    <a16:creationId xmlns:a16="http://schemas.microsoft.com/office/drawing/2014/main" id="{2EBEA78F-F945-3702-740D-D3EA1DBFFD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9" y="249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Rectangle 104">
                <a:extLst>
                  <a:ext uri="{FF2B5EF4-FFF2-40B4-BE49-F238E27FC236}">
                    <a16:creationId xmlns:a16="http://schemas.microsoft.com/office/drawing/2014/main" id="{2C8250FC-7C5B-D8F4-A812-E7E72F6C08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9" y="248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Rectangle 105">
                <a:extLst>
                  <a:ext uri="{FF2B5EF4-FFF2-40B4-BE49-F238E27FC236}">
                    <a16:creationId xmlns:a16="http://schemas.microsoft.com/office/drawing/2014/main" id="{98939CF6-C97A-7292-4B4B-4E3F64F50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9" y="248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Rectangle 106">
                <a:extLst>
                  <a:ext uri="{FF2B5EF4-FFF2-40B4-BE49-F238E27FC236}">
                    <a16:creationId xmlns:a16="http://schemas.microsoft.com/office/drawing/2014/main" id="{7C760E5E-911F-2E41-A927-0DC73224FF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9" y="248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Rectangle 107">
                <a:extLst>
                  <a:ext uri="{FF2B5EF4-FFF2-40B4-BE49-F238E27FC236}">
                    <a16:creationId xmlns:a16="http://schemas.microsoft.com/office/drawing/2014/main" id="{9AD9D003-98C1-33AA-5934-29CF1BC6DC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9" y="247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Rectangle 108">
                <a:extLst>
                  <a:ext uri="{FF2B5EF4-FFF2-40B4-BE49-F238E27FC236}">
                    <a16:creationId xmlns:a16="http://schemas.microsoft.com/office/drawing/2014/main" id="{83040A3A-C4F5-D620-7EBF-6EA6AB5151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9" y="246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Rectangle 109">
                <a:extLst>
                  <a:ext uri="{FF2B5EF4-FFF2-40B4-BE49-F238E27FC236}">
                    <a16:creationId xmlns:a16="http://schemas.microsoft.com/office/drawing/2014/main" id="{6C454EE9-9FE6-67EA-A9C1-E0D3BC9A8E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3" y="2457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Rectangle 110">
                <a:extLst>
                  <a:ext uri="{FF2B5EF4-FFF2-40B4-BE49-F238E27FC236}">
                    <a16:creationId xmlns:a16="http://schemas.microsoft.com/office/drawing/2014/main" id="{E451A26C-828F-2F84-0ADC-005546AE7B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7" y="2449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Rectangle 111">
                <a:extLst>
                  <a:ext uri="{FF2B5EF4-FFF2-40B4-BE49-F238E27FC236}">
                    <a16:creationId xmlns:a16="http://schemas.microsoft.com/office/drawing/2014/main" id="{810FC083-12D9-D7FE-3E39-DEF79E116D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44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Rectangle 112">
                <a:extLst>
                  <a:ext uri="{FF2B5EF4-FFF2-40B4-BE49-F238E27FC236}">
                    <a16:creationId xmlns:a16="http://schemas.microsoft.com/office/drawing/2014/main" id="{D6E1154E-8DFE-EEE9-3E7F-538DE183A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0" y="244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Rectangle 113">
                <a:extLst>
                  <a:ext uri="{FF2B5EF4-FFF2-40B4-BE49-F238E27FC236}">
                    <a16:creationId xmlns:a16="http://schemas.microsoft.com/office/drawing/2014/main" id="{66C6302C-8B0F-1071-84C5-F420D04E73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243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Rectangle 114">
                <a:extLst>
                  <a:ext uri="{FF2B5EF4-FFF2-40B4-BE49-F238E27FC236}">
                    <a16:creationId xmlns:a16="http://schemas.microsoft.com/office/drawing/2014/main" id="{9756B13C-30B5-B14F-344E-5654F1B824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243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Rectangle 115">
                <a:extLst>
                  <a:ext uri="{FF2B5EF4-FFF2-40B4-BE49-F238E27FC236}">
                    <a16:creationId xmlns:a16="http://schemas.microsoft.com/office/drawing/2014/main" id="{7B4D7361-5580-9C9B-4396-E3358789B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242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Rectangle 116">
                <a:extLst>
                  <a:ext uri="{FF2B5EF4-FFF2-40B4-BE49-F238E27FC236}">
                    <a16:creationId xmlns:a16="http://schemas.microsoft.com/office/drawing/2014/main" id="{310C2667-205F-2948-A412-9F71AE4FA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241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Rectangle 117">
                <a:extLst>
                  <a:ext uri="{FF2B5EF4-FFF2-40B4-BE49-F238E27FC236}">
                    <a16:creationId xmlns:a16="http://schemas.microsoft.com/office/drawing/2014/main" id="{1572FE94-6B45-8AA1-4935-27BA4EC72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241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Rectangle 118">
                <a:extLst>
                  <a:ext uri="{FF2B5EF4-FFF2-40B4-BE49-F238E27FC236}">
                    <a16:creationId xmlns:a16="http://schemas.microsoft.com/office/drawing/2014/main" id="{93A5E464-AD3C-B431-3B39-0046638C8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240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Rectangle 119">
                <a:extLst>
                  <a:ext uri="{FF2B5EF4-FFF2-40B4-BE49-F238E27FC236}">
                    <a16:creationId xmlns:a16="http://schemas.microsoft.com/office/drawing/2014/main" id="{88FE8F6B-7BE3-343D-96DB-56DA157B0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240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Rectangle 120">
                <a:extLst>
                  <a:ext uri="{FF2B5EF4-FFF2-40B4-BE49-F238E27FC236}">
                    <a16:creationId xmlns:a16="http://schemas.microsoft.com/office/drawing/2014/main" id="{339F34A2-C087-229C-7321-AA27E32E0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240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Rectangle 121">
                <a:extLst>
                  <a:ext uri="{FF2B5EF4-FFF2-40B4-BE49-F238E27FC236}">
                    <a16:creationId xmlns:a16="http://schemas.microsoft.com/office/drawing/2014/main" id="{ABDF65FC-3D94-20BD-3D69-A05604A53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239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Rectangle 122">
                <a:extLst>
                  <a:ext uri="{FF2B5EF4-FFF2-40B4-BE49-F238E27FC236}">
                    <a16:creationId xmlns:a16="http://schemas.microsoft.com/office/drawing/2014/main" id="{AFF2C6E8-0F7D-436A-F508-56D1556B5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4" y="2384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Rectangle 123">
                <a:extLst>
                  <a:ext uri="{FF2B5EF4-FFF2-40B4-BE49-F238E27FC236}">
                    <a16:creationId xmlns:a16="http://schemas.microsoft.com/office/drawing/2014/main" id="{F20EFAB9-89FA-9485-1917-7CF2A60FA3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6" y="2384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Rectangle 124">
                <a:extLst>
                  <a:ext uri="{FF2B5EF4-FFF2-40B4-BE49-F238E27FC236}">
                    <a16:creationId xmlns:a16="http://schemas.microsoft.com/office/drawing/2014/main" id="{FE286AB7-181D-0642-A44E-496C8CB49B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9" y="237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Rectangle 125">
                <a:extLst>
                  <a:ext uri="{FF2B5EF4-FFF2-40B4-BE49-F238E27FC236}">
                    <a16:creationId xmlns:a16="http://schemas.microsoft.com/office/drawing/2014/main" id="{EE49DBA0-9544-EB02-34A7-6DDF7D7EAD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9" y="237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Rectangle 126">
                <a:extLst>
                  <a:ext uri="{FF2B5EF4-FFF2-40B4-BE49-F238E27FC236}">
                    <a16:creationId xmlns:a16="http://schemas.microsoft.com/office/drawing/2014/main" id="{4EF046CB-7036-5E65-96BD-9CFAA21C5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3" y="236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Rectangle 127">
                <a:extLst>
                  <a:ext uri="{FF2B5EF4-FFF2-40B4-BE49-F238E27FC236}">
                    <a16:creationId xmlns:a16="http://schemas.microsoft.com/office/drawing/2014/main" id="{7A87A141-9950-2BAC-BB38-D0758D6023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3" y="236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Rectangle 128">
                <a:extLst>
                  <a:ext uri="{FF2B5EF4-FFF2-40B4-BE49-F238E27FC236}">
                    <a16:creationId xmlns:a16="http://schemas.microsoft.com/office/drawing/2014/main" id="{ED655631-F4C1-9952-D969-A4782BFDA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3" y="236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Rectangle 129">
                <a:extLst>
                  <a:ext uri="{FF2B5EF4-FFF2-40B4-BE49-F238E27FC236}">
                    <a16:creationId xmlns:a16="http://schemas.microsoft.com/office/drawing/2014/main" id="{24E5291D-0D59-0355-E212-7C5E1E692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3" y="235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Rectangle 130">
                <a:extLst>
                  <a:ext uri="{FF2B5EF4-FFF2-40B4-BE49-F238E27FC236}">
                    <a16:creationId xmlns:a16="http://schemas.microsoft.com/office/drawing/2014/main" id="{698D115F-19BB-F9BB-ABA2-BB926C22E3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3" y="235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Rectangle 131">
                <a:extLst>
                  <a:ext uri="{FF2B5EF4-FFF2-40B4-BE49-F238E27FC236}">
                    <a16:creationId xmlns:a16="http://schemas.microsoft.com/office/drawing/2014/main" id="{BF6A9BA4-5E3C-3B2A-1A10-2D772AC64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3" y="234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Rectangle 132">
                <a:extLst>
                  <a:ext uri="{FF2B5EF4-FFF2-40B4-BE49-F238E27FC236}">
                    <a16:creationId xmlns:a16="http://schemas.microsoft.com/office/drawing/2014/main" id="{C12BAC9C-3905-988B-BFBC-4270CAD6DB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3" y="234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Rectangle 133">
                <a:extLst>
                  <a:ext uri="{FF2B5EF4-FFF2-40B4-BE49-F238E27FC236}">
                    <a16:creationId xmlns:a16="http://schemas.microsoft.com/office/drawing/2014/main" id="{92C6D8CB-6D2B-AFD9-7598-142DD91D73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3" y="233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Rectangle 134">
                <a:extLst>
                  <a:ext uri="{FF2B5EF4-FFF2-40B4-BE49-F238E27FC236}">
                    <a16:creationId xmlns:a16="http://schemas.microsoft.com/office/drawing/2014/main" id="{F2F256EF-64AF-652F-720E-1C1EB77E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3" y="233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Rectangle 135">
                <a:extLst>
                  <a:ext uri="{FF2B5EF4-FFF2-40B4-BE49-F238E27FC236}">
                    <a16:creationId xmlns:a16="http://schemas.microsoft.com/office/drawing/2014/main" id="{958DABA8-6E5E-716E-CE43-AE6E42B21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" y="232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Rectangle 136">
                <a:extLst>
                  <a:ext uri="{FF2B5EF4-FFF2-40B4-BE49-F238E27FC236}">
                    <a16:creationId xmlns:a16="http://schemas.microsoft.com/office/drawing/2014/main" id="{E7C0E04A-C8CC-457D-EB3A-52C1D4A61E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5" y="232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Rectangle 137">
                <a:extLst>
                  <a:ext uri="{FF2B5EF4-FFF2-40B4-BE49-F238E27FC236}">
                    <a16:creationId xmlns:a16="http://schemas.microsoft.com/office/drawing/2014/main" id="{46F7FD91-640E-5957-C95F-F2F700D759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5" y="232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Rectangle 138">
                <a:extLst>
                  <a:ext uri="{FF2B5EF4-FFF2-40B4-BE49-F238E27FC236}">
                    <a16:creationId xmlns:a16="http://schemas.microsoft.com/office/drawing/2014/main" id="{1E4E80B4-A8E7-3BCB-014D-7336C44B5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5" y="232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Rectangle 139">
                <a:extLst>
                  <a:ext uri="{FF2B5EF4-FFF2-40B4-BE49-F238E27FC236}">
                    <a16:creationId xmlns:a16="http://schemas.microsoft.com/office/drawing/2014/main" id="{53216EA9-680F-29F6-D23F-9CDDA4BF07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5" y="231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Rectangle 140">
                <a:extLst>
                  <a:ext uri="{FF2B5EF4-FFF2-40B4-BE49-F238E27FC236}">
                    <a16:creationId xmlns:a16="http://schemas.microsoft.com/office/drawing/2014/main" id="{AD28668A-9CEC-E37E-D007-8BD07A0E0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9" y="231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Rectangle 141">
                <a:extLst>
                  <a:ext uri="{FF2B5EF4-FFF2-40B4-BE49-F238E27FC236}">
                    <a16:creationId xmlns:a16="http://schemas.microsoft.com/office/drawing/2014/main" id="{81ACD6C9-F6FE-963A-8E50-E3828F97C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7" y="230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Rectangle 142">
                <a:extLst>
                  <a:ext uri="{FF2B5EF4-FFF2-40B4-BE49-F238E27FC236}">
                    <a16:creationId xmlns:a16="http://schemas.microsoft.com/office/drawing/2014/main" id="{3D9630C3-BDC5-3EB4-C932-74A5EA9DEE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7" y="230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Rectangle 143">
                <a:extLst>
                  <a:ext uri="{FF2B5EF4-FFF2-40B4-BE49-F238E27FC236}">
                    <a16:creationId xmlns:a16="http://schemas.microsoft.com/office/drawing/2014/main" id="{615FA172-988E-FCE2-AB06-BA6BCC408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9" y="229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Rectangle 144">
                <a:extLst>
                  <a:ext uri="{FF2B5EF4-FFF2-40B4-BE49-F238E27FC236}">
                    <a16:creationId xmlns:a16="http://schemas.microsoft.com/office/drawing/2014/main" id="{9E3E82EE-E783-6073-AAD4-9F5455E10C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5" y="229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Rectangle 145">
                <a:extLst>
                  <a:ext uri="{FF2B5EF4-FFF2-40B4-BE49-F238E27FC236}">
                    <a16:creationId xmlns:a16="http://schemas.microsoft.com/office/drawing/2014/main" id="{85FC2F06-BB47-F1F5-E392-929DD07369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5" y="228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Rectangle 146">
                <a:extLst>
                  <a:ext uri="{FF2B5EF4-FFF2-40B4-BE49-F238E27FC236}">
                    <a16:creationId xmlns:a16="http://schemas.microsoft.com/office/drawing/2014/main" id="{6C7AA897-B4F9-AF9B-B7C9-B8D401F55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5" y="228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Rectangle 147">
                <a:extLst>
                  <a:ext uri="{FF2B5EF4-FFF2-40B4-BE49-F238E27FC236}">
                    <a16:creationId xmlns:a16="http://schemas.microsoft.com/office/drawing/2014/main" id="{07334C8B-94F5-53D1-DAFF-61B04C4EB2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5" y="228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Rectangle 148">
                <a:extLst>
                  <a:ext uri="{FF2B5EF4-FFF2-40B4-BE49-F238E27FC236}">
                    <a16:creationId xmlns:a16="http://schemas.microsoft.com/office/drawing/2014/main" id="{D9700DA6-DF2A-7F37-576E-B20474B57F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3" y="228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Rectangle 149">
                <a:extLst>
                  <a:ext uri="{FF2B5EF4-FFF2-40B4-BE49-F238E27FC236}">
                    <a16:creationId xmlns:a16="http://schemas.microsoft.com/office/drawing/2014/main" id="{3AA54746-5149-4B6C-2A17-9F8E7EDA9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3" y="227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Rectangle 150">
                <a:extLst>
                  <a:ext uri="{FF2B5EF4-FFF2-40B4-BE49-F238E27FC236}">
                    <a16:creationId xmlns:a16="http://schemas.microsoft.com/office/drawing/2014/main" id="{24F02D0D-9B54-06F1-9240-2B227DA50B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3" y="227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Rectangle 151">
                <a:extLst>
                  <a:ext uri="{FF2B5EF4-FFF2-40B4-BE49-F238E27FC236}">
                    <a16:creationId xmlns:a16="http://schemas.microsoft.com/office/drawing/2014/main" id="{C91DD2F6-39E1-0FCF-F7AB-2A25C37F1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7" y="226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Rectangle 152">
                <a:extLst>
                  <a:ext uri="{FF2B5EF4-FFF2-40B4-BE49-F238E27FC236}">
                    <a16:creationId xmlns:a16="http://schemas.microsoft.com/office/drawing/2014/main" id="{A4C52CC0-4813-6612-D348-4628BED58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3" y="226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Rectangle 153">
                <a:extLst>
                  <a:ext uri="{FF2B5EF4-FFF2-40B4-BE49-F238E27FC236}">
                    <a16:creationId xmlns:a16="http://schemas.microsoft.com/office/drawing/2014/main" id="{0A8B7E1F-E206-25B7-A7D7-4B648291D5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3" y="225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Rectangle 154">
                <a:extLst>
                  <a:ext uri="{FF2B5EF4-FFF2-40B4-BE49-F238E27FC236}">
                    <a16:creationId xmlns:a16="http://schemas.microsoft.com/office/drawing/2014/main" id="{88054B1D-898D-F55D-6173-CED598788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1" y="225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Rectangle 155">
                <a:extLst>
                  <a:ext uri="{FF2B5EF4-FFF2-40B4-BE49-F238E27FC236}">
                    <a16:creationId xmlns:a16="http://schemas.microsoft.com/office/drawing/2014/main" id="{B1A72C4D-25EE-59A0-5963-9E053F3FB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1" y="224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Rectangle 156">
                <a:extLst>
                  <a:ext uri="{FF2B5EF4-FFF2-40B4-BE49-F238E27FC236}">
                    <a16:creationId xmlns:a16="http://schemas.microsoft.com/office/drawing/2014/main" id="{4017EEF6-5C1F-F5F5-0A76-2EDBF224A5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1" y="224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Rectangle 157">
                <a:extLst>
                  <a:ext uri="{FF2B5EF4-FFF2-40B4-BE49-F238E27FC236}">
                    <a16:creationId xmlns:a16="http://schemas.microsoft.com/office/drawing/2014/main" id="{FB7A8E26-267F-53EE-3598-5F373E9F52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3" y="2239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Rectangle 158">
                <a:extLst>
                  <a:ext uri="{FF2B5EF4-FFF2-40B4-BE49-F238E27FC236}">
                    <a16:creationId xmlns:a16="http://schemas.microsoft.com/office/drawing/2014/main" id="{03D4BDF8-0450-4236-D4C5-52697E5075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3" y="2239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Rectangle 159">
                <a:extLst>
                  <a:ext uri="{FF2B5EF4-FFF2-40B4-BE49-F238E27FC236}">
                    <a16:creationId xmlns:a16="http://schemas.microsoft.com/office/drawing/2014/main" id="{C6FE7D84-6F9D-B694-EC99-281DE8F8B2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2" y="223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Rectangle 160">
                <a:extLst>
                  <a:ext uri="{FF2B5EF4-FFF2-40B4-BE49-F238E27FC236}">
                    <a16:creationId xmlns:a16="http://schemas.microsoft.com/office/drawing/2014/main" id="{CC4FF1C0-080E-0987-1617-5450732A9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2" y="223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Rectangle 161">
                <a:extLst>
                  <a:ext uri="{FF2B5EF4-FFF2-40B4-BE49-F238E27FC236}">
                    <a16:creationId xmlns:a16="http://schemas.microsoft.com/office/drawing/2014/main" id="{172ACD77-7DA9-204A-80CB-769FD8121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0" y="223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Rectangle 162">
                <a:extLst>
                  <a:ext uri="{FF2B5EF4-FFF2-40B4-BE49-F238E27FC236}">
                    <a16:creationId xmlns:a16="http://schemas.microsoft.com/office/drawing/2014/main" id="{46696782-3C57-51B2-EA4C-44605DBB14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0" y="222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Rectangle 163">
                <a:extLst>
                  <a:ext uri="{FF2B5EF4-FFF2-40B4-BE49-F238E27FC236}">
                    <a16:creationId xmlns:a16="http://schemas.microsoft.com/office/drawing/2014/main" id="{C0F38271-BC32-E6B6-241E-533CC8055D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0" y="222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Rectangle 164">
                <a:extLst>
                  <a:ext uri="{FF2B5EF4-FFF2-40B4-BE49-F238E27FC236}">
                    <a16:creationId xmlns:a16="http://schemas.microsoft.com/office/drawing/2014/main" id="{F259C475-9EB1-7E80-6CFC-82EA79EFEB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0" y="221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Rectangle 165">
                <a:extLst>
                  <a:ext uri="{FF2B5EF4-FFF2-40B4-BE49-F238E27FC236}">
                    <a16:creationId xmlns:a16="http://schemas.microsoft.com/office/drawing/2014/main" id="{647F1908-4A4A-E0AC-268E-A7DD44473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0" y="221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Rectangle 166">
                <a:extLst>
                  <a:ext uri="{FF2B5EF4-FFF2-40B4-BE49-F238E27FC236}">
                    <a16:creationId xmlns:a16="http://schemas.microsoft.com/office/drawing/2014/main" id="{9E62788C-577C-45AB-CE45-BC78DCBAF6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0" y="220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Rectangle 167">
                <a:extLst>
                  <a:ext uri="{FF2B5EF4-FFF2-40B4-BE49-F238E27FC236}">
                    <a16:creationId xmlns:a16="http://schemas.microsoft.com/office/drawing/2014/main" id="{BDCB9430-F679-5584-8C68-6D2445B27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0" y="220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Rectangle 168">
                <a:extLst>
                  <a:ext uri="{FF2B5EF4-FFF2-40B4-BE49-F238E27FC236}">
                    <a16:creationId xmlns:a16="http://schemas.microsoft.com/office/drawing/2014/main" id="{A6806CA4-444F-3D4B-27E5-6B25FAB31B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6" y="220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Rectangle 169">
                <a:extLst>
                  <a:ext uri="{FF2B5EF4-FFF2-40B4-BE49-F238E27FC236}">
                    <a16:creationId xmlns:a16="http://schemas.microsoft.com/office/drawing/2014/main" id="{69650096-F854-154B-1494-6DA40420EE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2" y="219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Rectangle 170">
                <a:extLst>
                  <a:ext uri="{FF2B5EF4-FFF2-40B4-BE49-F238E27FC236}">
                    <a16:creationId xmlns:a16="http://schemas.microsoft.com/office/drawing/2014/main" id="{73F62234-1CA6-9654-683E-7686EBC319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2" y="219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Rectangle 171">
                <a:extLst>
                  <a:ext uri="{FF2B5EF4-FFF2-40B4-BE49-F238E27FC236}">
                    <a16:creationId xmlns:a16="http://schemas.microsoft.com/office/drawing/2014/main" id="{7A7FA7FE-0034-7119-9749-A45D0D65F2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0" y="219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Rectangle 172">
                <a:extLst>
                  <a:ext uri="{FF2B5EF4-FFF2-40B4-BE49-F238E27FC236}">
                    <a16:creationId xmlns:a16="http://schemas.microsoft.com/office/drawing/2014/main" id="{A6D9A3E6-CDB2-43E5-4920-EBE9E77F4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0" y="219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Rectangle 173">
                <a:extLst>
                  <a:ext uri="{FF2B5EF4-FFF2-40B4-BE49-F238E27FC236}">
                    <a16:creationId xmlns:a16="http://schemas.microsoft.com/office/drawing/2014/main" id="{67FAD382-4881-39B9-E4A4-E489CF73C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0" y="218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Rectangle 174">
                <a:extLst>
                  <a:ext uri="{FF2B5EF4-FFF2-40B4-BE49-F238E27FC236}">
                    <a16:creationId xmlns:a16="http://schemas.microsoft.com/office/drawing/2014/main" id="{8E5330F6-8A9B-3B4E-62D5-E715851B8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0" y="218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Rectangle 175">
                <a:extLst>
                  <a:ext uri="{FF2B5EF4-FFF2-40B4-BE49-F238E27FC236}">
                    <a16:creationId xmlns:a16="http://schemas.microsoft.com/office/drawing/2014/main" id="{400D3073-8BB8-C8E6-332A-AA80012F96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0" y="218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Rectangle 176">
                <a:extLst>
                  <a:ext uri="{FF2B5EF4-FFF2-40B4-BE49-F238E27FC236}">
                    <a16:creationId xmlns:a16="http://schemas.microsoft.com/office/drawing/2014/main" id="{3AF15D6F-5168-FFBA-E2C1-E63FBBE63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0" y="217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Rectangle 177">
                <a:extLst>
                  <a:ext uri="{FF2B5EF4-FFF2-40B4-BE49-F238E27FC236}">
                    <a16:creationId xmlns:a16="http://schemas.microsoft.com/office/drawing/2014/main" id="{B0897EB7-01E9-ADD3-A59B-DAAC18E26A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0" y="217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Rectangle 178">
                <a:extLst>
                  <a:ext uri="{FF2B5EF4-FFF2-40B4-BE49-F238E27FC236}">
                    <a16:creationId xmlns:a16="http://schemas.microsoft.com/office/drawing/2014/main" id="{7EC594C2-A339-73FE-D15D-7291EA8C5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0" y="216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Rectangle 179">
                <a:extLst>
                  <a:ext uri="{FF2B5EF4-FFF2-40B4-BE49-F238E27FC236}">
                    <a16:creationId xmlns:a16="http://schemas.microsoft.com/office/drawing/2014/main" id="{001D5D89-4EE1-49EC-2156-8835128D53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0" y="216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Rectangle 180">
                <a:extLst>
                  <a:ext uri="{FF2B5EF4-FFF2-40B4-BE49-F238E27FC236}">
                    <a16:creationId xmlns:a16="http://schemas.microsoft.com/office/drawing/2014/main" id="{B2624040-2575-AC47-A29A-939E8581F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0" y="215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Rectangle 181">
                <a:extLst>
                  <a:ext uri="{FF2B5EF4-FFF2-40B4-BE49-F238E27FC236}">
                    <a16:creationId xmlns:a16="http://schemas.microsoft.com/office/drawing/2014/main" id="{656858D7-50AF-BB6F-D437-973795DB27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0" y="215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Rectangle 182">
                <a:extLst>
                  <a:ext uri="{FF2B5EF4-FFF2-40B4-BE49-F238E27FC236}">
                    <a16:creationId xmlns:a16="http://schemas.microsoft.com/office/drawing/2014/main" id="{F936528A-A391-DA31-61CC-B13D22357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0" y="215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Rectangle 183">
                <a:extLst>
                  <a:ext uri="{FF2B5EF4-FFF2-40B4-BE49-F238E27FC236}">
                    <a16:creationId xmlns:a16="http://schemas.microsoft.com/office/drawing/2014/main" id="{59F23E83-A87B-97AE-260D-083135310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6" y="215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Rectangle 184">
                <a:extLst>
                  <a:ext uri="{FF2B5EF4-FFF2-40B4-BE49-F238E27FC236}">
                    <a16:creationId xmlns:a16="http://schemas.microsoft.com/office/drawing/2014/main" id="{2C931103-07CC-EBA5-BF30-29F4E8A261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4" y="215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Rectangle 185">
                <a:extLst>
                  <a:ext uri="{FF2B5EF4-FFF2-40B4-BE49-F238E27FC236}">
                    <a16:creationId xmlns:a16="http://schemas.microsoft.com/office/drawing/2014/main" id="{CEB9CCEC-A6DB-9A77-A1C6-89F518227D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4" y="214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Rectangle 186">
                <a:extLst>
                  <a:ext uri="{FF2B5EF4-FFF2-40B4-BE49-F238E27FC236}">
                    <a16:creationId xmlns:a16="http://schemas.microsoft.com/office/drawing/2014/main" id="{4E2348C7-3A60-DED9-3489-2C14624981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4" y="214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Rectangle 187">
                <a:extLst>
                  <a:ext uri="{FF2B5EF4-FFF2-40B4-BE49-F238E27FC236}">
                    <a16:creationId xmlns:a16="http://schemas.microsoft.com/office/drawing/2014/main" id="{D20013AD-00BA-3C70-2F80-23341F2E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4" y="213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Rectangle 188">
                <a:extLst>
                  <a:ext uri="{FF2B5EF4-FFF2-40B4-BE49-F238E27FC236}">
                    <a16:creationId xmlns:a16="http://schemas.microsoft.com/office/drawing/2014/main" id="{93460ABF-693F-0571-233A-A4F4079B45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2" y="213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Rectangle 189">
                <a:extLst>
                  <a:ext uri="{FF2B5EF4-FFF2-40B4-BE49-F238E27FC236}">
                    <a16:creationId xmlns:a16="http://schemas.microsoft.com/office/drawing/2014/main" id="{5757EA22-5B82-98C7-EFD6-6418F523B4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8" y="213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Rectangle 190">
                <a:extLst>
                  <a:ext uri="{FF2B5EF4-FFF2-40B4-BE49-F238E27FC236}">
                    <a16:creationId xmlns:a16="http://schemas.microsoft.com/office/drawing/2014/main" id="{5AF6E60F-75C0-06CA-1EDC-CD27E0B9B2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212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Rectangle 191">
                <a:extLst>
                  <a:ext uri="{FF2B5EF4-FFF2-40B4-BE49-F238E27FC236}">
                    <a16:creationId xmlns:a16="http://schemas.microsoft.com/office/drawing/2014/main" id="{9D5F76E6-E743-E47A-C09F-4CD596B30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2" y="212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Rectangle 192">
                <a:extLst>
                  <a:ext uri="{FF2B5EF4-FFF2-40B4-BE49-F238E27FC236}">
                    <a16:creationId xmlns:a16="http://schemas.microsoft.com/office/drawing/2014/main" id="{AA09530B-5875-AAE0-914F-AEE90AB358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0" y="211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Rectangle 193">
                <a:extLst>
                  <a:ext uri="{FF2B5EF4-FFF2-40B4-BE49-F238E27FC236}">
                    <a16:creationId xmlns:a16="http://schemas.microsoft.com/office/drawing/2014/main" id="{DA074B78-1666-B6D3-4512-09D68DE05B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0" y="211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Rectangle 194">
                <a:extLst>
                  <a:ext uri="{FF2B5EF4-FFF2-40B4-BE49-F238E27FC236}">
                    <a16:creationId xmlns:a16="http://schemas.microsoft.com/office/drawing/2014/main" id="{AF29E39C-EB8A-51E3-89B5-42B05153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0" y="211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Rectangle 195">
                <a:extLst>
                  <a:ext uri="{FF2B5EF4-FFF2-40B4-BE49-F238E27FC236}">
                    <a16:creationId xmlns:a16="http://schemas.microsoft.com/office/drawing/2014/main" id="{EAF6AA7C-BF44-4285-445A-5DE5E54913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0" y="211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Rectangle 196">
                <a:extLst>
                  <a:ext uri="{FF2B5EF4-FFF2-40B4-BE49-F238E27FC236}">
                    <a16:creationId xmlns:a16="http://schemas.microsoft.com/office/drawing/2014/main" id="{37054B9E-CD7C-1141-4FC2-B793AA7D61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0" y="211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Rectangle 197">
                <a:extLst>
                  <a:ext uri="{FF2B5EF4-FFF2-40B4-BE49-F238E27FC236}">
                    <a16:creationId xmlns:a16="http://schemas.microsoft.com/office/drawing/2014/main" id="{ADF4A373-504A-4588-1584-FB6698F754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8" y="210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Rectangle 198">
                <a:extLst>
                  <a:ext uri="{FF2B5EF4-FFF2-40B4-BE49-F238E27FC236}">
                    <a16:creationId xmlns:a16="http://schemas.microsoft.com/office/drawing/2014/main" id="{737FC755-EAED-EFE6-20B3-D359133C1F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6" y="210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Rectangle 199">
                <a:extLst>
                  <a:ext uri="{FF2B5EF4-FFF2-40B4-BE49-F238E27FC236}">
                    <a16:creationId xmlns:a16="http://schemas.microsoft.com/office/drawing/2014/main" id="{10AA4E2E-9701-314D-389E-F84CBE8F2D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6" y="209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Rectangle 200">
                <a:extLst>
                  <a:ext uri="{FF2B5EF4-FFF2-40B4-BE49-F238E27FC236}">
                    <a16:creationId xmlns:a16="http://schemas.microsoft.com/office/drawing/2014/main" id="{24E2DCE0-DB5C-ABEE-40FC-2931D3B171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8" y="2095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Rectangle 201">
                <a:extLst>
                  <a:ext uri="{FF2B5EF4-FFF2-40B4-BE49-F238E27FC236}">
                    <a16:creationId xmlns:a16="http://schemas.microsoft.com/office/drawing/2014/main" id="{6CCCDD4B-A2C5-CD5E-D136-B213FB9926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8" y="2086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Rectangle 202">
                <a:extLst>
                  <a:ext uri="{FF2B5EF4-FFF2-40B4-BE49-F238E27FC236}">
                    <a16:creationId xmlns:a16="http://schemas.microsoft.com/office/drawing/2014/main" id="{E141D260-C4DE-69D6-29BD-DBE7B6817A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7" y="208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Rectangle 203">
                <a:extLst>
                  <a:ext uri="{FF2B5EF4-FFF2-40B4-BE49-F238E27FC236}">
                    <a16:creationId xmlns:a16="http://schemas.microsoft.com/office/drawing/2014/main" id="{A7D45EB0-06E1-1FFE-102F-E62D7CEDB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5" y="207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Rectangle 204">
                <a:extLst>
                  <a:ext uri="{FF2B5EF4-FFF2-40B4-BE49-F238E27FC236}">
                    <a16:creationId xmlns:a16="http://schemas.microsoft.com/office/drawing/2014/main" id="{5B16D935-C078-A653-3627-A6B32FAC6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5" y="207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" name="Group 406">
              <a:extLst>
                <a:ext uri="{FF2B5EF4-FFF2-40B4-BE49-F238E27FC236}">
                  <a16:creationId xmlns:a16="http://schemas.microsoft.com/office/drawing/2014/main" id="{023EB615-4949-6163-9172-2770F15D18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9" y="1354"/>
              <a:ext cx="2611" cy="1706"/>
              <a:chOff x="2659" y="1354"/>
              <a:chExt cx="2611" cy="1706"/>
            </a:xfrm>
          </p:grpSpPr>
          <p:sp>
            <p:nvSpPr>
              <p:cNvPr id="67" name="Rectangle 206">
                <a:extLst>
                  <a:ext uri="{FF2B5EF4-FFF2-40B4-BE49-F238E27FC236}">
                    <a16:creationId xmlns:a16="http://schemas.microsoft.com/office/drawing/2014/main" id="{790B0B6C-C54F-CD99-FBA9-81EE36A4D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5" y="207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Rectangle 207">
                <a:extLst>
                  <a:ext uri="{FF2B5EF4-FFF2-40B4-BE49-F238E27FC236}">
                    <a16:creationId xmlns:a16="http://schemas.microsoft.com/office/drawing/2014/main" id="{054F1BE2-52B0-D4AE-6521-5E8278D8BE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5" y="207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Rectangle 208">
                <a:extLst>
                  <a:ext uri="{FF2B5EF4-FFF2-40B4-BE49-F238E27FC236}">
                    <a16:creationId xmlns:a16="http://schemas.microsoft.com/office/drawing/2014/main" id="{CF201186-FA30-7F7E-0B4B-077730A3F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5" y="207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Rectangle 209">
                <a:extLst>
                  <a:ext uri="{FF2B5EF4-FFF2-40B4-BE49-F238E27FC236}">
                    <a16:creationId xmlns:a16="http://schemas.microsoft.com/office/drawing/2014/main" id="{1532CE54-00A7-B927-B25F-F6B5E2149F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5" y="206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Rectangle 210">
                <a:extLst>
                  <a:ext uri="{FF2B5EF4-FFF2-40B4-BE49-F238E27FC236}">
                    <a16:creationId xmlns:a16="http://schemas.microsoft.com/office/drawing/2014/main" id="{F5600BC9-4916-5A37-A9C1-2DFF73908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5" y="206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Rectangle 211">
                <a:extLst>
                  <a:ext uri="{FF2B5EF4-FFF2-40B4-BE49-F238E27FC236}">
                    <a16:creationId xmlns:a16="http://schemas.microsoft.com/office/drawing/2014/main" id="{E7715335-670B-84F0-5ED4-4123C74F6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5" y="205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Rectangle 212">
                <a:extLst>
                  <a:ext uri="{FF2B5EF4-FFF2-40B4-BE49-F238E27FC236}">
                    <a16:creationId xmlns:a16="http://schemas.microsoft.com/office/drawing/2014/main" id="{BB2AA1B8-252F-3797-9EBF-C38F57F925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3" y="205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Rectangle 213">
                <a:extLst>
                  <a:ext uri="{FF2B5EF4-FFF2-40B4-BE49-F238E27FC236}">
                    <a16:creationId xmlns:a16="http://schemas.microsoft.com/office/drawing/2014/main" id="{AAC57D8B-48EA-11A9-FD03-DB9424385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1" y="204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Rectangle 214">
                <a:extLst>
                  <a:ext uri="{FF2B5EF4-FFF2-40B4-BE49-F238E27FC236}">
                    <a16:creationId xmlns:a16="http://schemas.microsoft.com/office/drawing/2014/main" id="{0D54F750-1B08-7B8C-8927-AF75E77963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1" y="204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Rectangle 215">
                <a:extLst>
                  <a:ext uri="{FF2B5EF4-FFF2-40B4-BE49-F238E27FC236}">
                    <a16:creationId xmlns:a16="http://schemas.microsoft.com/office/drawing/2014/main" id="{912D5EC1-BA0F-A14C-1AB1-72B8F4E03E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5" y="204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Rectangle 216">
                <a:extLst>
                  <a:ext uri="{FF2B5EF4-FFF2-40B4-BE49-F238E27FC236}">
                    <a16:creationId xmlns:a16="http://schemas.microsoft.com/office/drawing/2014/main" id="{03C4B4E9-1D77-F002-3DB7-45E0F69DF2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1" y="203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Rectangle 217">
                <a:extLst>
                  <a:ext uri="{FF2B5EF4-FFF2-40B4-BE49-F238E27FC236}">
                    <a16:creationId xmlns:a16="http://schemas.microsoft.com/office/drawing/2014/main" id="{84C39C74-1835-83D2-02D3-EADC8BA74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5" y="203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Rectangle 218">
                <a:extLst>
                  <a:ext uri="{FF2B5EF4-FFF2-40B4-BE49-F238E27FC236}">
                    <a16:creationId xmlns:a16="http://schemas.microsoft.com/office/drawing/2014/main" id="{AB495C51-0E8F-9E8A-797F-6FA7FC9E47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5" y="203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Rectangle 219">
                <a:extLst>
                  <a:ext uri="{FF2B5EF4-FFF2-40B4-BE49-F238E27FC236}">
                    <a16:creationId xmlns:a16="http://schemas.microsoft.com/office/drawing/2014/main" id="{06C3E62B-0BE1-6EA1-2BEB-238B5ADCE0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7" y="203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Rectangle 220">
                <a:extLst>
                  <a:ext uri="{FF2B5EF4-FFF2-40B4-BE49-F238E27FC236}">
                    <a16:creationId xmlns:a16="http://schemas.microsoft.com/office/drawing/2014/main" id="{95B3B566-41DF-908F-AD1C-EDC101DA6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7" y="202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Rectangle 221">
                <a:extLst>
                  <a:ext uri="{FF2B5EF4-FFF2-40B4-BE49-F238E27FC236}">
                    <a16:creationId xmlns:a16="http://schemas.microsoft.com/office/drawing/2014/main" id="{11BC8E7F-1150-8F6D-9109-2544755FFC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7" y="202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Rectangle 222">
                <a:extLst>
                  <a:ext uri="{FF2B5EF4-FFF2-40B4-BE49-F238E27FC236}">
                    <a16:creationId xmlns:a16="http://schemas.microsoft.com/office/drawing/2014/main" id="{34CA19B4-303A-BC80-F9E3-262880C26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7" y="201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Rectangle 223">
                <a:extLst>
                  <a:ext uri="{FF2B5EF4-FFF2-40B4-BE49-F238E27FC236}">
                    <a16:creationId xmlns:a16="http://schemas.microsoft.com/office/drawing/2014/main" id="{5556C05A-F9E5-C6F3-50A5-4C8192BEA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7" y="201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Rectangle 224">
                <a:extLst>
                  <a:ext uri="{FF2B5EF4-FFF2-40B4-BE49-F238E27FC236}">
                    <a16:creationId xmlns:a16="http://schemas.microsoft.com/office/drawing/2014/main" id="{B30CD35E-2E2A-A6BB-03B8-EBE04B56D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7" y="200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Rectangle 225">
                <a:extLst>
                  <a:ext uri="{FF2B5EF4-FFF2-40B4-BE49-F238E27FC236}">
                    <a16:creationId xmlns:a16="http://schemas.microsoft.com/office/drawing/2014/main" id="{1FA5329D-2B5D-9366-41AC-519112FEE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7" y="200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Rectangle 226">
                <a:extLst>
                  <a:ext uri="{FF2B5EF4-FFF2-40B4-BE49-F238E27FC236}">
                    <a16:creationId xmlns:a16="http://schemas.microsoft.com/office/drawing/2014/main" id="{7B766040-B19F-3D48-4DD6-D88CB0CEA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7" y="199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Rectangle 227">
                <a:extLst>
                  <a:ext uri="{FF2B5EF4-FFF2-40B4-BE49-F238E27FC236}">
                    <a16:creationId xmlns:a16="http://schemas.microsoft.com/office/drawing/2014/main" id="{A06AA929-C107-A215-23DA-4FECAA944E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7" y="199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Rectangle 228">
                <a:extLst>
                  <a:ext uri="{FF2B5EF4-FFF2-40B4-BE49-F238E27FC236}">
                    <a16:creationId xmlns:a16="http://schemas.microsoft.com/office/drawing/2014/main" id="{9507630F-DD60-DF02-ABDD-F9B8408E64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5" y="199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Rectangle 229">
                <a:extLst>
                  <a:ext uri="{FF2B5EF4-FFF2-40B4-BE49-F238E27FC236}">
                    <a16:creationId xmlns:a16="http://schemas.microsoft.com/office/drawing/2014/main" id="{2081609A-2106-526C-9067-DD9275C286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5" y="199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Rectangle 230">
                <a:extLst>
                  <a:ext uri="{FF2B5EF4-FFF2-40B4-BE49-F238E27FC236}">
                    <a16:creationId xmlns:a16="http://schemas.microsoft.com/office/drawing/2014/main" id="{F8C22194-791A-4913-4424-271B9BDE18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3" y="198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Rectangle 231">
                <a:extLst>
                  <a:ext uri="{FF2B5EF4-FFF2-40B4-BE49-F238E27FC236}">
                    <a16:creationId xmlns:a16="http://schemas.microsoft.com/office/drawing/2014/main" id="{500AD863-75B8-1F65-7995-1771BE3F2D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3" y="198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Rectangle 232">
                <a:extLst>
                  <a:ext uri="{FF2B5EF4-FFF2-40B4-BE49-F238E27FC236}">
                    <a16:creationId xmlns:a16="http://schemas.microsoft.com/office/drawing/2014/main" id="{54408E8C-670B-C517-EBB3-37E6F6F665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9" y="197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Rectangle 233">
                <a:extLst>
                  <a:ext uri="{FF2B5EF4-FFF2-40B4-BE49-F238E27FC236}">
                    <a16:creationId xmlns:a16="http://schemas.microsoft.com/office/drawing/2014/main" id="{0B74673D-F708-0C5E-DEFE-1D82B58334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5" y="197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Rectangle 234">
                <a:extLst>
                  <a:ext uri="{FF2B5EF4-FFF2-40B4-BE49-F238E27FC236}">
                    <a16:creationId xmlns:a16="http://schemas.microsoft.com/office/drawing/2014/main" id="{F0B2F917-008E-B5F4-A486-7795BD418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5" y="196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Rectangle 235">
                <a:extLst>
                  <a:ext uri="{FF2B5EF4-FFF2-40B4-BE49-F238E27FC236}">
                    <a16:creationId xmlns:a16="http://schemas.microsoft.com/office/drawing/2014/main" id="{A61D0561-8615-0E60-1CF1-43A71213D9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5" y="196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Rectangle 236">
                <a:extLst>
                  <a:ext uri="{FF2B5EF4-FFF2-40B4-BE49-F238E27FC236}">
                    <a16:creationId xmlns:a16="http://schemas.microsoft.com/office/drawing/2014/main" id="{92567909-EFBB-2EE3-E63A-0B610C5D5A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5" y="195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Rectangle 237">
                <a:extLst>
                  <a:ext uri="{FF2B5EF4-FFF2-40B4-BE49-F238E27FC236}">
                    <a16:creationId xmlns:a16="http://schemas.microsoft.com/office/drawing/2014/main" id="{EE067107-8C64-A3D9-6C7B-5071A400D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5" y="195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Rectangle 238">
                <a:extLst>
                  <a:ext uri="{FF2B5EF4-FFF2-40B4-BE49-F238E27FC236}">
                    <a16:creationId xmlns:a16="http://schemas.microsoft.com/office/drawing/2014/main" id="{C86F2A09-AF2C-8AD5-FB4D-33F3755125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1" y="195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Rectangle 239">
                <a:extLst>
                  <a:ext uri="{FF2B5EF4-FFF2-40B4-BE49-F238E27FC236}">
                    <a16:creationId xmlns:a16="http://schemas.microsoft.com/office/drawing/2014/main" id="{2F12F14C-C542-6B10-560D-BAA824BCC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1" y="195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Rectangle 240">
                <a:extLst>
                  <a:ext uri="{FF2B5EF4-FFF2-40B4-BE49-F238E27FC236}">
                    <a16:creationId xmlns:a16="http://schemas.microsoft.com/office/drawing/2014/main" id="{60252114-B1DC-AE9D-55FE-09C629A9A5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9" y="194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Rectangle 241">
                <a:extLst>
                  <a:ext uri="{FF2B5EF4-FFF2-40B4-BE49-F238E27FC236}">
                    <a16:creationId xmlns:a16="http://schemas.microsoft.com/office/drawing/2014/main" id="{3C639C9E-A38C-8F6B-66B0-98AE5C1993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7" y="1942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Rectangle 242">
                <a:extLst>
                  <a:ext uri="{FF2B5EF4-FFF2-40B4-BE49-F238E27FC236}">
                    <a16:creationId xmlns:a16="http://schemas.microsoft.com/office/drawing/2014/main" id="{9686CCE6-E770-798E-D2D1-B1BAA8C6F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7" y="1934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Rectangle 243">
                <a:extLst>
                  <a:ext uri="{FF2B5EF4-FFF2-40B4-BE49-F238E27FC236}">
                    <a16:creationId xmlns:a16="http://schemas.microsoft.com/office/drawing/2014/main" id="{241D2E1A-A82B-AEAA-BB13-1E80A4067F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3" y="1934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Rectangle 244">
                <a:extLst>
                  <a:ext uri="{FF2B5EF4-FFF2-40B4-BE49-F238E27FC236}">
                    <a16:creationId xmlns:a16="http://schemas.microsoft.com/office/drawing/2014/main" id="{C55793F4-58E5-82FD-3727-0738AE0348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3" y="1926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Rectangle 245">
                <a:extLst>
                  <a:ext uri="{FF2B5EF4-FFF2-40B4-BE49-F238E27FC236}">
                    <a16:creationId xmlns:a16="http://schemas.microsoft.com/office/drawing/2014/main" id="{BE90E699-6F22-BD85-744F-723A3DE97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1" y="1917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Rectangle 246">
                <a:extLst>
                  <a:ext uri="{FF2B5EF4-FFF2-40B4-BE49-F238E27FC236}">
                    <a16:creationId xmlns:a16="http://schemas.microsoft.com/office/drawing/2014/main" id="{8568B541-F96E-5A55-E4DA-055CAA474D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1" y="1917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Rectangle 247">
                <a:extLst>
                  <a:ext uri="{FF2B5EF4-FFF2-40B4-BE49-F238E27FC236}">
                    <a16:creationId xmlns:a16="http://schemas.microsoft.com/office/drawing/2014/main" id="{5D6BC49C-2F7F-7972-9CA2-EEB5421B6A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1" y="1909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Rectangle 248">
                <a:extLst>
                  <a:ext uri="{FF2B5EF4-FFF2-40B4-BE49-F238E27FC236}">
                    <a16:creationId xmlns:a16="http://schemas.microsoft.com/office/drawing/2014/main" id="{BC11530A-AA6C-011D-2069-9948941E3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1" y="1909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Rectangle 249">
                <a:extLst>
                  <a:ext uri="{FF2B5EF4-FFF2-40B4-BE49-F238E27FC236}">
                    <a16:creationId xmlns:a16="http://schemas.microsoft.com/office/drawing/2014/main" id="{D3B0B6B8-2F2B-D3C6-DFF2-D3E0B5C4E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" y="190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Rectangle 250">
                <a:extLst>
                  <a:ext uri="{FF2B5EF4-FFF2-40B4-BE49-F238E27FC236}">
                    <a16:creationId xmlns:a16="http://schemas.microsoft.com/office/drawing/2014/main" id="{A428DC63-B304-AFE0-AA3A-39121F10F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189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Rectangle 251">
                <a:extLst>
                  <a:ext uri="{FF2B5EF4-FFF2-40B4-BE49-F238E27FC236}">
                    <a16:creationId xmlns:a16="http://schemas.microsoft.com/office/drawing/2014/main" id="{EC9F15EB-4F93-004B-2151-AEF8D72E65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2" y="189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Rectangle 252">
                <a:extLst>
                  <a:ext uri="{FF2B5EF4-FFF2-40B4-BE49-F238E27FC236}">
                    <a16:creationId xmlns:a16="http://schemas.microsoft.com/office/drawing/2014/main" id="{0E623E93-A620-11DD-221A-8B417C50E1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0" y="188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Rectangle 253">
                <a:extLst>
                  <a:ext uri="{FF2B5EF4-FFF2-40B4-BE49-F238E27FC236}">
                    <a16:creationId xmlns:a16="http://schemas.microsoft.com/office/drawing/2014/main" id="{3C6825DA-0F20-FFE4-FA62-3AAE787F3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0" y="187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Rectangle 254">
                <a:extLst>
                  <a:ext uri="{FF2B5EF4-FFF2-40B4-BE49-F238E27FC236}">
                    <a16:creationId xmlns:a16="http://schemas.microsoft.com/office/drawing/2014/main" id="{2322DB5C-4774-4F2A-CAA6-726EB99C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0" y="187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Rectangle 255">
                <a:extLst>
                  <a:ext uri="{FF2B5EF4-FFF2-40B4-BE49-F238E27FC236}">
                    <a16:creationId xmlns:a16="http://schemas.microsoft.com/office/drawing/2014/main" id="{CFB1F72B-A9EE-4762-F1DF-4E4E634457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86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Rectangle 256">
                <a:extLst>
                  <a:ext uri="{FF2B5EF4-FFF2-40B4-BE49-F238E27FC236}">
                    <a16:creationId xmlns:a16="http://schemas.microsoft.com/office/drawing/2014/main" id="{E7111FF1-255B-A58F-2381-352408EE2C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86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Rectangle 257">
                <a:extLst>
                  <a:ext uri="{FF2B5EF4-FFF2-40B4-BE49-F238E27FC236}">
                    <a16:creationId xmlns:a16="http://schemas.microsoft.com/office/drawing/2014/main" id="{C9B5E67B-07FE-F09E-67D9-20615A715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86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Rectangle 258">
                <a:extLst>
                  <a:ext uri="{FF2B5EF4-FFF2-40B4-BE49-F238E27FC236}">
                    <a16:creationId xmlns:a16="http://schemas.microsoft.com/office/drawing/2014/main" id="{D226CC92-0A34-83A2-4C9A-376F31E99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8" y="185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Rectangle 259">
                <a:extLst>
                  <a:ext uri="{FF2B5EF4-FFF2-40B4-BE49-F238E27FC236}">
                    <a16:creationId xmlns:a16="http://schemas.microsoft.com/office/drawing/2014/main" id="{E3BA2658-3AC9-CB7D-93BF-5BF5121FDD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4" y="184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Rectangle 260">
                <a:extLst>
                  <a:ext uri="{FF2B5EF4-FFF2-40B4-BE49-F238E27FC236}">
                    <a16:creationId xmlns:a16="http://schemas.microsoft.com/office/drawing/2014/main" id="{1B314AAE-C641-1D4E-6CF3-BC692D7757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2" y="184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Rectangle 261">
                <a:extLst>
                  <a:ext uri="{FF2B5EF4-FFF2-40B4-BE49-F238E27FC236}">
                    <a16:creationId xmlns:a16="http://schemas.microsoft.com/office/drawing/2014/main" id="{FCF28524-C530-007E-F560-C76106462D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8" y="183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Rectangle 262">
                <a:extLst>
                  <a:ext uri="{FF2B5EF4-FFF2-40B4-BE49-F238E27FC236}">
                    <a16:creationId xmlns:a16="http://schemas.microsoft.com/office/drawing/2014/main" id="{4129DA7D-9903-13A3-0951-2E294F40D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8" y="182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Rectangle 263">
                <a:extLst>
                  <a:ext uri="{FF2B5EF4-FFF2-40B4-BE49-F238E27FC236}">
                    <a16:creationId xmlns:a16="http://schemas.microsoft.com/office/drawing/2014/main" id="{4E02721E-E15D-F16C-5F4F-E9758D545C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7" y="182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Rectangle 264">
                <a:extLst>
                  <a:ext uri="{FF2B5EF4-FFF2-40B4-BE49-F238E27FC236}">
                    <a16:creationId xmlns:a16="http://schemas.microsoft.com/office/drawing/2014/main" id="{20C40489-F77F-DC93-A760-32A48A3634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7" y="181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Rectangle 265">
                <a:extLst>
                  <a:ext uri="{FF2B5EF4-FFF2-40B4-BE49-F238E27FC236}">
                    <a16:creationId xmlns:a16="http://schemas.microsoft.com/office/drawing/2014/main" id="{DA50D417-81E8-E897-BC39-B3965198D9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3" y="181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Rectangle 266">
                <a:extLst>
                  <a:ext uri="{FF2B5EF4-FFF2-40B4-BE49-F238E27FC236}">
                    <a16:creationId xmlns:a16="http://schemas.microsoft.com/office/drawing/2014/main" id="{E80CD50F-873F-D0CE-63AD-93227D0F1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3" y="180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Rectangle 267">
                <a:extLst>
                  <a:ext uri="{FF2B5EF4-FFF2-40B4-BE49-F238E27FC236}">
                    <a16:creationId xmlns:a16="http://schemas.microsoft.com/office/drawing/2014/main" id="{04BF8459-DAA4-BE62-5107-8A11CE5F8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3" y="179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Rectangle 268">
                <a:extLst>
                  <a:ext uri="{FF2B5EF4-FFF2-40B4-BE49-F238E27FC236}">
                    <a16:creationId xmlns:a16="http://schemas.microsoft.com/office/drawing/2014/main" id="{AF9BD4F7-D602-42C6-FA68-0F5D0CCE6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3" y="178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Rectangle 269">
                <a:extLst>
                  <a:ext uri="{FF2B5EF4-FFF2-40B4-BE49-F238E27FC236}">
                    <a16:creationId xmlns:a16="http://schemas.microsoft.com/office/drawing/2014/main" id="{F80A890F-812E-36B5-145E-ECBD348556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3" y="178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Rectangle 270">
                <a:extLst>
                  <a:ext uri="{FF2B5EF4-FFF2-40B4-BE49-F238E27FC236}">
                    <a16:creationId xmlns:a16="http://schemas.microsoft.com/office/drawing/2014/main" id="{AC85E533-7141-2F59-4399-59A7D00CB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3" y="177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Rectangle 271">
                <a:extLst>
                  <a:ext uri="{FF2B5EF4-FFF2-40B4-BE49-F238E27FC236}">
                    <a16:creationId xmlns:a16="http://schemas.microsoft.com/office/drawing/2014/main" id="{F962B689-6D48-8A80-9E11-5EA8C2CF5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9" y="176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Rectangle 272">
                <a:extLst>
                  <a:ext uri="{FF2B5EF4-FFF2-40B4-BE49-F238E27FC236}">
                    <a16:creationId xmlns:a16="http://schemas.microsoft.com/office/drawing/2014/main" id="{F20D0A5E-0F3B-C3A3-AC8A-1895DF932D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9" y="175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Rectangle 273">
                <a:extLst>
                  <a:ext uri="{FF2B5EF4-FFF2-40B4-BE49-F238E27FC236}">
                    <a16:creationId xmlns:a16="http://schemas.microsoft.com/office/drawing/2014/main" id="{63B5CFC5-ACC7-6B62-21A4-9556EC65A6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1" y="174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Rectangle 274">
                <a:extLst>
                  <a:ext uri="{FF2B5EF4-FFF2-40B4-BE49-F238E27FC236}">
                    <a16:creationId xmlns:a16="http://schemas.microsoft.com/office/drawing/2014/main" id="{30E8BA7C-81A9-C64E-E5CC-A03A67D6E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9" y="174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Rectangle 275">
                <a:extLst>
                  <a:ext uri="{FF2B5EF4-FFF2-40B4-BE49-F238E27FC236}">
                    <a16:creationId xmlns:a16="http://schemas.microsoft.com/office/drawing/2014/main" id="{474EAC7E-340A-5545-5762-CF425A229F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9" y="173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Rectangle 276">
                <a:extLst>
                  <a:ext uri="{FF2B5EF4-FFF2-40B4-BE49-F238E27FC236}">
                    <a16:creationId xmlns:a16="http://schemas.microsoft.com/office/drawing/2014/main" id="{E6049A8D-F43A-C468-C2B4-7F0295E46E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3" y="171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Rectangle 277">
                <a:extLst>
                  <a:ext uri="{FF2B5EF4-FFF2-40B4-BE49-F238E27FC236}">
                    <a16:creationId xmlns:a16="http://schemas.microsoft.com/office/drawing/2014/main" id="{E6C846EB-3173-5436-F343-9FC370B90D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3" y="170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Rectangle 278">
                <a:extLst>
                  <a:ext uri="{FF2B5EF4-FFF2-40B4-BE49-F238E27FC236}">
                    <a16:creationId xmlns:a16="http://schemas.microsoft.com/office/drawing/2014/main" id="{1857650E-17D6-69E9-051A-60E36152C1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9" y="170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Rectangle 279">
                <a:extLst>
                  <a:ext uri="{FF2B5EF4-FFF2-40B4-BE49-F238E27FC236}">
                    <a16:creationId xmlns:a16="http://schemas.microsoft.com/office/drawing/2014/main" id="{C4D70B67-B566-FE14-0560-C1953C9C26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3" y="168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Rectangle 280">
                <a:extLst>
                  <a:ext uri="{FF2B5EF4-FFF2-40B4-BE49-F238E27FC236}">
                    <a16:creationId xmlns:a16="http://schemas.microsoft.com/office/drawing/2014/main" id="{1CE0BDFB-9150-A64D-509D-70BABA4A5A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" y="167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Rectangle 281">
                <a:extLst>
                  <a:ext uri="{FF2B5EF4-FFF2-40B4-BE49-F238E27FC236}">
                    <a16:creationId xmlns:a16="http://schemas.microsoft.com/office/drawing/2014/main" id="{4E9827AE-CA7D-14A0-1F71-5C5C6AEC8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7" y="166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Rectangle 282">
                <a:extLst>
                  <a:ext uri="{FF2B5EF4-FFF2-40B4-BE49-F238E27FC236}">
                    <a16:creationId xmlns:a16="http://schemas.microsoft.com/office/drawing/2014/main" id="{6F2ECA57-F774-3ABB-2A07-76EF9E9A15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7" y="164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Rectangle 283">
                <a:extLst>
                  <a:ext uri="{FF2B5EF4-FFF2-40B4-BE49-F238E27FC236}">
                    <a16:creationId xmlns:a16="http://schemas.microsoft.com/office/drawing/2014/main" id="{F8913D3B-6146-B77B-A090-C30A426CD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3" y="1628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Rectangle 284">
                <a:extLst>
                  <a:ext uri="{FF2B5EF4-FFF2-40B4-BE49-F238E27FC236}">
                    <a16:creationId xmlns:a16="http://schemas.microsoft.com/office/drawing/2014/main" id="{C12919FD-319E-8A00-7EF6-1F7B8CA9B1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3" y="1612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Rectangle 285">
                <a:extLst>
                  <a:ext uri="{FF2B5EF4-FFF2-40B4-BE49-F238E27FC236}">
                    <a16:creationId xmlns:a16="http://schemas.microsoft.com/office/drawing/2014/main" id="{F232415E-C8BD-C20B-79B9-5AE841165D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587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Rectangle 286">
                <a:extLst>
                  <a:ext uri="{FF2B5EF4-FFF2-40B4-BE49-F238E27FC236}">
                    <a16:creationId xmlns:a16="http://schemas.microsoft.com/office/drawing/2014/main" id="{810C599A-D5F2-EE86-46B4-1219CC62A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563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Rectangle 287">
                <a:extLst>
                  <a:ext uri="{FF2B5EF4-FFF2-40B4-BE49-F238E27FC236}">
                    <a16:creationId xmlns:a16="http://schemas.microsoft.com/office/drawing/2014/main" id="{B16A526A-93B1-70D6-08A4-6E86429522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7" y="1531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Rectangle 288">
                <a:extLst>
                  <a:ext uri="{FF2B5EF4-FFF2-40B4-BE49-F238E27FC236}">
                    <a16:creationId xmlns:a16="http://schemas.microsoft.com/office/drawing/2014/main" id="{4891A358-3718-9CC2-552D-4676C0E74B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4" y="149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Rectangle 289">
                <a:extLst>
                  <a:ext uri="{FF2B5EF4-FFF2-40B4-BE49-F238E27FC236}">
                    <a16:creationId xmlns:a16="http://schemas.microsoft.com/office/drawing/2014/main" id="{5E155689-6357-6666-5D2D-B85748381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6" y="144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Rectangle 290">
                <a:extLst>
                  <a:ext uri="{FF2B5EF4-FFF2-40B4-BE49-F238E27FC236}">
                    <a16:creationId xmlns:a16="http://schemas.microsoft.com/office/drawing/2014/main" id="{2E3E6B2F-26B3-86B2-4441-DA8641CD8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8" y="135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D9FB4C37-F03E-73F2-CE16-DE322720AB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59" y="3052"/>
                <a:ext cx="0" cy="8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6B0108-988A-76ED-FC5C-2B819BB59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59" y="3036"/>
                <a:ext cx="40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8C12182F-9615-8EC0-99B7-0B882FD69B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99" y="3012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848DE160-F5FF-0D2D-479E-EBA6414089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31" y="2996"/>
                <a:ext cx="41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F63A2C32-89AC-7097-6A47-CA675E3DEA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72" y="2972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Line 296">
                <a:extLst>
                  <a:ext uri="{FF2B5EF4-FFF2-40B4-BE49-F238E27FC236}">
                    <a16:creationId xmlns:a16="http://schemas.microsoft.com/office/drawing/2014/main" id="{C4E5CFE4-FD08-72F3-6C69-3F85809939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04" y="2956"/>
                <a:ext cx="40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58638D2A-13DE-CE2E-63CE-11B9FE9B88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4" y="2932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C626A7C2-6420-9FC5-C959-629F642F83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76" y="2916"/>
                <a:ext cx="40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66AF7618-CF21-F8E3-431E-7A5D2C2F55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16" y="2891"/>
                <a:ext cx="32" cy="25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3306E9AD-B3F2-9930-3803-E97BC5C6F2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48" y="2875"/>
                <a:ext cx="40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D9B17DA5-C3CA-D110-0C6B-D5A8727964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88" y="2851"/>
                <a:ext cx="33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Line 302">
                <a:extLst>
                  <a:ext uri="{FF2B5EF4-FFF2-40B4-BE49-F238E27FC236}">
                    <a16:creationId xmlns:a16="http://schemas.microsoft.com/office/drawing/2014/main" id="{B64F6FD5-7E13-2A2D-0FB3-A4C1FE9A6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21" y="2835"/>
                <a:ext cx="40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00138DDC-2AB0-5CEE-4926-E5F3620BC0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61" y="2811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3A2CE18A-A455-28F5-2B93-B231DEA262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93" y="2795"/>
                <a:ext cx="40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30B788E0-BFFB-034C-497E-6E6B766B3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3" y="2771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6A1B9113-D763-26CF-DA92-5804E594DC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65" y="2747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D2470854-5DD5-91C7-C461-BB35BB310B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97" y="2730"/>
                <a:ext cx="41" cy="17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Line 308">
                <a:extLst>
                  <a:ext uri="{FF2B5EF4-FFF2-40B4-BE49-F238E27FC236}">
                    <a16:creationId xmlns:a16="http://schemas.microsoft.com/office/drawing/2014/main" id="{0A703A06-85B2-7CA0-FFCE-4F2DA59855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38" y="2706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Line 309">
                <a:extLst>
                  <a:ext uri="{FF2B5EF4-FFF2-40B4-BE49-F238E27FC236}">
                    <a16:creationId xmlns:a16="http://schemas.microsoft.com/office/drawing/2014/main" id="{B028921D-A1B4-7033-BE3B-70915C9681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0" y="2690"/>
                <a:ext cx="40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Line 310">
                <a:extLst>
                  <a:ext uri="{FF2B5EF4-FFF2-40B4-BE49-F238E27FC236}">
                    <a16:creationId xmlns:a16="http://schemas.microsoft.com/office/drawing/2014/main" id="{3AE3BCAD-4AE4-DFA7-73AA-E9EF3C44B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0" y="2666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Line 311">
                <a:extLst>
                  <a:ext uri="{FF2B5EF4-FFF2-40B4-BE49-F238E27FC236}">
                    <a16:creationId xmlns:a16="http://schemas.microsoft.com/office/drawing/2014/main" id="{80CF0ED0-85EC-5F0A-273F-1435AC9C6F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42" y="2650"/>
                <a:ext cx="40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Line 312">
                <a:extLst>
                  <a:ext uri="{FF2B5EF4-FFF2-40B4-BE49-F238E27FC236}">
                    <a16:creationId xmlns:a16="http://schemas.microsoft.com/office/drawing/2014/main" id="{E0007C67-8B1B-50C3-3AC5-B8A5A7FACE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82" y="2626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Line 313">
                <a:extLst>
                  <a:ext uri="{FF2B5EF4-FFF2-40B4-BE49-F238E27FC236}">
                    <a16:creationId xmlns:a16="http://schemas.microsoft.com/office/drawing/2014/main" id="{D333DB64-D7E8-944E-6C62-9F609A74DC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14" y="2610"/>
                <a:ext cx="40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Line 314">
                <a:extLst>
                  <a:ext uri="{FF2B5EF4-FFF2-40B4-BE49-F238E27FC236}">
                    <a16:creationId xmlns:a16="http://schemas.microsoft.com/office/drawing/2014/main" id="{14B8DAE9-E35B-0EB2-89CD-CDF8F05697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54" y="2586"/>
                <a:ext cx="33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Line 315">
                <a:extLst>
                  <a:ext uri="{FF2B5EF4-FFF2-40B4-BE49-F238E27FC236}">
                    <a16:creationId xmlns:a16="http://schemas.microsoft.com/office/drawing/2014/main" id="{6379DA55-CA44-3DC8-D623-C953498DC4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87" y="2569"/>
                <a:ext cx="32" cy="17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Line 316">
                <a:extLst>
                  <a:ext uri="{FF2B5EF4-FFF2-40B4-BE49-F238E27FC236}">
                    <a16:creationId xmlns:a16="http://schemas.microsoft.com/office/drawing/2014/main" id="{B424F33F-A1C2-DFB0-958E-E84D61713E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19" y="2545"/>
                <a:ext cx="40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Line 317">
                <a:extLst>
                  <a:ext uri="{FF2B5EF4-FFF2-40B4-BE49-F238E27FC236}">
                    <a16:creationId xmlns:a16="http://schemas.microsoft.com/office/drawing/2014/main" id="{07928D83-9D90-F1A7-8D29-E99C689934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9" y="2529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Line 318">
                <a:extLst>
                  <a:ext uri="{FF2B5EF4-FFF2-40B4-BE49-F238E27FC236}">
                    <a16:creationId xmlns:a16="http://schemas.microsoft.com/office/drawing/2014/main" id="{C2505867-9764-6532-D2F5-228C05077A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91" y="2505"/>
                <a:ext cx="40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Line 319">
                <a:extLst>
                  <a:ext uri="{FF2B5EF4-FFF2-40B4-BE49-F238E27FC236}">
                    <a16:creationId xmlns:a16="http://schemas.microsoft.com/office/drawing/2014/main" id="{830BD419-01EF-4D76-5CEB-E612EF3468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31" y="2489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Line 320">
                <a:extLst>
                  <a:ext uri="{FF2B5EF4-FFF2-40B4-BE49-F238E27FC236}">
                    <a16:creationId xmlns:a16="http://schemas.microsoft.com/office/drawing/2014/main" id="{3CA9C56B-987F-7CF8-0B41-4F1B3179B0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63" y="2465"/>
                <a:ext cx="33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Line 321">
                <a:extLst>
                  <a:ext uri="{FF2B5EF4-FFF2-40B4-BE49-F238E27FC236}">
                    <a16:creationId xmlns:a16="http://schemas.microsoft.com/office/drawing/2014/main" id="{76432781-412B-B21D-920F-2CCC9FF246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2449"/>
                <a:ext cx="40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Line 322">
                <a:extLst>
                  <a:ext uri="{FF2B5EF4-FFF2-40B4-BE49-F238E27FC236}">
                    <a16:creationId xmlns:a16="http://schemas.microsoft.com/office/drawing/2014/main" id="{6F983D38-02CD-7943-804F-E206181F7C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36" y="2425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Line 323">
                <a:extLst>
                  <a:ext uri="{FF2B5EF4-FFF2-40B4-BE49-F238E27FC236}">
                    <a16:creationId xmlns:a16="http://schemas.microsoft.com/office/drawing/2014/main" id="{2E7A4179-3E5D-1467-59C2-6EC4E0FED0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68" y="2408"/>
                <a:ext cx="32" cy="17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Line 324">
                <a:extLst>
                  <a:ext uri="{FF2B5EF4-FFF2-40B4-BE49-F238E27FC236}">
                    <a16:creationId xmlns:a16="http://schemas.microsoft.com/office/drawing/2014/main" id="{2D2C8A71-7414-11C8-B0D6-F26BD5FDFC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00" y="2384"/>
                <a:ext cx="40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Line 325">
                <a:extLst>
                  <a:ext uri="{FF2B5EF4-FFF2-40B4-BE49-F238E27FC236}">
                    <a16:creationId xmlns:a16="http://schemas.microsoft.com/office/drawing/2014/main" id="{61EE0566-F41B-2214-368A-1F67ADD4DC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0" y="2368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Line 326">
                <a:extLst>
                  <a:ext uri="{FF2B5EF4-FFF2-40B4-BE49-F238E27FC236}">
                    <a16:creationId xmlns:a16="http://schemas.microsoft.com/office/drawing/2014/main" id="{794C5BE8-4899-E737-07C7-5B0925AB63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72" y="2344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Line 327">
                <a:extLst>
                  <a:ext uri="{FF2B5EF4-FFF2-40B4-BE49-F238E27FC236}">
                    <a16:creationId xmlns:a16="http://schemas.microsoft.com/office/drawing/2014/main" id="{E5358EF8-349E-D7D4-C3CC-1D1AF84B8A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04" y="2328"/>
                <a:ext cx="41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Line 328">
                <a:extLst>
                  <a:ext uri="{FF2B5EF4-FFF2-40B4-BE49-F238E27FC236}">
                    <a16:creationId xmlns:a16="http://schemas.microsoft.com/office/drawing/2014/main" id="{165A7F26-9AB0-4868-8007-73CC0FA0FB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45" y="2304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Line 329">
                <a:extLst>
                  <a:ext uri="{FF2B5EF4-FFF2-40B4-BE49-F238E27FC236}">
                    <a16:creationId xmlns:a16="http://schemas.microsoft.com/office/drawing/2014/main" id="{33BB6741-FEBD-1505-0503-D8A42A926E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77" y="2288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Line 330">
                <a:extLst>
                  <a:ext uri="{FF2B5EF4-FFF2-40B4-BE49-F238E27FC236}">
                    <a16:creationId xmlns:a16="http://schemas.microsoft.com/office/drawing/2014/main" id="{A02066F9-3D11-8243-A4DB-CBEFCE3507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09" y="2264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Line 331">
                <a:extLst>
                  <a:ext uri="{FF2B5EF4-FFF2-40B4-BE49-F238E27FC236}">
                    <a16:creationId xmlns:a16="http://schemas.microsoft.com/office/drawing/2014/main" id="{420E5B0A-FBE5-8B71-B171-8C70440C10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41" y="2247"/>
                <a:ext cx="40" cy="17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Line 332">
                <a:extLst>
                  <a:ext uri="{FF2B5EF4-FFF2-40B4-BE49-F238E27FC236}">
                    <a16:creationId xmlns:a16="http://schemas.microsoft.com/office/drawing/2014/main" id="{8FA6D61D-CD7E-0604-13FA-8A615EB8E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1" y="2223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Line 333">
                <a:extLst>
                  <a:ext uri="{FF2B5EF4-FFF2-40B4-BE49-F238E27FC236}">
                    <a16:creationId xmlns:a16="http://schemas.microsoft.com/office/drawing/2014/main" id="{0417C3EA-68B4-A743-137E-88F46D7954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13" y="2207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Line 334">
                <a:extLst>
                  <a:ext uri="{FF2B5EF4-FFF2-40B4-BE49-F238E27FC236}">
                    <a16:creationId xmlns:a16="http://schemas.microsoft.com/office/drawing/2014/main" id="{CEE2FEF2-77DA-FFEE-45FD-AD65F4C3CA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45" y="2183"/>
                <a:ext cx="33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Line 335">
                <a:extLst>
                  <a:ext uri="{FF2B5EF4-FFF2-40B4-BE49-F238E27FC236}">
                    <a16:creationId xmlns:a16="http://schemas.microsoft.com/office/drawing/2014/main" id="{58C7B931-801F-1998-76E4-4D8B2EDAF8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78" y="2159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Line 336">
                <a:extLst>
                  <a:ext uri="{FF2B5EF4-FFF2-40B4-BE49-F238E27FC236}">
                    <a16:creationId xmlns:a16="http://schemas.microsoft.com/office/drawing/2014/main" id="{6851C286-6A3F-FEE9-B8D9-148E401E66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0" y="2143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Line 337">
                <a:extLst>
                  <a:ext uri="{FF2B5EF4-FFF2-40B4-BE49-F238E27FC236}">
                    <a16:creationId xmlns:a16="http://schemas.microsoft.com/office/drawing/2014/main" id="{B4F2CF29-6A60-C439-2525-5C494BD45F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42" y="2119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Line 338">
                <a:extLst>
                  <a:ext uri="{FF2B5EF4-FFF2-40B4-BE49-F238E27FC236}">
                    <a16:creationId xmlns:a16="http://schemas.microsoft.com/office/drawing/2014/main" id="{C3B62FDB-B2A4-D223-25B8-ABB375DAC6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74" y="2103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Line 339">
                <a:extLst>
                  <a:ext uri="{FF2B5EF4-FFF2-40B4-BE49-F238E27FC236}">
                    <a16:creationId xmlns:a16="http://schemas.microsoft.com/office/drawing/2014/main" id="{336A99FC-335A-F84C-C9DF-F292AB61DC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06" y="2078"/>
                <a:ext cx="40" cy="25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Line 340">
                <a:extLst>
                  <a:ext uri="{FF2B5EF4-FFF2-40B4-BE49-F238E27FC236}">
                    <a16:creationId xmlns:a16="http://schemas.microsoft.com/office/drawing/2014/main" id="{BE95A889-A7D4-5875-E03F-8BD78CB4D1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46" y="2062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Line 341">
                <a:extLst>
                  <a:ext uri="{FF2B5EF4-FFF2-40B4-BE49-F238E27FC236}">
                    <a16:creationId xmlns:a16="http://schemas.microsoft.com/office/drawing/2014/main" id="{4AE35B0A-AC90-CD91-26FF-303FFB7353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78" y="2038"/>
                <a:ext cx="33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Line 342">
                <a:extLst>
                  <a:ext uri="{FF2B5EF4-FFF2-40B4-BE49-F238E27FC236}">
                    <a16:creationId xmlns:a16="http://schemas.microsoft.com/office/drawing/2014/main" id="{BAD14EC0-8279-7C9D-715B-277140973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11" y="2022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Line 343">
                <a:extLst>
                  <a:ext uri="{FF2B5EF4-FFF2-40B4-BE49-F238E27FC236}">
                    <a16:creationId xmlns:a16="http://schemas.microsoft.com/office/drawing/2014/main" id="{D146E5E3-47CC-6678-19EC-286AA29FC9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43" y="1998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Line 344">
                <a:extLst>
                  <a:ext uri="{FF2B5EF4-FFF2-40B4-BE49-F238E27FC236}">
                    <a16:creationId xmlns:a16="http://schemas.microsoft.com/office/drawing/2014/main" id="{2838A593-3BD7-8227-5ED1-4A358FD87F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75" y="1982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Line 345">
                <a:extLst>
                  <a:ext uri="{FF2B5EF4-FFF2-40B4-BE49-F238E27FC236}">
                    <a16:creationId xmlns:a16="http://schemas.microsoft.com/office/drawing/2014/main" id="{FC440E91-7372-5B7F-C57B-E67F9FF361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07" y="1958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Line 346">
                <a:extLst>
                  <a:ext uri="{FF2B5EF4-FFF2-40B4-BE49-F238E27FC236}">
                    <a16:creationId xmlns:a16="http://schemas.microsoft.com/office/drawing/2014/main" id="{BFDA312D-22D2-94A7-F3E2-C3D788A18E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39" y="1942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Line 347">
                <a:extLst>
                  <a:ext uri="{FF2B5EF4-FFF2-40B4-BE49-F238E27FC236}">
                    <a16:creationId xmlns:a16="http://schemas.microsoft.com/office/drawing/2014/main" id="{7A81C111-74B9-7D83-241D-1DAFCC988E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1" y="1917"/>
                <a:ext cx="24" cy="25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Line 348">
                <a:extLst>
                  <a:ext uri="{FF2B5EF4-FFF2-40B4-BE49-F238E27FC236}">
                    <a16:creationId xmlns:a16="http://schemas.microsoft.com/office/drawing/2014/main" id="{3E72F987-B564-8C9E-C516-82A8B4D29B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95" y="1901"/>
                <a:ext cx="33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Line 349">
                <a:extLst>
                  <a:ext uri="{FF2B5EF4-FFF2-40B4-BE49-F238E27FC236}">
                    <a16:creationId xmlns:a16="http://schemas.microsoft.com/office/drawing/2014/main" id="{BCD2879B-4B2E-6650-0088-CE7391BD98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28" y="1877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Line 350">
                <a:extLst>
                  <a:ext uri="{FF2B5EF4-FFF2-40B4-BE49-F238E27FC236}">
                    <a16:creationId xmlns:a16="http://schemas.microsoft.com/office/drawing/2014/main" id="{FDE7A821-7349-DCF3-5F10-163AEA44A2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60" y="1861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Line 351">
                <a:extLst>
                  <a:ext uri="{FF2B5EF4-FFF2-40B4-BE49-F238E27FC236}">
                    <a16:creationId xmlns:a16="http://schemas.microsoft.com/office/drawing/2014/main" id="{B554832B-F8EC-F1B0-773B-F44299B3D5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92" y="1837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Line 352">
                <a:extLst>
                  <a:ext uri="{FF2B5EF4-FFF2-40B4-BE49-F238E27FC236}">
                    <a16:creationId xmlns:a16="http://schemas.microsoft.com/office/drawing/2014/main" id="{BDD97BF2-CF51-D555-C8FC-5558661AF1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24" y="1821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Line 353">
                <a:extLst>
                  <a:ext uri="{FF2B5EF4-FFF2-40B4-BE49-F238E27FC236}">
                    <a16:creationId xmlns:a16="http://schemas.microsoft.com/office/drawing/2014/main" id="{69BA5703-3C5C-E48C-3737-8CDBEBF1E4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56" y="1797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Line 354">
                <a:extLst>
                  <a:ext uri="{FF2B5EF4-FFF2-40B4-BE49-F238E27FC236}">
                    <a16:creationId xmlns:a16="http://schemas.microsoft.com/office/drawing/2014/main" id="{26A6C0A5-81BD-3453-B8CC-3A2F98C375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88" y="1781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Line 355">
                <a:extLst>
                  <a:ext uri="{FF2B5EF4-FFF2-40B4-BE49-F238E27FC236}">
                    <a16:creationId xmlns:a16="http://schemas.microsoft.com/office/drawing/2014/main" id="{3568DB4C-6AB5-F268-F864-3EDA1B2F75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20" y="1756"/>
                <a:ext cx="33" cy="25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Line 356">
                <a:extLst>
                  <a:ext uri="{FF2B5EF4-FFF2-40B4-BE49-F238E27FC236}">
                    <a16:creationId xmlns:a16="http://schemas.microsoft.com/office/drawing/2014/main" id="{AF42EBF8-3024-924B-7EFA-8D6229E9BE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53" y="1740"/>
                <a:ext cx="24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Line 357">
                <a:extLst>
                  <a:ext uri="{FF2B5EF4-FFF2-40B4-BE49-F238E27FC236}">
                    <a16:creationId xmlns:a16="http://schemas.microsoft.com/office/drawing/2014/main" id="{99020F95-CE80-77C8-CA48-77209C521D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77" y="1716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Line 358">
                <a:extLst>
                  <a:ext uri="{FF2B5EF4-FFF2-40B4-BE49-F238E27FC236}">
                    <a16:creationId xmlns:a16="http://schemas.microsoft.com/office/drawing/2014/main" id="{3517CF72-DEBD-C11C-1CB2-43F972280D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09" y="1700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Line 359">
                <a:extLst>
                  <a:ext uri="{FF2B5EF4-FFF2-40B4-BE49-F238E27FC236}">
                    <a16:creationId xmlns:a16="http://schemas.microsoft.com/office/drawing/2014/main" id="{99F94552-70DF-A03C-A6F5-69C6CA6D61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41" y="1676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Line 360">
                <a:extLst>
                  <a:ext uri="{FF2B5EF4-FFF2-40B4-BE49-F238E27FC236}">
                    <a16:creationId xmlns:a16="http://schemas.microsoft.com/office/drawing/2014/main" id="{6352AAC8-ACEB-97F0-6EE6-5D3367366C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73" y="1660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Line 361">
                <a:extLst>
                  <a:ext uri="{FF2B5EF4-FFF2-40B4-BE49-F238E27FC236}">
                    <a16:creationId xmlns:a16="http://schemas.microsoft.com/office/drawing/2014/main" id="{DB5E6036-1512-8CDC-F476-0CC3580A37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05" y="1636"/>
                <a:ext cx="24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Line 362">
                <a:extLst>
                  <a:ext uri="{FF2B5EF4-FFF2-40B4-BE49-F238E27FC236}">
                    <a16:creationId xmlns:a16="http://schemas.microsoft.com/office/drawing/2014/main" id="{E49D692F-98B3-3439-8BE6-FD3F78A794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29" y="1620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Line 363">
                <a:extLst>
                  <a:ext uri="{FF2B5EF4-FFF2-40B4-BE49-F238E27FC236}">
                    <a16:creationId xmlns:a16="http://schemas.microsoft.com/office/drawing/2014/main" id="{C6FC3644-24BB-E70E-3042-E8751A7521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61" y="1595"/>
                <a:ext cx="33" cy="25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Line 364">
                <a:extLst>
                  <a:ext uri="{FF2B5EF4-FFF2-40B4-BE49-F238E27FC236}">
                    <a16:creationId xmlns:a16="http://schemas.microsoft.com/office/drawing/2014/main" id="{6275FA47-4AC3-BD29-B5A7-E28EB9A814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94" y="1579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Line 365">
                <a:extLst>
                  <a:ext uri="{FF2B5EF4-FFF2-40B4-BE49-F238E27FC236}">
                    <a16:creationId xmlns:a16="http://schemas.microsoft.com/office/drawing/2014/main" id="{58A504B8-65AE-5DF0-7448-C3D715ABD6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26" y="1555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Line 366">
                <a:extLst>
                  <a:ext uri="{FF2B5EF4-FFF2-40B4-BE49-F238E27FC236}">
                    <a16:creationId xmlns:a16="http://schemas.microsoft.com/office/drawing/2014/main" id="{F5C4730D-0E2D-1EA7-9A9E-0FBC8F9A51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58" y="1531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Line 367">
                <a:extLst>
                  <a:ext uri="{FF2B5EF4-FFF2-40B4-BE49-F238E27FC236}">
                    <a16:creationId xmlns:a16="http://schemas.microsoft.com/office/drawing/2014/main" id="{9DD73CD3-EE2A-7B60-6ACF-33F4677AEE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90" y="1515"/>
                <a:ext cx="24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Line 368">
                <a:extLst>
                  <a:ext uri="{FF2B5EF4-FFF2-40B4-BE49-F238E27FC236}">
                    <a16:creationId xmlns:a16="http://schemas.microsoft.com/office/drawing/2014/main" id="{2D763313-93B4-A6EB-6B11-1CB8E9F3F9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14" y="1491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Line 369">
                <a:extLst>
                  <a:ext uri="{FF2B5EF4-FFF2-40B4-BE49-F238E27FC236}">
                    <a16:creationId xmlns:a16="http://schemas.microsoft.com/office/drawing/2014/main" id="{096A857F-5724-02F6-EA93-69FEAC702D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64" y="3052"/>
                <a:ext cx="8" cy="8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Line 370">
                <a:extLst>
                  <a:ext uri="{FF2B5EF4-FFF2-40B4-BE49-F238E27FC236}">
                    <a16:creationId xmlns:a16="http://schemas.microsoft.com/office/drawing/2014/main" id="{03C70F9D-2AE7-4782-FA5D-4C8B03C724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72" y="3036"/>
                <a:ext cx="24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Line 371">
                <a:extLst>
                  <a:ext uri="{FF2B5EF4-FFF2-40B4-BE49-F238E27FC236}">
                    <a16:creationId xmlns:a16="http://schemas.microsoft.com/office/drawing/2014/main" id="{F53809E8-45EA-E9EF-4B4B-A47BF07213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96" y="3012"/>
                <a:ext cx="33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Line 372">
                <a:extLst>
                  <a:ext uri="{FF2B5EF4-FFF2-40B4-BE49-F238E27FC236}">
                    <a16:creationId xmlns:a16="http://schemas.microsoft.com/office/drawing/2014/main" id="{97FAF848-6F7C-D68E-2AC9-AE0A27B32C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29" y="2996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Line 373">
                <a:extLst>
                  <a:ext uri="{FF2B5EF4-FFF2-40B4-BE49-F238E27FC236}">
                    <a16:creationId xmlns:a16="http://schemas.microsoft.com/office/drawing/2014/main" id="{7B72A740-F5A1-ACAE-8E12-21DB3CA7CB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61" y="2972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Line 374">
                <a:extLst>
                  <a:ext uri="{FF2B5EF4-FFF2-40B4-BE49-F238E27FC236}">
                    <a16:creationId xmlns:a16="http://schemas.microsoft.com/office/drawing/2014/main" id="{239284EB-B304-1E07-261B-4466EA9F7A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93" y="2956"/>
                <a:ext cx="24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Line 375">
                <a:extLst>
                  <a:ext uri="{FF2B5EF4-FFF2-40B4-BE49-F238E27FC236}">
                    <a16:creationId xmlns:a16="http://schemas.microsoft.com/office/drawing/2014/main" id="{12D9198B-02AB-A547-C8E7-19C5F453D8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17" y="2932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Line 376">
                <a:extLst>
                  <a:ext uri="{FF2B5EF4-FFF2-40B4-BE49-F238E27FC236}">
                    <a16:creationId xmlns:a16="http://schemas.microsoft.com/office/drawing/2014/main" id="{1313D3F8-4CE4-3AE8-A84C-E82B19326F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49" y="2916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Line 377">
                <a:extLst>
                  <a:ext uri="{FF2B5EF4-FFF2-40B4-BE49-F238E27FC236}">
                    <a16:creationId xmlns:a16="http://schemas.microsoft.com/office/drawing/2014/main" id="{AE0ED8FD-0555-6693-6217-D59B4673C4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81" y="2891"/>
                <a:ext cx="32" cy="25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Line 378">
                <a:extLst>
                  <a:ext uri="{FF2B5EF4-FFF2-40B4-BE49-F238E27FC236}">
                    <a16:creationId xmlns:a16="http://schemas.microsoft.com/office/drawing/2014/main" id="{26406AD9-9EB4-2427-BCB0-5F744C320B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13" y="2875"/>
                <a:ext cx="33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Line 379">
                <a:extLst>
                  <a:ext uri="{FF2B5EF4-FFF2-40B4-BE49-F238E27FC236}">
                    <a16:creationId xmlns:a16="http://schemas.microsoft.com/office/drawing/2014/main" id="{2BE289B4-55F3-3C97-7490-4314723F5E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46" y="2851"/>
                <a:ext cx="24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Line 380">
                <a:extLst>
                  <a:ext uri="{FF2B5EF4-FFF2-40B4-BE49-F238E27FC236}">
                    <a16:creationId xmlns:a16="http://schemas.microsoft.com/office/drawing/2014/main" id="{30FE79FA-3823-D83A-1A5C-DEE227CE0A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0" y="2835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Line 381">
                <a:extLst>
                  <a:ext uri="{FF2B5EF4-FFF2-40B4-BE49-F238E27FC236}">
                    <a16:creationId xmlns:a16="http://schemas.microsoft.com/office/drawing/2014/main" id="{4249BB2C-F4EF-4295-F0F3-5E4A09456A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02" y="2811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Line 382">
                <a:extLst>
                  <a:ext uri="{FF2B5EF4-FFF2-40B4-BE49-F238E27FC236}">
                    <a16:creationId xmlns:a16="http://schemas.microsoft.com/office/drawing/2014/main" id="{0184155B-2020-9554-6A34-A145C09AF2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4" y="2795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Line 383">
                <a:extLst>
                  <a:ext uri="{FF2B5EF4-FFF2-40B4-BE49-F238E27FC236}">
                    <a16:creationId xmlns:a16="http://schemas.microsoft.com/office/drawing/2014/main" id="{10F42AAA-82EA-0B5C-BD81-18AB4E2881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66" y="2771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Line 384">
                <a:extLst>
                  <a:ext uri="{FF2B5EF4-FFF2-40B4-BE49-F238E27FC236}">
                    <a16:creationId xmlns:a16="http://schemas.microsoft.com/office/drawing/2014/main" id="{CC7967B7-BAA1-86E7-BE9A-04EE2A43B2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98" y="2747"/>
                <a:ext cx="24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Line 385">
                <a:extLst>
                  <a:ext uri="{FF2B5EF4-FFF2-40B4-BE49-F238E27FC236}">
                    <a16:creationId xmlns:a16="http://schemas.microsoft.com/office/drawing/2014/main" id="{26794C0F-C98B-767B-FCC7-7446CC9A02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22" y="2730"/>
                <a:ext cx="32" cy="17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Line 386">
                <a:extLst>
                  <a:ext uri="{FF2B5EF4-FFF2-40B4-BE49-F238E27FC236}">
                    <a16:creationId xmlns:a16="http://schemas.microsoft.com/office/drawing/2014/main" id="{30AEA509-DA43-189C-A06B-47BB190253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54" y="2706"/>
                <a:ext cx="33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Line 387">
                <a:extLst>
                  <a:ext uri="{FF2B5EF4-FFF2-40B4-BE49-F238E27FC236}">
                    <a16:creationId xmlns:a16="http://schemas.microsoft.com/office/drawing/2014/main" id="{A6DCFE27-7402-A75F-5B47-96A1C776C1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87" y="2690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Line 388">
                <a:extLst>
                  <a:ext uri="{FF2B5EF4-FFF2-40B4-BE49-F238E27FC236}">
                    <a16:creationId xmlns:a16="http://schemas.microsoft.com/office/drawing/2014/main" id="{539571BB-E163-86E3-34B8-9F1C9E227D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19" y="2666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Line 389">
                <a:extLst>
                  <a:ext uri="{FF2B5EF4-FFF2-40B4-BE49-F238E27FC236}">
                    <a16:creationId xmlns:a16="http://schemas.microsoft.com/office/drawing/2014/main" id="{2C2A6124-E337-EAD2-5966-58DE61CE37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1" y="2650"/>
                <a:ext cx="24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Line 390">
                <a:extLst>
                  <a:ext uri="{FF2B5EF4-FFF2-40B4-BE49-F238E27FC236}">
                    <a16:creationId xmlns:a16="http://schemas.microsoft.com/office/drawing/2014/main" id="{EFB21630-FF80-6A98-3E62-362D33AAF3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75" y="2626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Line 391">
                <a:extLst>
                  <a:ext uri="{FF2B5EF4-FFF2-40B4-BE49-F238E27FC236}">
                    <a16:creationId xmlns:a16="http://schemas.microsoft.com/office/drawing/2014/main" id="{5A1F8F2E-4A4C-BB38-AD97-244B640FA9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7" y="2610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Line 392">
                <a:extLst>
                  <a:ext uri="{FF2B5EF4-FFF2-40B4-BE49-F238E27FC236}">
                    <a16:creationId xmlns:a16="http://schemas.microsoft.com/office/drawing/2014/main" id="{E5D4A9BD-F3F4-7AAC-B4CC-CF3E55B8C8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39" y="2586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Line 393">
                <a:extLst>
                  <a:ext uri="{FF2B5EF4-FFF2-40B4-BE49-F238E27FC236}">
                    <a16:creationId xmlns:a16="http://schemas.microsoft.com/office/drawing/2014/main" id="{36C7A2AB-8E8B-70DC-3D0E-E32CEA3D00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1" y="2569"/>
                <a:ext cx="33" cy="17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Line 394">
                <a:extLst>
                  <a:ext uri="{FF2B5EF4-FFF2-40B4-BE49-F238E27FC236}">
                    <a16:creationId xmlns:a16="http://schemas.microsoft.com/office/drawing/2014/main" id="{426FCFFC-98D3-A6BB-C9FD-C43534239A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04" y="2545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Line 395">
                <a:extLst>
                  <a:ext uri="{FF2B5EF4-FFF2-40B4-BE49-F238E27FC236}">
                    <a16:creationId xmlns:a16="http://schemas.microsoft.com/office/drawing/2014/main" id="{2EA56309-8F97-6E29-FEC6-BE79DB6A06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36" y="2529"/>
                <a:ext cx="24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Line 396">
                <a:extLst>
                  <a:ext uri="{FF2B5EF4-FFF2-40B4-BE49-F238E27FC236}">
                    <a16:creationId xmlns:a16="http://schemas.microsoft.com/office/drawing/2014/main" id="{8E3F2D02-6F40-9621-36C8-9E4D618CD2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60" y="2505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Line 397">
                <a:extLst>
                  <a:ext uri="{FF2B5EF4-FFF2-40B4-BE49-F238E27FC236}">
                    <a16:creationId xmlns:a16="http://schemas.microsoft.com/office/drawing/2014/main" id="{7EA09260-7F83-9544-4DD8-F4F4BD48F6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92" y="2489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Line 398">
                <a:extLst>
                  <a:ext uri="{FF2B5EF4-FFF2-40B4-BE49-F238E27FC236}">
                    <a16:creationId xmlns:a16="http://schemas.microsoft.com/office/drawing/2014/main" id="{83B99D27-477A-298D-EA7B-5C2EA4A0BE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24" y="2465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Line 399">
                <a:extLst>
                  <a:ext uri="{FF2B5EF4-FFF2-40B4-BE49-F238E27FC236}">
                    <a16:creationId xmlns:a16="http://schemas.microsoft.com/office/drawing/2014/main" id="{00354D8E-765D-2E2B-F055-58DAF1ED60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56" y="2449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Line 400">
                <a:extLst>
                  <a:ext uri="{FF2B5EF4-FFF2-40B4-BE49-F238E27FC236}">
                    <a16:creationId xmlns:a16="http://schemas.microsoft.com/office/drawing/2014/main" id="{ADD01E87-8919-97A2-3092-45BF5793EA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8" y="2425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Line 401">
                <a:extLst>
                  <a:ext uri="{FF2B5EF4-FFF2-40B4-BE49-F238E27FC236}">
                    <a16:creationId xmlns:a16="http://schemas.microsoft.com/office/drawing/2014/main" id="{8E903A86-37E7-75A9-4B67-35AB68F6CF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20" y="2408"/>
                <a:ext cx="33" cy="17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Line 402">
                <a:extLst>
                  <a:ext uri="{FF2B5EF4-FFF2-40B4-BE49-F238E27FC236}">
                    <a16:creationId xmlns:a16="http://schemas.microsoft.com/office/drawing/2014/main" id="{CFCE44CC-7231-B8EC-50C9-C843729F8A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53" y="2384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Line 403">
                <a:extLst>
                  <a:ext uri="{FF2B5EF4-FFF2-40B4-BE49-F238E27FC236}">
                    <a16:creationId xmlns:a16="http://schemas.microsoft.com/office/drawing/2014/main" id="{F75FB1FD-28F1-2015-6269-F17F638769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5" y="2368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Line 404">
                <a:extLst>
                  <a:ext uri="{FF2B5EF4-FFF2-40B4-BE49-F238E27FC236}">
                    <a16:creationId xmlns:a16="http://schemas.microsoft.com/office/drawing/2014/main" id="{15392860-3AFF-E20A-45C0-9D4677BC47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17" y="2344"/>
                <a:ext cx="32" cy="24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Line 405">
                <a:extLst>
                  <a:ext uri="{FF2B5EF4-FFF2-40B4-BE49-F238E27FC236}">
                    <a16:creationId xmlns:a16="http://schemas.microsoft.com/office/drawing/2014/main" id="{BE9A1C0A-405B-8D7F-D5A6-373BD9FFE9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49" y="2328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2F4E7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" name="Line 407">
              <a:extLst>
                <a:ext uri="{FF2B5EF4-FFF2-40B4-BE49-F238E27FC236}">
                  <a16:creationId xmlns:a16="http://schemas.microsoft.com/office/drawing/2014/main" id="{12A2AA97-23F3-5217-447A-433D1FBED1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1" y="2304"/>
              <a:ext cx="32" cy="24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408">
              <a:extLst>
                <a:ext uri="{FF2B5EF4-FFF2-40B4-BE49-F238E27FC236}">
                  <a16:creationId xmlns:a16="http://schemas.microsoft.com/office/drawing/2014/main" id="{E3FC722B-DCA3-D4C3-E0CC-928A3C3CA4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3" y="2288"/>
              <a:ext cx="32" cy="16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409">
              <a:extLst>
                <a:ext uri="{FF2B5EF4-FFF2-40B4-BE49-F238E27FC236}">
                  <a16:creationId xmlns:a16="http://schemas.microsoft.com/office/drawing/2014/main" id="{63D79896-B241-C380-CCBB-6429297557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45" y="2264"/>
              <a:ext cx="33" cy="24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410">
              <a:extLst>
                <a:ext uri="{FF2B5EF4-FFF2-40B4-BE49-F238E27FC236}">
                  <a16:creationId xmlns:a16="http://schemas.microsoft.com/office/drawing/2014/main" id="{1365F50B-639C-59CA-F059-096332BC18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8" y="2247"/>
              <a:ext cx="32" cy="17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411">
              <a:extLst>
                <a:ext uri="{FF2B5EF4-FFF2-40B4-BE49-F238E27FC236}">
                  <a16:creationId xmlns:a16="http://schemas.microsoft.com/office/drawing/2014/main" id="{303DDDD5-1E97-39B8-9B3A-C6322B8CE6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10" y="2223"/>
              <a:ext cx="32" cy="24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412">
              <a:extLst>
                <a:ext uri="{FF2B5EF4-FFF2-40B4-BE49-F238E27FC236}">
                  <a16:creationId xmlns:a16="http://schemas.microsoft.com/office/drawing/2014/main" id="{912C53A6-5C86-3D40-5252-CFA8B8D013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42" y="2207"/>
              <a:ext cx="32" cy="16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413">
              <a:extLst>
                <a:ext uri="{FF2B5EF4-FFF2-40B4-BE49-F238E27FC236}">
                  <a16:creationId xmlns:a16="http://schemas.microsoft.com/office/drawing/2014/main" id="{A4730D77-BAE8-C756-E2FF-FFEAE13BDD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4" y="2183"/>
              <a:ext cx="32" cy="24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414">
              <a:extLst>
                <a:ext uri="{FF2B5EF4-FFF2-40B4-BE49-F238E27FC236}">
                  <a16:creationId xmlns:a16="http://schemas.microsoft.com/office/drawing/2014/main" id="{78C72182-97AE-E897-9038-668A6AC36A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06" y="2159"/>
              <a:ext cx="32" cy="24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415">
              <a:extLst>
                <a:ext uri="{FF2B5EF4-FFF2-40B4-BE49-F238E27FC236}">
                  <a16:creationId xmlns:a16="http://schemas.microsoft.com/office/drawing/2014/main" id="{CE81988A-B2F2-E5A2-9B59-45F3D444C4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8" y="2143"/>
              <a:ext cx="32" cy="16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416">
              <a:extLst>
                <a:ext uri="{FF2B5EF4-FFF2-40B4-BE49-F238E27FC236}">
                  <a16:creationId xmlns:a16="http://schemas.microsoft.com/office/drawing/2014/main" id="{AB20257C-5C76-653B-2B92-EA7A9FC082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0" y="2119"/>
              <a:ext cx="33" cy="24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417">
              <a:extLst>
                <a:ext uri="{FF2B5EF4-FFF2-40B4-BE49-F238E27FC236}">
                  <a16:creationId xmlns:a16="http://schemas.microsoft.com/office/drawing/2014/main" id="{41F7E733-FC99-ED19-CDC1-4582F65AD1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3" y="2103"/>
              <a:ext cx="40" cy="16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418">
              <a:extLst>
                <a:ext uri="{FF2B5EF4-FFF2-40B4-BE49-F238E27FC236}">
                  <a16:creationId xmlns:a16="http://schemas.microsoft.com/office/drawing/2014/main" id="{B81742AD-FF6C-82FF-B7ED-77922B93D4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3" y="2078"/>
              <a:ext cx="32" cy="25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419">
              <a:extLst>
                <a:ext uri="{FF2B5EF4-FFF2-40B4-BE49-F238E27FC236}">
                  <a16:creationId xmlns:a16="http://schemas.microsoft.com/office/drawing/2014/main" id="{942833DA-DE91-8729-91B1-F73D175AB3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75" y="2062"/>
              <a:ext cx="32" cy="16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420">
              <a:extLst>
                <a:ext uri="{FF2B5EF4-FFF2-40B4-BE49-F238E27FC236}">
                  <a16:creationId xmlns:a16="http://schemas.microsoft.com/office/drawing/2014/main" id="{595208D3-22BB-356F-D754-7FE0261F86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07" y="2038"/>
              <a:ext cx="32" cy="24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421">
              <a:extLst>
                <a:ext uri="{FF2B5EF4-FFF2-40B4-BE49-F238E27FC236}">
                  <a16:creationId xmlns:a16="http://schemas.microsoft.com/office/drawing/2014/main" id="{CFE47637-6404-1403-2AC0-7F7E80F30D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39" y="2022"/>
              <a:ext cx="32" cy="16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422">
              <a:extLst>
                <a:ext uri="{FF2B5EF4-FFF2-40B4-BE49-F238E27FC236}">
                  <a16:creationId xmlns:a16="http://schemas.microsoft.com/office/drawing/2014/main" id="{EE0D7BF3-37EE-6803-0C65-3CFBD189BE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1" y="1998"/>
              <a:ext cx="40" cy="24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423">
              <a:extLst>
                <a:ext uri="{FF2B5EF4-FFF2-40B4-BE49-F238E27FC236}">
                  <a16:creationId xmlns:a16="http://schemas.microsoft.com/office/drawing/2014/main" id="{672F1F00-243D-121F-0CD7-0213130D09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11" y="1982"/>
              <a:ext cx="33" cy="16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424">
              <a:extLst>
                <a:ext uri="{FF2B5EF4-FFF2-40B4-BE49-F238E27FC236}">
                  <a16:creationId xmlns:a16="http://schemas.microsoft.com/office/drawing/2014/main" id="{BC7C62BC-6C4A-1D58-9DEF-FFDDE97393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44" y="1958"/>
              <a:ext cx="32" cy="24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425">
              <a:extLst>
                <a:ext uri="{FF2B5EF4-FFF2-40B4-BE49-F238E27FC236}">
                  <a16:creationId xmlns:a16="http://schemas.microsoft.com/office/drawing/2014/main" id="{33447413-D8C9-CF42-2BF6-8717BA88D0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76" y="1942"/>
              <a:ext cx="40" cy="16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426">
              <a:extLst>
                <a:ext uri="{FF2B5EF4-FFF2-40B4-BE49-F238E27FC236}">
                  <a16:creationId xmlns:a16="http://schemas.microsoft.com/office/drawing/2014/main" id="{0BC2ABC2-2047-1D78-D934-C7FEEBACED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16" y="1917"/>
              <a:ext cx="32" cy="25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427">
              <a:extLst>
                <a:ext uri="{FF2B5EF4-FFF2-40B4-BE49-F238E27FC236}">
                  <a16:creationId xmlns:a16="http://schemas.microsoft.com/office/drawing/2014/main" id="{EB5ED49F-8BEE-6F6A-FE36-C5CDC77ED6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48" y="1901"/>
              <a:ext cx="32" cy="16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428">
              <a:extLst>
                <a:ext uri="{FF2B5EF4-FFF2-40B4-BE49-F238E27FC236}">
                  <a16:creationId xmlns:a16="http://schemas.microsoft.com/office/drawing/2014/main" id="{1108CCFC-74C9-44FC-3228-C034BE331C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80" y="1877"/>
              <a:ext cx="40" cy="24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429">
              <a:extLst>
                <a:ext uri="{FF2B5EF4-FFF2-40B4-BE49-F238E27FC236}">
                  <a16:creationId xmlns:a16="http://schemas.microsoft.com/office/drawing/2014/main" id="{EB07CC59-F4F8-7F0C-C9F3-276EDF67AE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20" y="1861"/>
              <a:ext cx="33" cy="16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430">
              <a:extLst>
                <a:ext uri="{FF2B5EF4-FFF2-40B4-BE49-F238E27FC236}">
                  <a16:creationId xmlns:a16="http://schemas.microsoft.com/office/drawing/2014/main" id="{08D1CB56-21A4-C934-63BB-134C11E148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53" y="1837"/>
              <a:ext cx="32" cy="24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431">
              <a:extLst>
                <a:ext uri="{FF2B5EF4-FFF2-40B4-BE49-F238E27FC236}">
                  <a16:creationId xmlns:a16="http://schemas.microsoft.com/office/drawing/2014/main" id="{B480DD30-2CA7-5431-69BD-AEFD1A9102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85" y="1821"/>
              <a:ext cx="40" cy="16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432">
              <a:extLst>
                <a:ext uri="{FF2B5EF4-FFF2-40B4-BE49-F238E27FC236}">
                  <a16:creationId xmlns:a16="http://schemas.microsoft.com/office/drawing/2014/main" id="{4EAFEBBC-34B7-6E7B-E7BF-DF1F8D7D4E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25" y="1797"/>
              <a:ext cx="32" cy="24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433">
              <a:extLst>
                <a:ext uri="{FF2B5EF4-FFF2-40B4-BE49-F238E27FC236}">
                  <a16:creationId xmlns:a16="http://schemas.microsoft.com/office/drawing/2014/main" id="{93BE07BD-E9A2-64AD-92F7-22A336B597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57" y="1781"/>
              <a:ext cx="40" cy="16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434">
              <a:extLst>
                <a:ext uri="{FF2B5EF4-FFF2-40B4-BE49-F238E27FC236}">
                  <a16:creationId xmlns:a16="http://schemas.microsoft.com/office/drawing/2014/main" id="{4D988750-514E-4F19-8784-9C654401C8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7" y="1756"/>
              <a:ext cx="32" cy="25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435">
              <a:extLst>
                <a:ext uri="{FF2B5EF4-FFF2-40B4-BE49-F238E27FC236}">
                  <a16:creationId xmlns:a16="http://schemas.microsoft.com/office/drawing/2014/main" id="{05B3589E-038F-67F3-F58E-39AF72303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29" y="1740"/>
              <a:ext cx="32" cy="16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436">
              <a:extLst>
                <a:ext uri="{FF2B5EF4-FFF2-40B4-BE49-F238E27FC236}">
                  <a16:creationId xmlns:a16="http://schemas.microsoft.com/office/drawing/2014/main" id="{CB63F97A-8E36-F50F-300F-0FCC711153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61" y="1716"/>
              <a:ext cx="41" cy="24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437">
              <a:extLst>
                <a:ext uri="{FF2B5EF4-FFF2-40B4-BE49-F238E27FC236}">
                  <a16:creationId xmlns:a16="http://schemas.microsoft.com/office/drawing/2014/main" id="{B19E61E5-A825-1A0E-97DA-D6E53BA518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02" y="1700"/>
              <a:ext cx="32" cy="16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438">
              <a:extLst>
                <a:ext uri="{FF2B5EF4-FFF2-40B4-BE49-F238E27FC236}">
                  <a16:creationId xmlns:a16="http://schemas.microsoft.com/office/drawing/2014/main" id="{4826857F-C44E-BC28-A547-0B353C9811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4" y="1676"/>
              <a:ext cx="40" cy="24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439">
              <a:extLst>
                <a:ext uri="{FF2B5EF4-FFF2-40B4-BE49-F238E27FC236}">
                  <a16:creationId xmlns:a16="http://schemas.microsoft.com/office/drawing/2014/main" id="{6ED8ED0A-240E-6F35-A8F5-768198A6F5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74" y="1660"/>
              <a:ext cx="32" cy="16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440">
              <a:extLst>
                <a:ext uri="{FF2B5EF4-FFF2-40B4-BE49-F238E27FC236}">
                  <a16:creationId xmlns:a16="http://schemas.microsoft.com/office/drawing/2014/main" id="{CC0F2135-FF02-9000-BC56-F27A5CD2B5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06" y="1636"/>
              <a:ext cx="32" cy="24"/>
            </a:xfrm>
            <a:prstGeom prst="line">
              <a:avLst/>
            </a:prstGeom>
            <a:noFill/>
            <a:ln w="12700">
              <a:solidFill>
                <a:srgbClr val="2F4E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441">
              <a:extLst>
                <a:ext uri="{FF2B5EF4-FFF2-40B4-BE49-F238E27FC236}">
                  <a16:creationId xmlns:a16="http://schemas.microsoft.com/office/drawing/2014/main" id="{24B7D369-8903-4DE6-22DF-8B356EB20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7" y="1040"/>
              <a:ext cx="139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Normal Probabilistic Plot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442">
              <a:extLst>
                <a:ext uri="{FF2B5EF4-FFF2-40B4-BE49-F238E27FC236}">
                  <a16:creationId xmlns:a16="http://schemas.microsoft.com/office/drawing/2014/main" id="{4BCB3ACB-611F-CDD9-D547-1174228EF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3304"/>
              <a:ext cx="220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Normalized Residuals for double interaction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443">
              <a:extLst>
                <a:ext uri="{FF2B5EF4-FFF2-40B4-BE49-F238E27FC236}">
                  <a16:creationId xmlns:a16="http://schemas.microsoft.com/office/drawing/2014/main" id="{8FCEBFB3-DDB8-2E53-7461-2B12786334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647" y="2086"/>
              <a:ext cx="667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Percentage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444">
              <a:extLst>
                <a:ext uri="{FF2B5EF4-FFF2-40B4-BE49-F238E27FC236}">
                  <a16:creationId xmlns:a16="http://schemas.microsoft.com/office/drawing/2014/main" id="{35AF8777-9D1F-714A-35FC-6687FCB70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8" y="3141"/>
              <a:ext cx="12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445">
              <a:extLst>
                <a:ext uri="{FF2B5EF4-FFF2-40B4-BE49-F238E27FC236}">
                  <a16:creationId xmlns:a16="http://schemas.microsoft.com/office/drawing/2014/main" id="{869F0C47-C511-1BFE-66B8-E77EFC265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141"/>
              <a:ext cx="21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0,4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446">
              <a:extLst>
                <a:ext uri="{FF2B5EF4-FFF2-40B4-BE49-F238E27FC236}">
                  <a16:creationId xmlns:a16="http://schemas.microsoft.com/office/drawing/2014/main" id="{409EEC6A-BBA0-E09F-D1A7-8447D224D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8" y="3141"/>
              <a:ext cx="21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0,8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447">
              <a:extLst>
                <a:ext uri="{FF2B5EF4-FFF2-40B4-BE49-F238E27FC236}">
                  <a16:creationId xmlns:a16="http://schemas.microsoft.com/office/drawing/2014/main" id="{054499CA-47B4-E574-326A-FD55A3ADE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2" y="3141"/>
              <a:ext cx="21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1,2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448">
              <a:extLst>
                <a:ext uri="{FF2B5EF4-FFF2-40B4-BE49-F238E27FC236}">
                  <a16:creationId xmlns:a16="http://schemas.microsoft.com/office/drawing/2014/main" id="{B6FD427A-E313-116B-3C00-F59F6B3B3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3141"/>
              <a:ext cx="21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1,6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449">
              <a:extLst>
                <a:ext uri="{FF2B5EF4-FFF2-40B4-BE49-F238E27FC236}">
                  <a16:creationId xmlns:a16="http://schemas.microsoft.com/office/drawing/2014/main" id="{97F08720-A380-7625-7924-5A6719253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6" y="3141"/>
              <a:ext cx="12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450">
              <a:extLst>
                <a:ext uri="{FF2B5EF4-FFF2-40B4-BE49-F238E27FC236}">
                  <a16:creationId xmlns:a16="http://schemas.microsoft.com/office/drawing/2014/main" id="{0358691B-292B-066F-B76B-4E2297602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2" y="3141"/>
              <a:ext cx="21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2,4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451">
              <a:extLst>
                <a:ext uri="{FF2B5EF4-FFF2-40B4-BE49-F238E27FC236}">
                  <a16:creationId xmlns:a16="http://schemas.microsoft.com/office/drawing/2014/main" id="{A8BD7392-0618-7DFB-1090-E3061C655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0" y="3004"/>
              <a:ext cx="217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0,1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452">
              <a:extLst>
                <a:ext uri="{FF2B5EF4-FFF2-40B4-BE49-F238E27FC236}">
                  <a16:creationId xmlns:a16="http://schemas.microsoft.com/office/drawing/2014/main" id="{C2AFC909-7369-EC24-0476-141D454A9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6" y="2779"/>
              <a:ext cx="12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453">
              <a:extLst>
                <a:ext uri="{FF2B5EF4-FFF2-40B4-BE49-F238E27FC236}">
                  <a16:creationId xmlns:a16="http://schemas.microsoft.com/office/drawing/2014/main" id="{CFAFBE29-38B1-5741-EBA1-3673F3E3C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6" y="2585"/>
              <a:ext cx="12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454">
              <a:extLst>
                <a:ext uri="{FF2B5EF4-FFF2-40B4-BE49-F238E27FC236}">
                  <a16:creationId xmlns:a16="http://schemas.microsoft.com/office/drawing/2014/main" id="{171CAC83-68BB-80AD-E009-8D1C9707F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352"/>
              <a:ext cx="18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455">
              <a:extLst>
                <a:ext uri="{FF2B5EF4-FFF2-40B4-BE49-F238E27FC236}">
                  <a16:creationId xmlns:a16="http://schemas.microsoft.com/office/drawing/2014/main" id="{CAC168F9-45F1-2D4E-4D05-92213CFC1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102"/>
              <a:ext cx="18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456">
              <a:extLst>
                <a:ext uri="{FF2B5EF4-FFF2-40B4-BE49-F238E27FC236}">
                  <a16:creationId xmlns:a16="http://schemas.microsoft.com/office/drawing/2014/main" id="{49696A8E-CE09-D225-B723-E5DE0210A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861"/>
              <a:ext cx="18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457">
              <a:extLst>
                <a:ext uri="{FF2B5EF4-FFF2-40B4-BE49-F238E27FC236}">
                  <a16:creationId xmlns:a16="http://schemas.microsoft.com/office/drawing/2014/main" id="{88BC827C-28EB-6E2B-7113-766193775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627"/>
              <a:ext cx="18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95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458">
              <a:extLst>
                <a:ext uri="{FF2B5EF4-FFF2-40B4-BE49-F238E27FC236}">
                  <a16:creationId xmlns:a16="http://schemas.microsoft.com/office/drawing/2014/main" id="{40B96F6E-1139-5E8A-70C9-2AB56479B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434"/>
              <a:ext cx="18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99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Rectangle 459">
              <a:extLst>
                <a:ext uri="{FF2B5EF4-FFF2-40B4-BE49-F238E27FC236}">
                  <a16:creationId xmlns:a16="http://schemas.microsoft.com/office/drawing/2014/main" id="{BDE9DFBA-5ABC-AD7B-A649-2EE78F381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" y="1209"/>
              <a:ext cx="273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99,9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460">
              <a:extLst>
                <a:ext uri="{FF2B5EF4-FFF2-40B4-BE49-F238E27FC236}">
                  <a16:creationId xmlns:a16="http://schemas.microsoft.com/office/drawing/2014/main" id="{9F942047-D8B2-C6E3-11D7-C637A4EA5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7" y="1241"/>
              <a:ext cx="35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n:210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461">
              <a:extLst>
                <a:ext uri="{FF2B5EF4-FFF2-40B4-BE49-F238E27FC236}">
                  <a16:creationId xmlns:a16="http://schemas.microsoft.com/office/drawing/2014/main" id="{5F756DF1-94AF-5C48-189D-84DB0F756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7" y="1362"/>
              <a:ext cx="82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Media:1,56293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Rectangle 462">
              <a:extLst>
                <a:ext uri="{FF2B5EF4-FFF2-40B4-BE49-F238E27FC236}">
                  <a16:creationId xmlns:a16="http://schemas.microsoft.com/office/drawing/2014/main" id="{98FB82CD-34B6-64EC-873F-E444D0670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7" y="1482"/>
              <a:ext cx="90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Sigma:0,394489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" name="Rectangle 463">
              <a:extLst>
                <a:ext uri="{FF2B5EF4-FFF2-40B4-BE49-F238E27FC236}">
                  <a16:creationId xmlns:a16="http://schemas.microsoft.com/office/drawing/2014/main" id="{1048ED06-C8F6-68A0-B914-6A915BD80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7" y="1603"/>
              <a:ext cx="67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W:0,986141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" name="Rectangle 464">
              <a:extLst>
                <a:ext uri="{FF2B5EF4-FFF2-40B4-BE49-F238E27FC236}">
                  <a16:creationId xmlns:a16="http://schemas.microsoft.com/office/drawing/2014/main" id="{4B52BA52-0B5E-8B0C-4C80-482A9ED71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7" y="1724"/>
              <a:ext cx="51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P:0,0381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819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40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Rodriguez Diaz</dc:creator>
  <cp:lastModifiedBy>Gabriel Rodriguez Diaz</cp:lastModifiedBy>
  <cp:revision>1</cp:revision>
  <dcterms:created xsi:type="dcterms:W3CDTF">2023-05-31T19:49:58Z</dcterms:created>
  <dcterms:modified xsi:type="dcterms:W3CDTF">2023-05-31T19:51:04Z</dcterms:modified>
</cp:coreProperties>
</file>