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BAE7-3687-083F-41EB-24A7688BB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B8E54-2AC1-35FC-8DD6-377A5CD16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7C716-EBD4-3AD2-975B-60F9A360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FEB9-6E27-4E96-8D3C-3E910EE740F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5EB87-E81C-EC42-46A6-3D26FEAE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28BDF-0C01-00EE-A2B2-D0EDD52C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D407-F353-49C5-9DFE-2BA4A1DE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9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5193-B9BC-FA5F-1FEC-BDE73216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53A8C-100D-91A3-6E3C-86173609C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C2C24-A477-CBC5-3B90-0001BDDD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FEB9-6E27-4E96-8D3C-3E910EE740F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BC91-9CD6-B9D0-EC28-00B71740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E3FF-593C-7042-49C3-2F3D25A0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D407-F353-49C5-9DFE-2BA4A1DE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6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F85D1-846F-FB2C-1C25-195FADBA0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1D050-1C8E-1B70-0EF4-3C2402975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3148F-4E19-63CE-6B72-4B68ED6C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FEB9-6E27-4E96-8D3C-3E910EE740F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7BEF6-AFE5-32F8-B983-DBFC1715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8C596-6303-36A7-508F-4DBD39A1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D407-F353-49C5-9DFE-2BA4A1DE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3E91-583A-B307-F92F-D6E74035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DBDA-DCF4-67DF-99E2-DE220F85D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E1CF7-0110-FBC0-1E01-B5C7422F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FEB9-6E27-4E96-8D3C-3E910EE740F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3F172-564B-7982-20D4-432B5AEC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062E0-1F2F-26CB-4487-C2FC7A82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D407-F353-49C5-9DFE-2BA4A1DE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6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18EB-3144-C4D9-92EA-F2AED2BB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87E9A-D211-F247-B258-B4216744C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04EBA-9BB5-2DE3-C25C-3E14628A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FEB9-6E27-4E96-8D3C-3E910EE740F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C6182-57FD-8B8C-4BCA-66F80954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C740-52C8-03C2-FA29-11CFB183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D407-F353-49C5-9DFE-2BA4A1DE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2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C643-378E-55D5-D6E3-E4DE30E8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049F-E70C-37C9-ED9C-EB00CA91E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D5ABF-FEAE-A795-1926-04A91FDBA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F5DB5-D2E4-E42F-6503-AA5946E5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FEB9-6E27-4E96-8D3C-3E910EE740F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FA42E-9FDD-F540-4277-7CF9A211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6661-EF14-D0E6-2BA2-92C0E53E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D407-F353-49C5-9DFE-2BA4A1DE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9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DFE7-45A0-89DF-1DDB-FFBB4322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F3089-D1F1-590A-5015-BDF536DD3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B8CC7-32D0-B049-D501-43F52A13C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A7FCF-4515-7793-C437-D2C03942C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FAF19-7B35-FF46-BAEB-1CB9D9A4D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313C0-2408-D47C-3391-524199A9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FEB9-6E27-4E96-8D3C-3E910EE740F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4B838-4C7F-2B06-EC5E-2B4D838C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2EB6F-D905-B6EE-DB58-355B20B4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D407-F353-49C5-9DFE-2BA4A1DE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5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9233-2B19-A5E8-2571-6F058ED4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0B025-329E-D806-FB21-D7A023B8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FEB9-6E27-4E96-8D3C-3E910EE740F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6D9EE-587A-88D3-E66D-A5B6028B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179C3-0776-4B4A-AA31-2CAF4390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D407-F353-49C5-9DFE-2BA4A1DE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9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E1187-0EAD-2CCA-AFBB-FAF9EA90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FEB9-6E27-4E96-8D3C-3E910EE740F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78121-95D5-8763-1A31-BF0BD9F1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83888-9249-9760-CC57-F552452F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D407-F353-49C5-9DFE-2BA4A1DE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1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ED7A-762D-66E7-B3E5-F3E73924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5106-4B04-E803-CB56-31C9F8A98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BF061-055D-63E7-3B09-EDDD41CF3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33F93-3A43-6610-A4A0-7452D2F9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FEB9-6E27-4E96-8D3C-3E910EE740F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B1BBE-D8C7-4D85-490A-4347BBCB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955EC-5C10-1E8E-70F5-9875D53C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D407-F353-49C5-9DFE-2BA4A1DE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9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BD81-22E1-BD1A-C19D-85D2E7B2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905C8-61AD-8275-C80C-1E82E2FA8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F811A-6BDC-0AFB-F4A9-EC46A54E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B8755-DF26-D8C5-7D6C-FD69D0AA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FEB9-6E27-4E96-8D3C-3E910EE740F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4BA53-14CF-B1DC-9C99-ECD8BDDF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0BF3E-21EC-A14B-C49C-C9B475DE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D407-F353-49C5-9DFE-2BA4A1DE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5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8450E-B4AF-87EB-64EC-ACAF774B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DCB14-CDE0-FCBC-83FE-18D01735F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63916-245D-71C0-5C3A-26DE03762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6FEB9-6E27-4E96-8D3C-3E910EE740F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235C-8914-A8C7-83B6-F364442AE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09F50-011F-440C-AB23-08F3861EA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FD407-F353-49C5-9DFE-2BA4A1DE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8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608EC31-8870-A020-0864-A1C6012856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78150" y="1549401"/>
            <a:ext cx="6575426" cy="3679825"/>
            <a:chOff x="1876" y="976"/>
            <a:chExt cx="4142" cy="2318"/>
          </a:xfrm>
        </p:grpSpPr>
        <p:grpSp>
          <p:nvGrpSpPr>
            <p:cNvPr id="7" name="Group 205">
              <a:extLst>
                <a:ext uri="{FF2B5EF4-FFF2-40B4-BE49-F238E27FC236}">
                  <a16:creationId xmlns:a16="http://schemas.microsoft.com/office/drawing/2014/main" id="{78B03E95-4216-2183-04B9-A57434D4D7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9" y="1205"/>
              <a:ext cx="3022" cy="1904"/>
              <a:chOff x="2329" y="1205"/>
              <a:chExt cx="3022" cy="1904"/>
            </a:xfrm>
          </p:grpSpPr>
          <p:sp>
            <p:nvSpPr>
              <p:cNvPr id="433" name="Rectangle 6">
                <a:extLst>
                  <a:ext uri="{FF2B5EF4-FFF2-40B4-BE49-F238E27FC236}">
                    <a16:creationId xmlns:a16="http://schemas.microsoft.com/office/drawing/2014/main" id="{34D6155E-CE72-8E68-9D6D-50EEE282E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9" y="1205"/>
                <a:ext cx="3013" cy="18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Line 7">
                <a:extLst>
                  <a:ext uri="{FF2B5EF4-FFF2-40B4-BE49-F238E27FC236}">
                    <a16:creationId xmlns:a16="http://schemas.microsoft.com/office/drawing/2014/main" id="{73FBBCE9-C812-B104-1D5A-C4F354FBC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Line 8">
                <a:extLst>
                  <a:ext uri="{FF2B5EF4-FFF2-40B4-BE49-F238E27FC236}">
                    <a16:creationId xmlns:a16="http://schemas.microsoft.com/office/drawing/2014/main" id="{FB1AFF95-62A9-4D83-6826-A7DC5F47A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Line 9">
                <a:extLst>
                  <a:ext uri="{FF2B5EF4-FFF2-40B4-BE49-F238E27FC236}">
                    <a16:creationId xmlns:a16="http://schemas.microsoft.com/office/drawing/2014/main" id="{7CD424C2-5746-B344-41E5-0689DEEAA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Line 10">
                <a:extLst>
                  <a:ext uri="{FF2B5EF4-FFF2-40B4-BE49-F238E27FC236}">
                    <a16:creationId xmlns:a16="http://schemas.microsoft.com/office/drawing/2014/main" id="{A9FC7BF1-5512-B2AF-F0A5-0BF47D3AE1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Line 11">
                <a:extLst>
                  <a:ext uri="{FF2B5EF4-FFF2-40B4-BE49-F238E27FC236}">
                    <a16:creationId xmlns:a16="http://schemas.microsoft.com/office/drawing/2014/main" id="{776AA207-569C-959B-A1BB-074D91D17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Line 12">
                <a:extLst>
                  <a:ext uri="{FF2B5EF4-FFF2-40B4-BE49-F238E27FC236}">
                    <a16:creationId xmlns:a16="http://schemas.microsoft.com/office/drawing/2014/main" id="{0DF68535-7308-3732-D66E-25C4FC0A9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Line 13">
                <a:extLst>
                  <a:ext uri="{FF2B5EF4-FFF2-40B4-BE49-F238E27FC236}">
                    <a16:creationId xmlns:a16="http://schemas.microsoft.com/office/drawing/2014/main" id="{B25742AD-20B7-B6AA-627F-8330CA472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Line 14">
                <a:extLst>
                  <a:ext uri="{FF2B5EF4-FFF2-40B4-BE49-F238E27FC236}">
                    <a16:creationId xmlns:a16="http://schemas.microsoft.com/office/drawing/2014/main" id="{614C9C2D-A3EE-B543-6A51-13E5D1586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Line 15">
                <a:extLst>
                  <a:ext uri="{FF2B5EF4-FFF2-40B4-BE49-F238E27FC236}">
                    <a16:creationId xmlns:a16="http://schemas.microsoft.com/office/drawing/2014/main" id="{490C21DC-7000-2358-1FB8-66F06664D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Line 16">
                <a:extLst>
                  <a:ext uri="{FF2B5EF4-FFF2-40B4-BE49-F238E27FC236}">
                    <a16:creationId xmlns:a16="http://schemas.microsoft.com/office/drawing/2014/main" id="{D100A5FB-82DF-0C00-2555-DF1F686F7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Line 17">
                <a:extLst>
                  <a:ext uri="{FF2B5EF4-FFF2-40B4-BE49-F238E27FC236}">
                    <a16:creationId xmlns:a16="http://schemas.microsoft.com/office/drawing/2014/main" id="{65EBD9CD-8369-C1D1-BBD4-473999C31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Line 18">
                <a:extLst>
                  <a:ext uri="{FF2B5EF4-FFF2-40B4-BE49-F238E27FC236}">
                    <a16:creationId xmlns:a16="http://schemas.microsoft.com/office/drawing/2014/main" id="{388DAC8F-50C1-AAEC-EA23-9EC5EAE02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Line 19">
                <a:extLst>
                  <a:ext uri="{FF2B5EF4-FFF2-40B4-BE49-F238E27FC236}">
                    <a16:creationId xmlns:a16="http://schemas.microsoft.com/office/drawing/2014/main" id="{D7CB75D6-7751-3CBC-19AA-EB38A3959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Line 20">
                <a:extLst>
                  <a:ext uri="{FF2B5EF4-FFF2-40B4-BE49-F238E27FC236}">
                    <a16:creationId xmlns:a16="http://schemas.microsoft.com/office/drawing/2014/main" id="{DDCD9017-1BA2-39C4-341D-5C9C60D92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Line 21">
                <a:extLst>
                  <a:ext uri="{FF2B5EF4-FFF2-40B4-BE49-F238E27FC236}">
                    <a16:creationId xmlns:a16="http://schemas.microsoft.com/office/drawing/2014/main" id="{5F90B014-D28C-1EDA-EC64-F8738229D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Line 22">
                <a:extLst>
                  <a:ext uri="{FF2B5EF4-FFF2-40B4-BE49-F238E27FC236}">
                    <a16:creationId xmlns:a16="http://schemas.microsoft.com/office/drawing/2014/main" id="{96E9CCF2-0822-27A3-1CC3-623A91E7F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Line 23">
                <a:extLst>
                  <a:ext uri="{FF2B5EF4-FFF2-40B4-BE49-F238E27FC236}">
                    <a16:creationId xmlns:a16="http://schemas.microsoft.com/office/drawing/2014/main" id="{F6560445-C14E-3FF4-9AEB-D4322997CD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Line 24">
                <a:extLst>
                  <a:ext uri="{FF2B5EF4-FFF2-40B4-BE49-F238E27FC236}">
                    <a16:creationId xmlns:a16="http://schemas.microsoft.com/office/drawing/2014/main" id="{26F9EC9E-8563-7E48-92C3-8FB83A91F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Line 25">
                <a:extLst>
                  <a:ext uri="{FF2B5EF4-FFF2-40B4-BE49-F238E27FC236}">
                    <a16:creationId xmlns:a16="http://schemas.microsoft.com/office/drawing/2014/main" id="{A0141D4E-C72A-B0AE-8720-51E0CE2222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Line 26">
                <a:extLst>
                  <a:ext uri="{FF2B5EF4-FFF2-40B4-BE49-F238E27FC236}">
                    <a16:creationId xmlns:a16="http://schemas.microsoft.com/office/drawing/2014/main" id="{05BA9901-22F1-4E5B-1B7E-CCD19B330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Line 27">
                <a:extLst>
                  <a:ext uri="{FF2B5EF4-FFF2-40B4-BE49-F238E27FC236}">
                    <a16:creationId xmlns:a16="http://schemas.microsoft.com/office/drawing/2014/main" id="{7B2960E0-327A-24FC-4775-DB3BEF17C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Line 28">
                <a:extLst>
                  <a:ext uri="{FF2B5EF4-FFF2-40B4-BE49-F238E27FC236}">
                    <a16:creationId xmlns:a16="http://schemas.microsoft.com/office/drawing/2014/main" id="{95F7DA08-021B-D07C-1CC6-39AA06E49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Line 29">
                <a:extLst>
                  <a:ext uri="{FF2B5EF4-FFF2-40B4-BE49-F238E27FC236}">
                    <a16:creationId xmlns:a16="http://schemas.microsoft.com/office/drawing/2014/main" id="{DD656A47-6536-86AA-4CE2-15B985983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Line 30">
                <a:extLst>
                  <a:ext uri="{FF2B5EF4-FFF2-40B4-BE49-F238E27FC236}">
                    <a16:creationId xmlns:a16="http://schemas.microsoft.com/office/drawing/2014/main" id="{87441249-1880-17B0-C341-9756ECE75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Line 31">
                <a:extLst>
                  <a:ext uri="{FF2B5EF4-FFF2-40B4-BE49-F238E27FC236}">
                    <a16:creationId xmlns:a16="http://schemas.microsoft.com/office/drawing/2014/main" id="{09CA6F12-9406-8B5B-84C9-B1363BACB5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Line 32">
                <a:extLst>
                  <a:ext uri="{FF2B5EF4-FFF2-40B4-BE49-F238E27FC236}">
                    <a16:creationId xmlns:a16="http://schemas.microsoft.com/office/drawing/2014/main" id="{46F4D0A9-2A1B-5A82-7CD7-0ECCF2E75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Line 33">
                <a:extLst>
                  <a:ext uri="{FF2B5EF4-FFF2-40B4-BE49-F238E27FC236}">
                    <a16:creationId xmlns:a16="http://schemas.microsoft.com/office/drawing/2014/main" id="{BD54360B-0489-4BB6-63AA-FE9E75CA6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Line 34">
                <a:extLst>
                  <a:ext uri="{FF2B5EF4-FFF2-40B4-BE49-F238E27FC236}">
                    <a16:creationId xmlns:a16="http://schemas.microsoft.com/office/drawing/2014/main" id="{6C009DED-EF21-2AE5-FA3E-0DC967809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Line 35">
                <a:extLst>
                  <a:ext uri="{FF2B5EF4-FFF2-40B4-BE49-F238E27FC236}">
                    <a16:creationId xmlns:a16="http://schemas.microsoft.com/office/drawing/2014/main" id="{1E2D993A-822C-8D91-1341-7B47A181D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Line 36">
                <a:extLst>
                  <a:ext uri="{FF2B5EF4-FFF2-40B4-BE49-F238E27FC236}">
                    <a16:creationId xmlns:a16="http://schemas.microsoft.com/office/drawing/2014/main" id="{797A5299-23DA-8430-4F0F-69F8A35DF5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Line 37">
                <a:extLst>
                  <a:ext uri="{FF2B5EF4-FFF2-40B4-BE49-F238E27FC236}">
                    <a16:creationId xmlns:a16="http://schemas.microsoft.com/office/drawing/2014/main" id="{851C2A37-B202-98CD-2940-AF9708EA2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Line 38">
                <a:extLst>
                  <a:ext uri="{FF2B5EF4-FFF2-40B4-BE49-F238E27FC236}">
                    <a16:creationId xmlns:a16="http://schemas.microsoft.com/office/drawing/2014/main" id="{A33CF291-A59A-A9FB-9258-0100C64B1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Line 39">
                <a:extLst>
                  <a:ext uri="{FF2B5EF4-FFF2-40B4-BE49-F238E27FC236}">
                    <a16:creationId xmlns:a16="http://schemas.microsoft.com/office/drawing/2014/main" id="{66C6E6F2-1F78-06DC-6BD7-E566D2C1B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Line 40">
                <a:extLst>
                  <a:ext uri="{FF2B5EF4-FFF2-40B4-BE49-F238E27FC236}">
                    <a16:creationId xmlns:a16="http://schemas.microsoft.com/office/drawing/2014/main" id="{2024D421-945A-4F03-24A0-7B12EA449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Line 41">
                <a:extLst>
                  <a:ext uri="{FF2B5EF4-FFF2-40B4-BE49-F238E27FC236}">
                    <a16:creationId xmlns:a16="http://schemas.microsoft.com/office/drawing/2014/main" id="{D6863666-A3FF-4354-00CB-5F131DC0E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Line 42">
                <a:extLst>
                  <a:ext uri="{FF2B5EF4-FFF2-40B4-BE49-F238E27FC236}">
                    <a16:creationId xmlns:a16="http://schemas.microsoft.com/office/drawing/2014/main" id="{584DC770-459E-792E-24F6-367D73D114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Line 43">
                <a:extLst>
                  <a:ext uri="{FF2B5EF4-FFF2-40B4-BE49-F238E27FC236}">
                    <a16:creationId xmlns:a16="http://schemas.microsoft.com/office/drawing/2014/main" id="{9B089E88-36FB-F1F4-1667-B0D4407A0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Line 44">
                <a:extLst>
                  <a:ext uri="{FF2B5EF4-FFF2-40B4-BE49-F238E27FC236}">
                    <a16:creationId xmlns:a16="http://schemas.microsoft.com/office/drawing/2014/main" id="{330C7735-9896-DACF-FD37-40F8F0D5D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Line 45">
                <a:extLst>
                  <a:ext uri="{FF2B5EF4-FFF2-40B4-BE49-F238E27FC236}">
                    <a16:creationId xmlns:a16="http://schemas.microsoft.com/office/drawing/2014/main" id="{3AA0BDFF-3114-0305-C98C-7BD25E3D2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Line 46">
                <a:extLst>
                  <a:ext uri="{FF2B5EF4-FFF2-40B4-BE49-F238E27FC236}">
                    <a16:creationId xmlns:a16="http://schemas.microsoft.com/office/drawing/2014/main" id="{758E6EC1-8E34-FDB7-059D-F80A50DCA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Line 47">
                <a:extLst>
                  <a:ext uri="{FF2B5EF4-FFF2-40B4-BE49-F238E27FC236}">
                    <a16:creationId xmlns:a16="http://schemas.microsoft.com/office/drawing/2014/main" id="{887F731A-AAF9-5102-C4D4-67D7453BA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Line 48">
                <a:extLst>
                  <a:ext uri="{FF2B5EF4-FFF2-40B4-BE49-F238E27FC236}">
                    <a16:creationId xmlns:a16="http://schemas.microsoft.com/office/drawing/2014/main" id="{0068B1C0-FE77-D071-FFF9-869DD1850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Line 49">
                <a:extLst>
                  <a:ext uri="{FF2B5EF4-FFF2-40B4-BE49-F238E27FC236}">
                    <a16:creationId xmlns:a16="http://schemas.microsoft.com/office/drawing/2014/main" id="{E5A7BDDF-D869-35FE-D74F-7B4391701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Line 50">
                <a:extLst>
                  <a:ext uri="{FF2B5EF4-FFF2-40B4-BE49-F238E27FC236}">
                    <a16:creationId xmlns:a16="http://schemas.microsoft.com/office/drawing/2014/main" id="{D5043F92-E3EB-4429-A2BE-C42E16628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Line 51">
                <a:extLst>
                  <a:ext uri="{FF2B5EF4-FFF2-40B4-BE49-F238E27FC236}">
                    <a16:creationId xmlns:a16="http://schemas.microsoft.com/office/drawing/2014/main" id="{145F9E3E-166D-2FC3-1B88-7E1EA62C4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Line 52">
                <a:extLst>
                  <a:ext uri="{FF2B5EF4-FFF2-40B4-BE49-F238E27FC236}">
                    <a16:creationId xmlns:a16="http://schemas.microsoft.com/office/drawing/2014/main" id="{B4DAC96E-15C4-67A6-C0D4-693F0F694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Line 53">
                <a:extLst>
                  <a:ext uri="{FF2B5EF4-FFF2-40B4-BE49-F238E27FC236}">
                    <a16:creationId xmlns:a16="http://schemas.microsoft.com/office/drawing/2014/main" id="{02A6F7F5-8C0A-F49A-FE68-47F569ED80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Line 54">
                <a:extLst>
                  <a:ext uri="{FF2B5EF4-FFF2-40B4-BE49-F238E27FC236}">
                    <a16:creationId xmlns:a16="http://schemas.microsoft.com/office/drawing/2014/main" id="{38C89FBD-0D34-3087-1AFD-105326BBE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Line 55">
                <a:extLst>
                  <a:ext uri="{FF2B5EF4-FFF2-40B4-BE49-F238E27FC236}">
                    <a16:creationId xmlns:a16="http://schemas.microsoft.com/office/drawing/2014/main" id="{2FBC1681-D407-287E-E516-EB037DADA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3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Line 56">
                <a:extLst>
                  <a:ext uri="{FF2B5EF4-FFF2-40B4-BE49-F238E27FC236}">
                    <a16:creationId xmlns:a16="http://schemas.microsoft.com/office/drawing/2014/main" id="{829FAD29-0465-0B33-1F81-94A17AA92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Line 57">
                <a:extLst>
                  <a:ext uri="{FF2B5EF4-FFF2-40B4-BE49-F238E27FC236}">
                    <a16:creationId xmlns:a16="http://schemas.microsoft.com/office/drawing/2014/main" id="{5B3C28FF-7326-18B1-8820-E1D2B2F47E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Line 58">
                <a:extLst>
                  <a:ext uri="{FF2B5EF4-FFF2-40B4-BE49-F238E27FC236}">
                    <a16:creationId xmlns:a16="http://schemas.microsoft.com/office/drawing/2014/main" id="{9CAB1A8D-805B-6C43-FB61-158EF0026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Line 59">
                <a:extLst>
                  <a:ext uri="{FF2B5EF4-FFF2-40B4-BE49-F238E27FC236}">
                    <a16:creationId xmlns:a16="http://schemas.microsoft.com/office/drawing/2014/main" id="{B58AB87F-8820-0FE7-2B0D-62F9495AB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Line 60">
                <a:extLst>
                  <a:ext uri="{FF2B5EF4-FFF2-40B4-BE49-F238E27FC236}">
                    <a16:creationId xmlns:a16="http://schemas.microsoft.com/office/drawing/2014/main" id="{05447743-751F-AAD4-6DAA-8499373F2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Line 61">
                <a:extLst>
                  <a:ext uri="{FF2B5EF4-FFF2-40B4-BE49-F238E27FC236}">
                    <a16:creationId xmlns:a16="http://schemas.microsoft.com/office/drawing/2014/main" id="{2BF5BEBC-BC9D-81DB-81BA-A73EFFD66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Line 62">
                <a:extLst>
                  <a:ext uri="{FF2B5EF4-FFF2-40B4-BE49-F238E27FC236}">
                    <a16:creationId xmlns:a16="http://schemas.microsoft.com/office/drawing/2014/main" id="{7751A0D5-E919-9831-9B3A-1EE961A790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Line 63">
                <a:extLst>
                  <a:ext uri="{FF2B5EF4-FFF2-40B4-BE49-F238E27FC236}">
                    <a16:creationId xmlns:a16="http://schemas.microsoft.com/office/drawing/2014/main" id="{6DBE256D-F71F-619F-FE5B-3976A8873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Line 64">
                <a:extLst>
                  <a:ext uri="{FF2B5EF4-FFF2-40B4-BE49-F238E27FC236}">
                    <a16:creationId xmlns:a16="http://schemas.microsoft.com/office/drawing/2014/main" id="{B3F4CB53-C84A-14DD-5FCF-1E13C460D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Line 65">
                <a:extLst>
                  <a:ext uri="{FF2B5EF4-FFF2-40B4-BE49-F238E27FC236}">
                    <a16:creationId xmlns:a16="http://schemas.microsoft.com/office/drawing/2014/main" id="{B044F195-F684-7764-D618-AD088E8FD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Line 66">
                <a:extLst>
                  <a:ext uri="{FF2B5EF4-FFF2-40B4-BE49-F238E27FC236}">
                    <a16:creationId xmlns:a16="http://schemas.microsoft.com/office/drawing/2014/main" id="{F3AA6978-8261-0483-F25B-4012C6C9C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Line 67">
                <a:extLst>
                  <a:ext uri="{FF2B5EF4-FFF2-40B4-BE49-F238E27FC236}">
                    <a16:creationId xmlns:a16="http://schemas.microsoft.com/office/drawing/2014/main" id="{31A3870A-D38F-E824-57EA-BAE87A1A2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Line 68">
                <a:extLst>
                  <a:ext uri="{FF2B5EF4-FFF2-40B4-BE49-F238E27FC236}">
                    <a16:creationId xmlns:a16="http://schemas.microsoft.com/office/drawing/2014/main" id="{5EA7F7ED-2F95-F6D1-9790-07CAEE45B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Line 69">
                <a:extLst>
                  <a:ext uri="{FF2B5EF4-FFF2-40B4-BE49-F238E27FC236}">
                    <a16:creationId xmlns:a16="http://schemas.microsoft.com/office/drawing/2014/main" id="{81E6F583-3C57-CA71-4763-524B8E221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Line 70">
                <a:extLst>
                  <a:ext uri="{FF2B5EF4-FFF2-40B4-BE49-F238E27FC236}">
                    <a16:creationId xmlns:a16="http://schemas.microsoft.com/office/drawing/2014/main" id="{162A3AB4-13EE-5841-8B14-DFDAB75DA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Line 71">
                <a:extLst>
                  <a:ext uri="{FF2B5EF4-FFF2-40B4-BE49-F238E27FC236}">
                    <a16:creationId xmlns:a16="http://schemas.microsoft.com/office/drawing/2014/main" id="{8A4E8D27-0C73-EB58-828E-796C02920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Line 72">
                <a:extLst>
                  <a:ext uri="{FF2B5EF4-FFF2-40B4-BE49-F238E27FC236}">
                    <a16:creationId xmlns:a16="http://schemas.microsoft.com/office/drawing/2014/main" id="{B1FA87F2-BA07-9AF9-D66A-87116F66D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Line 73">
                <a:extLst>
                  <a:ext uri="{FF2B5EF4-FFF2-40B4-BE49-F238E27FC236}">
                    <a16:creationId xmlns:a16="http://schemas.microsoft.com/office/drawing/2014/main" id="{6D38BA52-B213-29E9-37C6-7413DB22B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Line 74">
                <a:extLst>
                  <a:ext uri="{FF2B5EF4-FFF2-40B4-BE49-F238E27FC236}">
                    <a16:creationId xmlns:a16="http://schemas.microsoft.com/office/drawing/2014/main" id="{E592C021-B210-155F-C53C-E5ED44CF7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Line 75">
                <a:extLst>
                  <a:ext uri="{FF2B5EF4-FFF2-40B4-BE49-F238E27FC236}">
                    <a16:creationId xmlns:a16="http://schemas.microsoft.com/office/drawing/2014/main" id="{3260C0DB-8B78-1A97-8684-31C1CDCE6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Line 76">
                <a:extLst>
                  <a:ext uri="{FF2B5EF4-FFF2-40B4-BE49-F238E27FC236}">
                    <a16:creationId xmlns:a16="http://schemas.microsoft.com/office/drawing/2014/main" id="{FDF1580E-EE6D-4C34-A19C-C9DC03C00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Line 77">
                <a:extLst>
                  <a:ext uri="{FF2B5EF4-FFF2-40B4-BE49-F238E27FC236}">
                    <a16:creationId xmlns:a16="http://schemas.microsoft.com/office/drawing/2014/main" id="{7FE5160F-AAE6-CA3D-708C-8C08940D0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Line 78">
                <a:extLst>
                  <a:ext uri="{FF2B5EF4-FFF2-40B4-BE49-F238E27FC236}">
                    <a16:creationId xmlns:a16="http://schemas.microsoft.com/office/drawing/2014/main" id="{3A66A868-F505-1ED7-F919-C9DACA6C3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Line 79">
                <a:extLst>
                  <a:ext uri="{FF2B5EF4-FFF2-40B4-BE49-F238E27FC236}">
                    <a16:creationId xmlns:a16="http://schemas.microsoft.com/office/drawing/2014/main" id="{E4E7FBB3-6534-9E9D-AF42-70882FC53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Line 80">
                <a:extLst>
                  <a:ext uri="{FF2B5EF4-FFF2-40B4-BE49-F238E27FC236}">
                    <a16:creationId xmlns:a16="http://schemas.microsoft.com/office/drawing/2014/main" id="{BFE3BC4F-34FB-7AAB-0B4F-DF6AA07BC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Line 81">
                <a:extLst>
                  <a:ext uri="{FF2B5EF4-FFF2-40B4-BE49-F238E27FC236}">
                    <a16:creationId xmlns:a16="http://schemas.microsoft.com/office/drawing/2014/main" id="{D63746E3-50F5-1149-F7B5-47338F632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Line 82">
                <a:extLst>
                  <a:ext uri="{FF2B5EF4-FFF2-40B4-BE49-F238E27FC236}">
                    <a16:creationId xmlns:a16="http://schemas.microsoft.com/office/drawing/2014/main" id="{1839A917-7EC2-01A8-5C71-3103C0B66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Line 83">
                <a:extLst>
                  <a:ext uri="{FF2B5EF4-FFF2-40B4-BE49-F238E27FC236}">
                    <a16:creationId xmlns:a16="http://schemas.microsoft.com/office/drawing/2014/main" id="{0CDCC7D8-BD17-E25C-CD22-F570EFB1E2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Line 84">
                <a:extLst>
                  <a:ext uri="{FF2B5EF4-FFF2-40B4-BE49-F238E27FC236}">
                    <a16:creationId xmlns:a16="http://schemas.microsoft.com/office/drawing/2014/main" id="{9FC0CA40-1F15-E9D2-184B-E45B4837D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Line 85">
                <a:extLst>
                  <a:ext uri="{FF2B5EF4-FFF2-40B4-BE49-F238E27FC236}">
                    <a16:creationId xmlns:a16="http://schemas.microsoft.com/office/drawing/2014/main" id="{2FCA8C36-2BA9-96AF-3080-8B5536396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Line 86">
                <a:extLst>
                  <a:ext uri="{FF2B5EF4-FFF2-40B4-BE49-F238E27FC236}">
                    <a16:creationId xmlns:a16="http://schemas.microsoft.com/office/drawing/2014/main" id="{F49C025E-C905-3D84-C183-BFC55BFFB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Line 87">
                <a:extLst>
                  <a:ext uri="{FF2B5EF4-FFF2-40B4-BE49-F238E27FC236}">
                    <a16:creationId xmlns:a16="http://schemas.microsoft.com/office/drawing/2014/main" id="{B2BE1BB8-86BB-1CB3-08F3-F36723E28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Line 88">
                <a:extLst>
                  <a:ext uri="{FF2B5EF4-FFF2-40B4-BE49-F238E27FC236}">
                    <a16:creationId xmlns:a16="http://schemas.microsoft.com/office/drawing/2014/main" id="{8B972BAA-363A-4310-BEED-08572B05A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Line 89">
                <a:extLst>
                  <a:ext uri="{FF2B5EF4-FFF2-40B4-BE49-F238E27FC236}">
                    <a16:creationId xmlns:a16="http://schemas.microsoft.com/office/drawing/2014/main" id="{860530E1-B64A-5C05-B134-6BD809591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Line 90">
                <a:extLst>
                  <a:ext uri="{FF2B5EF4-FFF2-40B4-BE49-F238E27FC236}">
                    <a16:creationId xmlns:a16="http://schemas.microsoft.com/office/drawing/2014/main" id="{700D091A-CC4E-4F76-B765-02BBAACDD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Line 91">
                <a:extLst>
                  <a:ext uri="{FF2B5EF4-FFF2-40B4-BE49-F238E27FC236}">
                    <a16:creationId xmlns:a16="http://schemas.microsoft.com/office/drawing/2014/main" id="{F9932A1A-E676-40DD-5761-DA872BD45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Line 92">
                <a:extLst>
                  <a:ext uri="{FF2B5EF4-FFF2-40B4-BE49-F238E27FC236}">
                    <a16:creationId xmlns:a16="http://schemas.microsoft.com/office/drawing/2014/main" id="{6D0D468D-5310-A77F-D771-67E59C90B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Line 93">
                <a:extLst>
                  <a:ext uri="{FF2B5EF4-FFF2-40B4-BE49-F238E27FC236}">
                    <a16:creationId xmlns:a16="http://schemas.microsoft.com/office/drawing/2014/main" id="{E5B9D37E-4C86-A846-162E-FE1836D10E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Line 94">
                <a:extLst>
                  <a:ext uri="{FF2B5EF4-FFF2-40B4-BE49-F238E27FC236}">
                    <a16:creationId xmlns:a16="http://schemas.microsoft.com/office/drawing/2014/main" id="{5A1DDFFD-3CAA-1E31-E0D4-1CA2A2799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Line 95">
                <a:extLst>
                  <a:ext uri="{FF2B5EF4-FFF2-40B4-BE49-F238E27FC236}">
                    <a16:creationId xmlns:a16="http://schemas.microsoft.com/office/drawing/2014/main" id="{CBA16795-99DF-A735-BD29-ED22F3983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Line 96">
                <a:extLst>
                  <a:ext uri="{FF2B5EF4-FFF2-40B4-BE49-F238E27FC236}">
                    <a16:creationId xmlns:a16="http://schemas.microsoft.com/office/drawing/2014/main" id="{B534CC02-A241-205A-A03B-1B608B3B0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Line 97">
                <a:extLst>
                  <a:ext uri="{FF2B5EF4-FFF2-40B4-BE49-F238E27FC236}">
                    <a16:creationId xmlns:a16="http://schemas.microsoft.com/office/drawing/2014/main" id="{EA903641-FA6A-E713-4135-41AA2D252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Line 98">
                <a:extLst>
                  <a:ext uri="{FF2B5EF4-FFF2-40B4-BE49-F238E27FC236}">
                    <a16:creationId xmlns:a16="http://schemas.microsoft.com/office/drawing/2014/main" id="{6E7CDB56-8324-5B19-308A-3991A3BE3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Line 99">
                <a:extLst>
                  <a:ext uri="{FF2B5EF4-FFF2-40B4-BE49-F238E27FC236}">
                    <a16:creationId xmlns:a16="http://schemas.microsoft.com/office/drawing/2014/main" id="{892313A7-41C7-4949-DFF6-D505C47AC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Line 100">
                <a:extLst>
                  <a:ext uri="{FF2B5EF4-FFF2-40B4-BE49-F238E27FC236}">
                    <a16:creationId xmlns:a16="http://schemas.microsoft.com/office/drawing/2014/main" id="{1476B21C-E33C-7EB6-905F-7F99945AF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Line 101">
                <a:extLst>
                  <a:ext uri="{FF2B5EF4-FFF2-40B4-BE49-F238E27FC236}">
                    <a16:creationId xmlns:a16="http://schemas.microsoft.com/office/drawing/2014/main" id="{13121C30-299C-8BCA-1EC9-A96BE77F0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Line 102">
                <a:extLst>
                  <a:ext uri="{FF2B5EF4-FFF2-40B4-BE49-F238E27FC236}">
                    <a16:creationId xmlns:a16="http://schemas.microsoft.com/office/drawing/2014/main" id="{B9268209-439F-67C8-07A6-E7999604B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Line 103">
                <a:extLst>
                  <a:ext uri="{FF2B5EF4-FFF2-40B4-BE49-F238E27FC236}">
                    <a16:creationId xmlns:a16="http://schemas.microsoft.com/office/drawing/2014/main" id="{93F939CE-908A-2310-5037-9181DA1F0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Line 104">
                <a:extLst>
                  <a:ext uri="{FF2B5EF4-FFF2-40B4-BE49-F238E27FC236}">
                    <a16:creationId xmlns:a16="http://schemas.microsoft.com/office/drawing/2014/main" id="{A8A5F644-58F2-4ED9-83B4-046E29FBE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Line 105">
                <a:extLst>
                  <a:ext uri="{FF2B5EF4-FFF2-40B4-BE49-F238E27FC236}">
                    <a16:creationId xmlns:a16="http://schemas.microsoft.com/office/drawing/2014/main" id="{0A7D89B6-017B-D5E0-C8A1-CDDD04EF1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Line 106">
                <a:extLst>
                  <a:ext uri="{FF2B5EF4-FFF2-40B4-BE49-F238E27FC236}">
                    <a16:creationId xmlns:a16="http://schemas.microsoft.com/office/drawing/2014/main" id="{E11488AF-66FA-6217-CBB2-EF8B6CB64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Line 107">
                <a:extLst>
                  <a:ext uri="{FF2B5EF4-FFF2-40B4-BE49-F238E27FC236}">
                    <a16:creationId xmlns:a16="http://schemas.microsoft.com/office/drawing/2014/main" id="{5FE99FA8-B24C-9BA8-FA60-32AC6E99C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Line 108">
                <a:extLst>
                  <a:ext uri="{FF2B5EF4-FFF2-40B4-BE49-F238E27FC236}">
                    <a16:creationId xmlns:a16="http://schemas.microsoft.com/office/drawing/2014/main" id="{B076F79F-1C33-5243-076D-F1178D147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Line 109">
                <a:extLst>
                  <a:ext uri="{FF2B5EF4-FFF2-40B4-BE49-F238E27FC236}">
                    <a16:creationId xmlns:a16="http://schemas.microsoft.com/office/drawing/2014/main" id="{2DA779D8-43CF-C7BE-1138-ECE5DA1EB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Line 110">
                <a:extLst>
                  <a:ext uri="{FF2B5EF4-FFF2-40B4-BE49-F238E27FC236}">
                    <a16:creationId xmlns:a16="http://schemas.microsoft.com/office/drawing/2014/main" id="{01FA9C9E-D3D5-CEC6-104C-0DACAA8D6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3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Line 111">
                <a:extLst>
                  <a:ext uri="{FF2B5EF4-FFF2-40B4-BE49-F238E27FC236}">
                    <a16:creationId xmlns:a16="http://schemas.microsoft.com/office/drawing/2014/main" id="{282F64CE-2518-E32C-A5ED-7567F2B68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Line 112">
                <a:extLst>
                  <a:ext uri="{FF2B5EF4-FFF2-40B4-BE49-F238E27FC236}">
                    <a16:creationId xmlns:a16="http://schemas.microsoft.com/office/drawing/2014/main" id="{72636E49-5374-933C-4118-1E0F979E2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Line 113">
                <a:extLst>
                  <a:ext uri="{FF2B5EF4-FFF2-40B4-BE49-F238E27FC236}">
                    <a16:creationId xmlns:a16="http://schemas.microsoft.com/office/drawing/2014/main" id="{2ABA51C5-E25B-3638-0D99-4FFEEE9A7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Line 114">
                <a:extLst>
                  <a:ext uri="{FF2B5EF4-FFF2-40B4-BE49-F238E27FC236}">
                    <a16:creationId xmlns:a16="http://schemas.microsoft.com/office/drawing/2014/main" id="{FDF01235-F039-43C6-F4BF-1F6B2F717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Line 115">
                <a:extLst>
                  <a:ext uri="{FF2B5EF4-FFF2-40B4-BE49-F238E27FC236}">
                    <a16:creationId xmlns:a16="http://schemas.microsoft.com/office/drawing/2014/main" id="{678947D4-3C8B-3DA8-7506-6B3089764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Line 116">
                <a:extLst>
                  <a:ext uri="{FF2B5EF4-FFF2-40B4-BE49-F238E27FC236}">
                    <a16:creationId xmlns:a16="http://schemas.microsoft.com/office/drawing/2014/main" id="{BF3CE548-9222-F3F8-CA71-7D5C66E0E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Line 117">
                <a:extLst>
                  <a:ext uri="{FF2B5EF4-FFF2-40B4-BE49-F238E27FC236}">
                    <a16:creationId xmlns:a16="http://schemas.microsoft.com/office/drawing/2014/main" id="{6478DE47-AD05-15AC-8ED0-8DA8B7096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Line 118">
                <a:extLst>
                  <a:ext uri="{FF2B5EF4-FFF2-40B4-BE49-F238E27FC236}">
                    <a16:creationId xmlns:a16="http://schemas.microsoft.com/office/drawing/2014/main" id="{332629F5-1CC8-DE9F-7B70-2C33FE5FD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Rectangle 119">
                <a:extLst>
                  <a:ext uri="{FF2B5EF4-FFF2-40B4-BE49-F238E27FC236}">
                    <a16:creationId xmlns:a16="http://schemas.microsoft.com/office/drawing/2014/main" id="{91315700-D62A-1AD7-5F14-32D54E3CC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4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Rectangle 120">
                <a:extLst>
                  <a:ext uri="{FF2B5EF4-FFF2-40B4-BE49-F238E27FC236}">
                    <a16:creationId xmlns:a16="http://schemas.microsoft.com/office/drawing/2014/main" id="{09E5B907-3C95-2A26-188D-BFFFB33D8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0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Rectangle 121">
                <a:extLst>
                  <a:ext uri="{FF2B5EF4-FFF2-40B4-BE49-F238E27FC236}">
                    <a16:creationId xmlns:a16="http://schemas.microsoft.com/office/drawing/2014/main" id="{3E5C3DD6-004C-8566-AFF0-8692753CC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0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Rectangle 122">
                <a:extLst>
                  <a:ext uri="{FF2B5EF4-FFF2-40B4-BE49-F238E27FC236}">
                    <a16:creationId xmlns:a16="http://schemas.microsoft.com/office/drawing/2014/main" id="{A4062D5E-92B1-4C87-E297-C537FF84F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0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Rectangle 123">
                <a:extLst>
                  <a:ext uri="{FF2B5EF4-FFF2-40B4-BE49-F238E27FC236}">
                    <a16:creationId xmlns:a16="http://schemas.microsoft.com/office/drawing/2014/main" id="{5ED15EE5-2A16-42D7-DEC1-40F7C0ED7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0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Rectangle 124">
                <a:extLst>
                  <a:ext uri="{FF2B5EF4-FFF2-40B4-BE49-F238E27FC236}">
                    <a16:creationId xmlns:a16="http://schemas.microsoft.com/office/drawing/2014/main" id="{7392E22F-362C-EF54-4D29-4DC3FF93A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0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Rectangle 125">
                <a:extLst>
                  <a:ext uri="{FF2B5EF4-FFF2-40B4-BE49-F238E27FC236}">
                    <a16:creationId xmlns:a16="http://schemas.microsoft.com/office/drawing/2014/main" id="{3D0DBC8B-5EB7-FFDB-3E93-09AD81CAA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0" y="28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Rectangle 126">
                <a:extLst>
                  <a:ext uri="{FF2B5EF4-FFF2-40B4-BE49-F238E27FC236}">
                    <a16:creationId xmlns:a16="http://schemas.microsoft.com/office/drawing/2014/main" id="{B39935E5-4279-1722-A286-197E6CBC5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0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Rectangle 127">
                <a:extLst>
                  <a:ext uri="{FF2B5EF4-FFF2-40B4-BE49-F238E27FC236}">
                    <a16:creationId xmlns:a16="http://schemas.microsoft.com/office/drawing/2014/main" id="{DEC2A956-4334-55C8-1196-7E4BF3E26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0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Rectangle 128">
                <a:extLst>
                  <a:ext uri="{FF2B5EF4-FFF2-40B4-BE49-F238E27FC236}">
                    <a16:creationId xmlns:a16="http://schemas.microsoft.com/office/drawing/2014/main" id="{1CBB9057-18DC-328D-91D5-9131124C3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0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Rectangle 129">
                <a:extLst>
                  <a:ext uri="{FF2B5EF4-FFF2-40B4-BE49-F238E27FC236}">
                    <a16:creationId xmlns:a16="http://schemas.microsoft.com/office/drawing/2014/main" id="{8D67C09C-AE91-EF54-A4B1-C6B0E3E50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0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Rectangle 130">
                <a:extLst>
                  <a:ext uri="{FF2B5EF4-FFF2-40B4-BE49-F238E27FC236}">
                    <a16:creationId xmlns:a16="http://schemas.microsoft.com/office/drawing/2014/main" id="{F0A420A7-5DDE-B65D-2948-7CBD904E9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Rectangle 131">
                <a:extLst>
                  <a:ext uri="{FF2B5EF4-FFF2-40B4-BE49-F238E27FC236}">
                    <a16:creationId xmlns:a16="http://schemas.microsoft.com/office/drawing/2014/main" id="{6A5DCB21-54CA-C804-4FAC-FF9E157B0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Rectangle 132">
                <a:extLst>
                  <a:ext uri="{FF2B5EF4-FFF2-40B4-BE49-F238E27FC236}">
                    <a16:creationId xmlns:a16="http://schemas.microsoft.com/office/drawing/2014/main" id="{07E16A40-B87D-C366-27C0-AC910E466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Rectangle 133">
                <a:extLst>
                  <a:ext uri="{FF2B5EF4-FFF2-40B4-BE49-F238E27FC236}">
                    <a16:creationId xmlns:a16="http://schemas.microsoft.com/office/drawing/2014/main" id="{AF0FE269-A856-84C7-54D0-4E0F68D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Rectangle 134">
                <a:extLst>
                  <a:ext uri="{FF2B5EF4-FFF2-40B4-BE49-F238E27FC236}">
                    <a16:creationId xmlns:a16="http://schemas.microsoft.com/office/drawing/2014/main" id="{DAE48A6F-8B6C-9E1C-CD48-CD4BA12AA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Rectangle 135">
                <a:extLst>
                  <a:ext uri="{FF2B5EF4-FFF2-40B4-BE49-F238E27FC236}">
                    <a16:creationId xmlns:a16="http://schemas.microsoft.com/office/drawing/2014/main" id="{BC0742E1-41D1-8833-8555-42F4CFA00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28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Rectangle 136">
                <a:extLst>
                  <a:ext uri="{FF2B5EF4-FFF2-40B4-BE49-F238E27FC236}">
                    <a16:creationId xmlns:a16="http://schemas.microsoft.com/office/drawing/2014/main" id="{1827A938-608E-FA49-837F-11501E3F5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Rectangle 137">
                <a:extLst>
                  <a:ext uri="{FF2B5EF4-FFF2-40B4-BE49-F238E27FC236}">
                    <a16:creationId xmlns:a16="http://schemas.microsoft.com/office/drawing/2014/main" id="{6E56B6EB-B763-FE22-0C9F-579DCEF44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Rectangle 138">
                <a:extLst>
                  <a:ext uri="{FF2B5EF4-FFF2-40B4-BE49-F238E27FC236}">
                    <a16:creationId xmlns:a16="http://schemas.microsoft.com/office/drawing/2014/main" id="{095EB5CD-0A17-F363-97A0-9599C8823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Rectangle 139">
                <a:extLst>
                  <a:ext uri="{FF2B5EF4-FFF2-40B4-BE49-F238E27FC236}">
                    <a16:creationId xmlns:a16="http://schemas.microsoft.com/office/drawing/2014/main" id="{805A1ADF-A76E-AC19-D0FC-0988F188D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Rectangle 140">
                <a:extLst>
                  <a:ext uri="{FF2B5EF4-FFF2-40B4-BE49-F238E27FC236}">
                    <a16:creationId xmlns:a16="http://schemas.microsoft.com/office/drawing/2014/main" id="{B84B89BC-83CA-3F5A-2ED0-99F1F99A8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Rectangle 141">
                <a:extLst>
                  <a:ext uri="{FF2B5EF4-FFF2-40B4-BE49-F238E27FC236}">
                    <a16:creationId xmlns:a16="http://schemas.microsoft.com/office/drawing/2014/main" id="{EA0A6787-AD50-28ED-0C3A-5E327B601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Rectangle 142">
                <a:extLst>
                  <a:ext uri="{FF2B5EF4-FFF2-40B4-BE49-F238E27FC236}">
                    <a16:creationId xmlns:a16="http://schemas.microsoft.com/office/drawing/2014/main" id="{057DF91A-A4A8-07DB-5102-B63F54D9D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Rectangle 143">
                <a:extLst>
                  <a:ext uri="{FF2B5EF4-FFF2-40B4-BE49-F238E27FC236}">
                    <a16:creationId xmlns:a16="http://schemas.microsoft.com/office/drawing/2014/main" id="{1E95DF01-F77E-78A5-5A06-567DC7690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Rectangle 144">
                <a:extLst>
                  <a:ext uri="{FF2B5EF4-FFF2-40B4-BE49-F238E27FC236}">
                    <a16:creationId xmlns:a16="http://schemas.microsoft.com/office/drawing/2014/main" id="{B21C9A03-B08A-5591-16AC-B6C56037E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9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Rectangle 145">
                <a:extLst>
                  <a:ext uri="{FF2B5EF4-FFF2-40B4-BE49-F238E27FC236}">
                    <a16:creationId xmlns:a16="http://schemas.microsoft.com/office/drawing/2014/main" id="{2099F58E-7FC5-4B60-4AA7-666DC95B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9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Rectangle 146">
                <a:extLst>
                  <a:ext uri="{FF2B5EF4-FFF2-40B4-BE49-F238E27FC236}">
                    <a16:creationId xmlns:a16="http://schemas.microsoft.com/office/drawing/2014/main" id="{0147390D-687A-1698-7987-7310DA769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9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Rectangle 147">
                <a:extLst>
                  <a:ext uri="{FF2B5EF4-FFF2-40B4-BE49-F238E27FC236}">
                    <a16:creationId xmlns:a16="http://schemas.microsoft.com/office/drawing/2014/main" id="{17F2292F-4D56-45FE-3B8B-EFCF0E914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Rectangle 148">
                <a:extLst>
                  <a:ext uri="{FF2B5EF4-FFF2-40B4-BE49-F238E27FC236}">
                    <a16:creationId xmlns:a16="http://schemas.microsoft.com/office/drawing/2014/main" id="{38F0B0BA-0386-C4D1-BD8B-279362ACF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Rectangle 149">
                <a:extLst>
                  <a:ext uri="{FF2B5EF4-FFF2-40B4-BE49-F238E27FC236}">
                    <a16:creationId xmlns:a16="http://schemas.microsoft.com/office/drawing/2014/main" id="{9CD8E727-2DA7-5E5D-C240-E79552F9D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8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Rectangle 150">
                <a:extLst>
                  <a:ext uri="{FF2B5EF4-FFF2-40B4-BE49-F238E27FC236}">
                    <a16:creationId xmlns:a16="http://schemas.microsoft.com/office/drawing/2014/main" id="{656874AA-7F3B-938F-EDD0-96AE26BEF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Rectangle 151">
                <a:extLst>
                  <a:ext uri="{FF2B5EF4-FFF2-40B4-BE49-F238E27FC236}">
                    <a16:creationId xmlns:a16="http://schemas.microsoft.com/office/drawing/2014/main" id="{CCE2F767-558E-FCCF-FA44-A542964A7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Rectangle 152">
                <a:extLst>
                  <a:ext uri="{FF2B5EF4-FFF2-40B4-BE49-F238E27FC236}">
                    <a16:creationId xmlns:a16="http://schemas.microsoft.com/office/drawing/2014/main" id="{9DC170E4-0BBE-0C52-08E0-D5CCA0565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Rectangle 153">
                <a:extLst>
                  <a:ext uri="{FF2B5EF4-FFF2-40B4-BE49-F238E27FC236}">
                    <a16:creationId xmlns:a16="http://schemas.microsoft.com/office/drawing/2014/main" id="{4BA12346-B216-BEC1-85A3-9D3269E17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Rectangle 154">
                <a:extLst>
                  <a:ext uri="{FF2B5EF4-FFF2-40B4-BE49-F238E27FC236}">
                    <a16:creationId xmlns:a16="http://schemas.microsoft.com/office/drawing/2014/main" id="{A0E9691D-7F4D-532C-F94F-E46204CE6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Rectangle 155">
                <a:extLst>
                  <a:ext uri="{FF2B5EF4-FFF2-40B4-BE49-F238E27FC236}">
                    <a16:creationId xmlns:a16="http://schemas.microsoft.com/office/drawing/2014/main" id="{D0722EE4-698A-3B0A-1401-45B3380C2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Rectangle 156">
                <a:extLst>
                  <a:ext uri="{FF2B5EF4-FFF2-40B4-BE49-F238E27FC236}">
                    <a16:creationId xmlns:a16="http://schemas.microsoft.com/office/drawing/2014/main" id="{DE0B2422-9F0C-4329-D7CD-0B62E02C8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Rectangle 157">
                <a:extLst>
                  <a:ext uri="{FF2B5EF4-FFF2-40B4-BE49-F238E27FC236}">
                    <a16:creationId xmlns:a16="http://schemas.microsoft.com/office/drawing/2014/main" id="{294F11EB-5B05-12BC-5B91-DB3E0CEBD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Rectangle 158">
                <a:extLst>
                  <a:ext uri="{FF2B5EF4-FFF2-40B4-BE49-F238E27FC236}">
                    <a16:creationId xmlns:a16="http://schemas.microsoft.com/office/drawing/2014/main" id="{26CCD06B-7506-F62A-CA1C-5730DC571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Rectangle 159">
                <a:extLst>
                  <a:ext uri="{FF2B5EF4-FFF2-40B4-BE49-F238E27FC236}">
                    <a16:creationId xmlns:a16="http://schemas.microsoft.com/office/drawing/2014/main" id="{D6056172-15DE-AF3A-1A4C-D11A70AB0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Rectangle 160">
                <a:extLst>
                  <a:ext uri="{FF2B5EF4-FFF2-40B4-BE49-F238E27FC236}">
                    <a16:creationId xmlns:a16="http://schemas.microsoft.com/office/drawing/2014/main" id="{76758F59-F812-5B4C-8ABB-33F1ABC6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Rectangle 161">
                <a:extLst>
                  <a:ext uri="{FF2B5EF4-FFF2-40B4-BE49-F238E27FC236}">
                    <a16:creationId xmlns:a16="http://schemas.microsoft.com/office/drawing/2014/main" id="{2921CCE2-6094-3097-85EF-397D6BC9B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Rectangle 162">
                <a:extLst>
                  <a:ext uri="{FF2B5EF4-FFF2-40B4-BE49-F238E27FC236}">
                    <a16:creationId xmlns:a16="http://schemas.microsoft.com/office/drawing/2014/main" id="{E5CF1F89-EEDD-38E0-BCFA-6F149040A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Rectangle 163">
                <a:extLst>
                  <a:ext uri="{FF2B5EF4-FFF2-40B4-BE49-F238E27FC236}">
                    <a16:creationId xmlns:a16="http://schemas.microsoft.com/office/drawing/2014/main" id="{B7EC29D8-504A-815D-727F-285A13155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Rectangle 164">
                <a:extLst>
                  <a:ext uri="{FF2B5EF4-FFF2-40B4-BE49-F238E27FC236}">
                    <a16:creationId xmlns:a16="http://schemas.microsoft.com/office/drawing/2014/main" id="{BA0CFEAC-4F41-176B-9AF2-E8EB50418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8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Rectangle 165">
                <a:extLst>
                  <a:ext uri="{FF2B5EF4-FFF2-40B4-BE49-F238E27FC236}">
                    <a16:creationId xmlns:a16="http://schemas.microsoft.com/office/drawing/2014/main" id="{A984BED6-86D8-27EA-1EC4-5C81D7E23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Rectangle 166">
                <a:extLst>
                  <a:ext uri="{FF2B5EF4-FFF2-40B4-BE49-F238E27FC236}">
                    <a16:creationId xmlns:a16="http://schemas.microsoft.com/office/drawing/2014/main" id="{E4F3EE22-BAFD-6A96-A9D6-E0696E15A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Rectangle 167">
                <a:extLst>
                  <a:ext uri="{FF2B5EF4-FFF2-40B4-BE49-F238E27FC236}">
                    <a16:creationId xmlns:a16="http://schemas.microsoft.com/office/drawing/2014/main" id="{FD63CECF-7A0A-3F4B-826B-DEA031FF9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Rectangle 168">
                <a:extLst>
                  <a:ext uri="{FF2B5EF4-FFF2-40B4-BE49-F238E27FC236}">
                    <a16:creationId xmlns:a16="http://schemas.microsoft.com/office/drawing/2014/main" id="{07DC3600-665E-6DFC-7F11-4AACE8065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Rectangle 169">
                <a:extLst>
                  <a:ext uri="{FF2B5EF4-FFF2-40B4-BE49-F238E27FC236}">
                    <a16:creationId xmlns:a16="http://schemas.microsoft.com/office/drawing/2014/main" id="{864A9D30-CE61-FCB3-7025-AA1BBC7CB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Rectangle 170">
                <a:extLst>
                  <a:ext uri="{FF2B5EF4-FFF2-40B4-BE49-F238E27FC236}">
                    <a16:creationId xmlns:a16="http://schemas.microsoft.com/office/drawing/2014/main" id="{B7B49ED8-84C8-287E-6124-9261B9BBD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Rectangle 171">
                <a:extLst>
                  <a:ext uri="{FF2B5EF4-FFF2-40B4-BE49-F238E27FC236}">
                    <a16:creationId xmlns:a16="http://schemas.microsoft.com/office/drawing/2014/main" id="{0DC68347-1D79-0048-AA90-4656C147A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Rectangle 172">
                <a:extLst>
                  <a:ext uri="{FF2B5EF4-FFF2-40B4-BE49-F238E27FC236}">
                    <a16:creationId xmlns:a16="http://schemas.microsoft.com/office/drawing/2014/main" id="{C6DE8924-B027-3BF7-6A4F-EE98435BD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Rectangle 173">
                <a:extLst>
                  <a:ext uri="{FF2B5EF4-FFF2-40B4-BE49-F238E27FC236}">
                    <a16:creationId xmlns:a16="http://schemas.microsoft.com/office/drawing/2014/main" id="{1DDDDD0E-87DE-6F5B-BFEF-5D7BED0DB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Rectangle 174">
                <a:extLst>
                  <a:ext uri="{FF2B5EF4-FFF2-40B4-BE49-F238E27FC236}">
                    <a16:creationId xmlns:a16="http://schemas.microsoft.com/office/drawing/2014/main" id="{F95BE2D9-FA71-98DB-8151-1C7C2EBC0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Rectangle 175">
                <a:extLst>
                  <a:ext uri="{FF2B5EF4-FFF2-40B4-BE49-F238E27FC236}">
                    <a16:creationId xmlns:a16="http://schemas.microsoft.com/office/drawing/2014/main" id="{C64AC451-7AAB-6F0B-227F-527A68DA4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Rectangle 176">
                <a:extLst>
                  <a:ext uri="{FF2B5EF4-FFF2-40B4-BE49-F238E27FC236}">
                    <a16:creationId xmlns:a16="http://schemas.microsoft.com/office/drawing/2014/main" id="{AD02A936-B21B-F9D2-3DBA-668E58C7B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Rectangle 177">
                <a:extLst>
                  <a:ext uri="{FF2B5EF4-FFF2-40B4-BE49-F238E27FC236}">
                    <a16:creationId xmlns:a16="http://schemas.microsoft.com/office/drawing/2014/main" id="{AD0B3A34-B363-A208-C092-8FE1B757E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Rectangle 178">
                <a:extLst>
                  <a:ext uri="{FF2B5EF4-FFF2-40B4-BE49-F238E27FC236}">
                    <a16:creationId xmlns:a16="http://schemas.microsoft.com/office/drawing/2014/main" id="{37BA6091-201B-5591-58B3-368D37573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Rectangle 179">
                <a:extLst>
                  <a:ext uri="{FF2B5EF4-FFF2-40B4-BE49-F238E27FC236}">
                    <a16:creationId xmlns:a16="http://schemas.microsoft.com/office/drawing/2014/main" id="{FACC1F4C-2A60-7D41-5F6E-1E6B8543B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Rectangle 180">
                <a:extLst>
                  <a:ext uri="{FF2B5EF4-FFF2-40B4-BE49-F238E27FC236}">
                    <a16:creationId xmlns:a16="http://schemas.microsoft.com/office/drawing/2014/main" id="{743DDC04-FE44-6ADC-1DA6-C2C8B0F1E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Rectangle 181">
                <a:extLst>
                  <a:ext uri="{FF2B5EF4-FFF2-40B4-BE49-F238E27FC236}">
                    <a16:creationId xmlns:a16="http://schemas.microsoft.com/office/drawing/2014/main" id="{A6030DDD-0F52-AE72-3F09-0BBDD6B8A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8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Rectangle 182">
                <a:extLst>
                  <a:ext uri="{FF2B5EF4-FFF2-40B4-BE49-F238E27FC236}">
                    <a16:creationId xmlns:a16="http://schemas.microsoft.com/office/drawing/2014/main" id="{E6A0318A-CDB0-097B-0646-6654D9976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Rectangle 183">
                <a:extLst>
                  <a:ext uri="{FF2B5EF4-FFF2-40B4-BE49-F238E27FC236}">
                    <a16:creationId xmlns:a16="http://schemas.microsoft.com/office/drawing/2014/main" id="{210E9587-80A6-FD85-7B52-A8C061069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Rectangle 184">
                <a:extLst>
                  <a:ext uri="{FF2B5EF4-FFF2-40B4-BE49-F238E27FC236}">
                    <a16:creationId xmlns:a16="http://schemas.microsoft.com/office/drawing/2014/main" id="{E558F406-953C-0E01-6473-66D87A42D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Rectangle 185">
                <a:extLst>
                  <a:ext uri="{FF2B5EF4-FFF2-40B4-BE49-F238E27FC236}">
                    <a16:creationId xmlns:a16="http://schemas.microsoft.com/office/drawing/2014/main" id="{C5180E51-BC08-7967-4218-C31A310BB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Rectangle 186">
                <a:extLst>
                  <a:ext uri="{FF2B5EF4-FFF2-40B4-BE49-F238E27FC236}">
                    <a16:creationId xmlns:a16="http://schemas.microsoft.com/office/drawing/2014/main" id="{C7114206-734C-7743-6FC6-059C84590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Rectangle 187">
                <a:extLst>
                  <a:ext uri="{FF2B5EF4-FFF2-40B4-BE49-F238E27FC236}">
                    <a16:creationId xmlns:a16="http://schemas.microsoft.com/office/drawing/2014/main" id="{1760ACAA-BFBD-7C67-C72C-8ECB69C4C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Rectangle 188">
                <a:extLst>
                  <a:ext uri="{FF2B5EF4-FFF2-40B4-BE49-F238E27FC236}">
                    <a16:creationId xmlns:a16="http://schemas.microsoft.com/office/drawing/2014/main" id="{9CCF6958-BD42-8E0B-2195-782599309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Rectangle 189">
                <a:extLst>
                  <a:ext uri="{FF2B5EF4-FFF2-40B4-BE49-F238E27FC236}">
                    <a16:creationId xmlns:a16="http://schemas.microsoft.com/office/drawing/2014/main" id="{4538C0F7-DDE2-D017-D2EC-DC41BCCE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Rectangle 190">
                <a:extLst>
                  <a:ext uri="{FF2B5EF4-FFF2-40B4-BE49-F238E27FC236}">
                    <a16:creationId xmlns:a16="http://schemas.microsoft.com/office/drawing/2014/main" id="{1DAC8D89-930C-A02A-3A35-8FEAB62D5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Rectangle 191">
                <a:extLst>
                  <a:ext uri="{FF2B5EF4-FFF2-40B4-BE49-F238E27FC236}">
                    <a16:creationId xmlns:a16="http://schemas.microsoft.com/office/drawing/2014/main" id="{2E32E448-A51E-4065-463A-E589B0542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Rectangle 192">
                <a:extLst>
                  <a:ext uri="{FF2B5EF4-FFF2-40B4-BE49-F238E27FC236}">
                    <a16:creationId xmlns:a16="http://schemas.microsoft.com/office/drawing/2014/main" id="{09BB2F7B-7996-D3DD-CBD2-4A325B1FA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Rectangle 193">
                <a:extLst>
                  <a:ext uri="{FF2B5EF4-FFF2-40B4-BE49-F238E27FC236}">
                    <a16:creationId xmlns:a16="http://schemas.microsoft.com/office/drawing/2014/main" id="{4BB18BE1-C410-FF28-9D0E-F6614199A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Rectangle 194">
                <a:extLst>
                  <a:ext uri="{FF2B5EF4-FFF2-40B4-BE49-F238E27FC236}">
                    <a16:creationId xmlns:a16="http://schemas.microsoft.com/office/drawing/2014/main" id="{1310AA76-0284-1F7E-8A29-6DE4FEFF4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Rectangle 195">
                <a:extLst>
                  <a:ext uri="{FF2B5EF4-FFF2-40B4-BE49-F238E27FC236}">
                    <a16:creationId xmlns:a16="http://schemas.microsoft.com/office/drawing/2014/main" id="{9445275A-62A4-E152-510C-394E2D66D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Rectangle 196">
                <a:extLst>
                  <a:ext uri="{FF2B5EF4-FFF2-40B4-BE49-F238E27FC236}">
                    <a16:creationId xmlns:a16="http://schemas.microsoft.com/office/drawing/2014/main" id="{20C0CD59-4338-04A1-7C07-E4D9EF4AE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Rectangle 197">
                <a:extLst>
                  <a:ext uri="{FF2B5EF4-FFF2-40B4-BE49-F238E27FC236}">
                    <a16:creationId xmlns:a16="http://schemas.microsoft.com/office/drawing/2014/main" id="{B4C076EC-D75F-5DD2-716F-77A5F9E88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Rectangle 198">
                <a:extLst>
                  <a:ext uri="{FF2B5EF4-FFF2-40B4-BE49-F238E27FC236}">
                    <a16:creationId xmlns:a16="http://schemas.microsoft.com/office/drawing/2014/main" id="{7184BFF2-5093-9948-D3FB-DACC50106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Rectangle 199">
                <a:extLst>
                  <a:ext uri="{FF2B5EF4-FFF2-40B4-BE49-F238E27FC236}">
                    <a16:creationId xmlns:a16="http://schemas.microsoft.com/office/drawing/2014/main" id="{91569DED-2023-9BD6-0AC8-B63E5A292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Rectangle 200">
                <a:extLst>
                  <a:ext uri="{FF2B5EF4-FFF2-40B4-BE49-F238E27FC236}">
                    <a16:creationId xmlns:a16="http://schemas.microsoft.com/office/drawing/2014/main" id="{C9EFC397-4A20-1C02-F957-3DCBAA4E8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Rectangle 201">
                <a:extLst>
                  <a:ext uri="{FF2B5EF4-FFF2-40B4-BE49-F238E27FC236}">
                    <a16:creationId xmlns:a16="http://schemas.microsoft.com/office/drawing/2014/main" id="{5B30F4E0-49AE-BAE3-BF33-45BDB4D82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Rectangle 202">
                <a:extLst>
                  <a:ext uri="{FF2B5EF4-FFF2-40B4-BE49-F238E27FC236}">
                    <a16:creationId xmlns:a16="http://schemas.microsoft.com/office/drawing/2014/main" id="{3F18E406-3310-DCA3-E3A6-06752AF55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Rectangle 203">
                <a:extLst>
                  <a:ext uri="{FF2B5EF4-FFF2-40B4-BE49-F238E27FC236}">
                    <a16:creationId xmlns:a16="http://schemas.microsoft.com/office/drawing/2014/main" id="{0C3609C7-F8FE-33F1-8B83-C0CBC89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303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Rectangle 204">
                <a:extLst>
                  <a:ext uri="{FF2B5EF4-FFF2-40B4-BE49-F238E27FC236}">
                    <a16:creationId xmlns:a16="http://schemas.microsoft.com/office/drawing/2014/main" id="{04C22278-088E-B977-1121-B0C7D9184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300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406">
              <a:extLst>
                <a:ext uri="{FF2B5EF4-FFF2-40B4-BE49-F238E27FC236}">
                  <a16:creationId xmlns:a16="http://schemas.microsoft.com/office/drawing/2014/main" id="{2B1E8FAC-0E3B-CF1D-F2AA-00563C783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5" y="1789"/>
              <a:ext cx="450" cy="1280"/>
              <a:chOff x="2755" y="1789"/>
              <a:chExt cx="450" cy="1280"/>
            </a:xfrm>
          </p:grpSpPr>
          <p:sp>
            <p:nvSpPr>
              <p:cNvPr id="232" name="Rectangle 206">
                <a:extLst>
                  <a:ext uri="{FF2B5EF4-FFF2-40B4-BE49-F238E27FC236}">
                    <a16:creationId xmlns:a16="http://schemas.microsoft.com/office/drawing/2014/main" id="{4138ADC5-0C10-057C-2F4C-7CA6258D5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96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Rectangle 207">
                <a:extLst>
                  <a:ext uri="{FF2B5EF4-FFF2-40B4-BE49-F238E27FC236}">
                    <a16:creationId xmlns:a16="http://schemas.microsoft.com/office/drawing/2014/main" id="{429A2ECB-12C9-B192-86C5-99E5C50A4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93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208">
                <a:extLst>
                  <a:ext uri="{FF2B5EF4-FFF2-40B4-BE49-F238E27FC236}">
                    <a16:creationId xmlns:a16="http://schemas.microsoft.com/office/drawing/2014/main" id="{BC5A8EC0-E46C-6F2F-8262-2A9157C47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891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209">
                <a:extLst>
                  <a:ext uri="{FF2B5EF4-FFF2-40B4-BE49-F238E27FC236}">
                    <a16:creationId xmlns:a16="http://schemas.microsoft.com/office/drawing/2014/main" id="{B8C2D350-368A-DD37-F70E-69BFD5DFD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85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210">
                <a:extLst>
                  <a:ext uri="{FF2B5EF4-FFF2-40B4-BE49-F238E27FC236}">
                    <a16:creationId xmlns:a16="http://schemas.microsoft.com/office/drawing/2014/main" id="{BE3453DC-B747-4339-7339-EB56AF0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81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211">
                <a:extLst>
                  <a:ext uri="{FF2B5EF4-FFF2-40B4-BE49-F238E27FC236}">
                    <a16:creationId xmlns:a16="http://schemas.microsoft.com/office/drawing/2014/main" id="{5408DD0B-C48C-7925-4924-9DC4DD300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78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212">
                <a:extLst>
                  <a:ext uri="{FF2B5EF4-FFF2-40B4-BE49-F238E27FC236}">
                    <a16:creationId xmlns:a16="http://schemas.microsoft.com/office/drawing/2014/main" id="{3A196BA5-8AE2-224F-0F8D-418E0807A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Rectangle 213">
                <a:extLst>
                  <a:ext uri="{FF2B5EF4-FFF2-40B4-BE49-F238E27FC236}">
                    <a16:creationId xmlns:a16="http://schemas.microsoft.com/office/drawing/2014/main" id="{00E75244-9D4C-4107-3F62-C054C5CED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214">
                <a:extLst>
                  <a:ext uri="{FF2B5EF4-FFF2-40B4-BE49-F238E27FC236}">
                    <a16:creationId xmlns:a16="http://schemas.microsoft.com/office/drawing/2014/main" id="{848E5806-78C4-AB84-C128-5EE3BF358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Rectangle 215">
                <a:extLst>
                  <a:ext uri="{FF2B5EF4-FFF2-40B4-BE49-F238E27FC236}">
                    <a16:creationId xmlns:a16="http://schemas.microsoft.com/office/drawing/2014/main" id="{FC5E4D92-4218-A179-755C-EDBB0DAE1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Rectangle 216">
                <a:extLst>
                  <a:ext uri="{FF2B5EF4-FFF2-40B4-BE49-F238E27FC236}">
                    <a16:creationId xmlns:a16="http://schemas.microsoft.com/office/drawing/2014/main" id="{2B40F216-1A6C-AE9B-C625-28CAA2CDF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Rectangle 217">
                <a:extLst>
                  <a:ext uri="{FF2B5EF4-FFF2-40B4-BE49-F238E27FC236}">
                    <a16:creationId xmlns:a16="http://schemas.microsoft.com/office/drawing/2014/main" id="{453BE074-0EE6-4ADE-46BF-A997C5555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218">
                <a:extLst>
                  <a:ext uri="{FF2B5EF4-FFF2-40B4-BE49-F238E27FC236}">
                    <a16:creationId xmlns:a16="http://schemas.microsoft.com/office/drawing/2014/main" id="{9EBD9A49-A1D5-735C-6122-EBE23C06D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Rectangle 219">
                <a:extLst>
                  <a:ext uri="{FF2B5EF4-FFF2-40B4-BE49-F238E27FC236}">
                    <a16:creationId xmlns:a16="http://schemas.microsoft.com/office/drawing/2014/main" id="{A35C268E-C028-47C3-96E8-9ADFD34B4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220">
                <a:extLst>
                  <a:ext uri="{FF2B5EF4-FFF2-40B4-BE49-F238E27FC236}">
                    <a16:creationId xmlns:a16="http://schemas.microsoft.com/office/drawing/2014/main" id="{A31378F4-AB08-8444-CB84-3B52A2BC0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Rectangle 221">
                <a:extLst>
                  <a:ext uri="{FF2B5EF4-FFF2-40B4-BE49-F238E27FC236}">
                    <a16:creationId xmlns:a16="http://schemas.microsoft.com/office/drawing/2014/main" id="{788C5B78-1D36-6B85-4401-976391628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222">
                <a:extLst>
                  <a:ext uri="{FF2B5EF4-FFF2-40B4-BE49-F238E27FC236}">
                    <a16:creationId xmlns:a16="http://schemas.microsoft.com/office/drawing/2014/main" id="{36DED14B-A2BD-5669-E01C-D5BB15972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223">
                <a:extLst>
                  <a:ext uri="{FF2B5EF4-FFF2-40B4-BE49-F238E27FC236}">
                    <a16:creationId xmlns:a16="http://schemas.microsoft.com/office/drawing/2014/main" id="{4F1A0742-DBB0-8FE8-4800-2ACE4C4A6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Rectangle 224">
                <a:extLst>
                  <a:ext uri="{FF2B5EF4-FFF2-40B4-BE49-F238E27FC236}">
                    <a16:creationId xmlns:a16="http://schemas.microsoft.com/office/drawing/2014/main" id="{93EB5430-3799-634F-EC8D-A24719C62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Rectangle 225">
                <a:extLst>
                  <a:ext uri="{FF2B5EF4-FFF2-40B4-BE49-F238E27FC236}">
                    <a16:creationId xmlns:a16="http://schemas.microsoft.com/office/drawing/2014/main" id="{BB35E6FD-EE8E-0824-6E48-7B881832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226">
                <a:extLst>
                  <a:ext uri="{FF2B5EF4-FFF2-40B4-BE49-F238E27FC236}">
                    <a16:creationId xmlns:a16="http://schemas.microsoft.com/office/drawing/2014/main" id="{14DED3A1-E3C9-DC96-8ADA-E89CED5C2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Rectangle 227">
                <a:extLst>
                  <a:ext uri="{FF2B5EF4-FFF2-40B4-BE49-F238E27FC236}">
                    <a16:creationId xmlns:a16="http://schemas.microsoft.com/office/drawing/2014/main" id="{7428601E-8E0C-2025-336D-53F6B8EE9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Rectangle 228">
                <a:extLst>
                  <a:ext uri="{FF2B5EF4-FFF2-40B4-BE49-F238E27FC236}">
                    <a16:creationId xmlns:a16="http://schemas.microsoft.com/office/drawing/2014/main" id="{5D8330B9-FC94-9AA1-8816-7C36B9935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Rectangle 229">
                <a:extLst>
                  <a:ext uri="{FF2B5EF4-FFF2-40B4-BE49-F238E27FC236}">
                    <a16:creationId xmlns:a16="http://schemas.microsoft.com/office/drawing/2014/main" id="{8DEF2AB6-43F9-249E-FE20-633071CBF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Rectangle 230">
                <a:extLst>
                  <a:ext uri="{FF2B5EF4-FFF2-40B4-BE49-F238E27FC236}">
                    <a16:creationId xmlns:a16="http://schemas.microsoft.com/office/drawing/2014/main" id="{5CF98DA6-2E96-CC15-0267-378AAD78F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231">
                <a:extLst>
                  <a:ext uri="{FF2B5EF4-FFF2-40B4-BE49-F238E27FC236}">
                    <a16:creationId xmlns:a16="http://schemas.microsoft.com/office/drawing/2014/main" id="{0424963E-9729-8D8C-7FA3-F09D4950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Rectangle 232">
                <a:extLst>
                  <a:ext uri="{FF2B5EF4-FFF2-40B4-BE49-F238E27FC236}">
                    <a16:creationId xmlns:a16="http://schemas.microsoft.com/office/drawing/2014/main" id="{9B183312-075D-B3E6-FE91-BE3615A8E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233">
                <a:extLst>
                  <a:ext uri="{FF2B5EF4-FFF2-40B4-BE49-F238E27FC236}">
                    <a16:creationId xmlns:a16="http://schemas.microsoft.com/office/drawing/2014/main" id="{68A48B29-137E-8DCE-3871-1C0CC19CF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234">
                <a:extLst>
                  <a:ext uri="{FF2B5EF4-FFF2-40B4-BE49-F238E27FC236}">
                    <a16:creationId xmlns:a16="http://schemas.microsoft.com/office/drawing/2014/main" id="{7AC2018A-931B-99DF-67FF-B9562B312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Rectangle 235">
                <a:extLst>
                  <a:ext uri="{FF2B5EF4-FFF2-40B4-BE49-F238E27FC236}">
                    <a16:creationId xmlns:a16="http://schemas.microsoft.com/office/drawing/2014/main" id="{096886E3-A128-1E9D-8BE5-34EECA88B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236">
                <a:extLst>
                  <a:ext uri="{FF2B5EF4-FFF2-40B4-BE49-F238E27FC236}">
                    <a16:creationId xmlns:a16="http://schemas.microsoft.com/office/drawing/2014/main" id="{B7C6E01F-BE7D-55A9-17BC-63128DE98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Rectangle 237">
                <a:extLst>
                  <a:ext uri="{FF2B5EF4-FFF2-40B4-BE49-F238E27FC236}">
                    <a16:creationId xmlns:a16="http://schemas.microsoft.com/office/drawing/2014/main" id="{BB86E008-D088-1FB9-721A-3E92DD6D0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Rectangle 238">
                <a:extLst>
                  <a:ext uri="{FF2B5EF4-FFF2-40B4-BE49-F238E27FC236}">
                    <a16:creationId xmlns:a16="http://schemas.microsoft.com/office/drawing/2014/main" id="{2C08302D-BB57-4583-CBD4-A20C61832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Rectangle 239">
                <a:extLst>
                  <a:ext uri="{FF2B5EF4-FFF2-40B4-BE49-F238E27FC236}">
                    <a16:creationId xmlns:a16="http://schemas.microsoft.com/office/drawing/2014/main" id="{B591E759-AE22-B5C9-902A-41A1A6E70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240">
                <a:extLst>
                  <a:ext uri="{FF2B5EF4-FFF2-40B4-BE49-F238E27FC236}">
                    <a16:creationId xmlns:a16="http://schemas.microsoft.com/office/drawing/2014/main" id="{B2FAFE4A-0139-4856-93AE-E647E0663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241">
                <a:extLst>
                  <a:ext uri="{FF2B5EF4-FFF2-40B4-BE49-F238E27FC236}">
                    <a16:creationId xmlns:a16="http://schemas.microsoft.com/office/drawing/2014/main" id="{3125BB25-90D1-1593-27C0-0F0D40E84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Rectangle 242">
                <a:extLst>
                  <a:ext uri="{FF2B5EF4-FFF2-40B4-BE49-F238E27FC236}">
                    <a16:creationId xmlns:a16="http://schemas.microsoft.com/office/drawing/2014/main" id="{FE625930-00ED-8F31-C249-15D2FD036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243">
                <a:extLst>
                  <a:ext uri="{FF2B5EF4-FFF2-40B4-BE49-F238E27FC236}">
                    <a16:creationId xmlns:a16="http://schemas.microsoft.com/office/drawing/2014/main" id="{2E31B57B-5582-9BC0-CA58-F8621A777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Rectangle 244">
                <a:extLst>
                  <a:ext uri="{FF2B5EF4-FFF2-40B4-BE49-F238E27FC236}">
                    <a16:creationId xmlns:a16="http://schemas.microsoft.com/office/drawing/2014/main" id="{515E8899-2529-8355-0576-FB369EEFB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8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Rectangle 245">
                <a:extLst>
                  <a:ext uri="{FF2B5EF4-FFF2-40B4-BE49-F238E27FC236}">
                    <a16:creationId xmlns:a16="http://schemas.microsoft.com/office/drawing/2014/main" id="{D109ECF0-748D-3768-E341-933324566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Rectangle 246">
                <a:extLst>
                  <a:ext uri="{FF2B5EF4-FFF2-40B4-BE49-F238E27FC236}">
                    <a16:creationId xmlns:a16="http://schemas.microsoft.com/office/drawing/2014/main" id="{42370814-8868-6732-0011-37ECED4F0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Rectangle 247">
                <a:extLst>
                  <a:ext uri="{FF2B5EF4-FFF2-40B4-BE49-F238E27FC236}">
                    <a16:creationId xmlns:a16="http://schemas.microsoft.com/office/drawing/2014/main" id="{73189B9E-7BC0-9544-E4BF-F20F39843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Rectangle 248">
                <a:extLst>
                  <a:ext uri="{FF2B5EF4-FFF2-40B4-BE49-F238E27FC236}">
                    <a16:creationId xmlns:a16="http://schemas.microsoft.com/office/drawing/2014/main" id="{96E72C70-72AA-BE11-4AB0-A3DA9913D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249">
                <a:extLst>
                  <a:ext uri="{FF2B5EF4-FFF2-40B4-BE49-F238E27FC236}">
                    <a16:creationId xmlns:a16="http://schemas.microsoft.com/office/drawing/2014/main" id="{E1F66FE4-C5E2-C1D2-E9B6-012FD5A5D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250">
                <a:extLst>
                  <a:ext uri="{FF2B5EF4-FFF2-40B4-BE49-F238E27FC236}">
                    <a16:creationId xmlns:a16="http://schemas.microsoft.com/office/drawing/2014/main" id="{75E0E94E-9EB6-ACC2-92BC-E29DF2BAD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251">
                <a:extLst>
                  <a:ext uri="{FF2B5EF4-FFF2-40B4-BE49-F238E27FC236}">
                    <a16:creationId xmlns:a16="http://schemas.microsoft.com/office/drawing/2014/main" id="{CD7BA361-9BBD-7CC7-26DA-863023ADD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Rectangle 252">
                <a:extLst>
                  <a:ext uri="{FF2B5EF4-FFF2-40B4-BE49-F238E27FC236}">
                    <a16:creationId xmlns:a16="http://schemas.microsoft.com/office/drawing/2014/main" id="{F28CF402-0C0F-C8F8-47C3-79DB28B50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Rectangle 253">
                <a:extLst>
                  <a:ext uri="{FF2B5EF4-FFF2-40B4-BE49-F238E27FC236}">
                    <a16:creationId xmlns:a16="http://schemas.microsoft.com/office/drawing/2014/main" id="{20880EAC-424C-059C-1DDA-8F214CF67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Rectangle 254">
                <a:extLst>
                  <a:ext uri="{FF2B5EF4-FFF2-40B4-BE49-F238E27FC236}">
                    <a16:creationId xmlns:a16="http://schemas.microsoft.com/office/drawing/2014/main" id="{40C8CDB8-52D3-2CB4-634A-81587212F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255">
                <a:extLst>
                  <a:ext uri="{FF2B5EF4-FFF2-40B4-BE49-F238E27FC236}">
                    <a16:creationId xmlns:a16="http://schemas.microsoft.com/office/drawing/2014/main" id="{CBD012D7-A52A-8181-51E6-9EEE9B608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Rectangle 256">
                <a:extLst>
                  <a:ext uri="{FF2B5EF4-FFF2-40B4-BE49-F238E27FC236}">
                    <a16:creationId xmlns:a16="http://schemas.microsoft.com/office/drawing/2014/main" id="{9CC3B0CB-08C7-5E9A-25E8-E7D322D69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257">
                <a:extLst>
                  <a:ext uri="{FF2B5EF4-FFF2-40B4-BE49-F238E27FC236}">
                    <a16:creationId xmlns:a16="http://schemas.microsoft.com/office/drawing/2014/main" id="{5AB9BF20-0491-F203-3040-90DE264A7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258">
                <a:extLst>
                  <a:ext uri="{FF2B5EF4-FFF2-40B4-BE49-F238E27FC236}">
                    <a16:creationId xmlns:a16="http://schemas.microsoft.com/office/drawing/2014/main" id="{742FF855-643D-1C73-0DAE-71714C5ED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259">
                <a:extLst>
                  <a:ext uri="{FF2B5EF4-FFF2-40B4-BE49-F238E27FC236}">
                    <a16:creationId xmlns:a16="http://schemas.microsoft.com/office/drawing/2014/main" id="{AFFE3E94-6895-9036-E39A-328D5D2A2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260">
                <a:extLst>
                  <a:ext uri="{FF2B5EF4-FFF2-40B4-BE49-F238E27FC236}">
                    <a16:creationId xmlns:a16="http://schemas.microsoft.com/office/drawing/2014/main" id="{DC4D2768-BB5B-24DD-A012-619E29BF7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261">
                <a:extLst>
                  <a:ext uri="{FF2B5EF4-FFF2-40B4-BE49-F238E27FC236}">
                    <a16:creationId xmlns:a16="http://schemas.microsoft.com/office/drawing/2014/main" id="{9C1E98B1-BB2F-9135-49D7-0517EE3D4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262">
                <a:extLst>
                  <a:ext uri="{FF2B5EF4-FFF2-40B4-BE49-F238E27FC236}">
                    <a16:creationId xmlns:a16="http://schemas.microsoft.com/office/drawing/2014/main" id="{52F40A95-CE78-F459-05E6-1549773D6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263">
                <a:extLst>
                  <a:ext uri="{FF2B5EF4-FFF2-40B4-BE49-F238E27FC236}">
                    <a16:creationId xmlns:a16="http://schemas.microsoft.com/office/drawing/2014/main" id="{CC7812A0-2264-182F-D45F-ED6D4DB48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264">
                <a:extLst>
                  <a:ext uri="{FF2B5EF4-FFF2-40B4-BE49-F238E27FC236}">
                    <a16:creationId xmlns:a16="http://schemas.microsoft.com/office/drawing/2014/main" id="{8A0C621E-D78D-9AC5-25C9-642170CB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265">
                <a:extLst>
                  <a:ext uri="{FF2B5EF4-FFF2-40B4-BE49-F238E27FC236}">
                    <a16:creationId xmlns:a16="http://schemas.microsoft.com/office/drawing/2014/main" id="{66C47573-8B06-F2D4-F440-B7DEDB280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266">
                <a:extLst>
                  <a:ext uri="{FF2B5EF4-FFF2-40B4-BE49-F238E27FC236}">
                    <a16:creationId xmlns:a16="http://schemas.microsoft.com/office/drawing/2014/main" id="{0A43CB4E-E80A-2E5C-DFBE-4C4981BFE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267">
                <a:extLst>
                  <a:ext uri="{FF2B5EF4-FFF2-40B4-BE49-F238E27FC236}">
                    <a16:creationId xmlns:a16="http://schemas.microsoft.com/office/drawing/2014/main" id="{1C7341B5-854B-A86D-946F-D40BA2F2D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268">
                <a:extLst>
                  <a:ext uri="{FF2B5EF4-FFF2-40B4-BE49-F238E27FC236}">
                    <a16:creationId xmlns:a16="http://schemas.microsoft.com/office/drawing/2014/main" id="{EB882BFA-CEA8-711D-7553-27B8E4298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269">
                <a:extLst>
                  <a:ext uri="{FF2B5EF4-FFF2-40B4-BE49-F238E27FC236}">
                    <a16:creationId xmlns:a16="http://schemas.microsoft.com/office/drawing/2014/main" id="{A395701B-3504-8284-0FE7-9DFF402E7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270">
                <a:extLst>
                  <a:ext uri="{FF2B5EF4-FFF2-40B4-BE49-F238E27FC236}">
                    <a16:creationId xmlns:a16="http://schemas.microsoft.com/office/drawing/2014/main" id="{4E59D552-495C-DCB1-1244-1D417E31C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271">
                <a:extLst>
                  <a:ext uri="{FF2B5EF4-FFF2-40B4-BE49-F238E27FC236}">
                    <a16:creationId xmlns:a16="http://schemas.microsoft.com/office/drawing/2014/main" id="{409B5197-F1A1-23AC-1C69-E1343CFD6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272">
                <a:extLst>
                  <a:ext uri="{FF2B5EF4-FFF2-40B4-BE49-F238E27FC236}">
                    <a16:creationId xmlns:a16="http://schemas.microsoft.com/office/drawing/2014/main" id="{9662E82C-F8A0-7CA2-5F45-C35442853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273">
                <a:extLst>
                  <a:ext uri="{FF2B5EF4-FFF2-40B4-BE49-F238E27FC236}">
                    <a16:creationId xmlns:a16="http://schemas.microsoft.com/office/drawing/2014/main" id="{4C3809D0-9B2D-F648-21CD-219B91D3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Rectangle 274">
                <a:extLst>
                  <a:ext uri="{FF2B5EF4-FFF2-40B4-BE49-F238E27FC236}">
                    <a16:creationId xmlns:a16="http://schemas.microsoft.com/office/drawing/2014/main" id="{D6E55CFD-A92F-B4D4-6A39-7B2DB2EFE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275">
                <a:extLst>
                  <a:ext uri="{FF2B5EF4-FFF2-40B4-BE49-F238E27FC236}">
                    <a16:creationId xmlns:a16="http://schemas.microsoft.com/office/drawing/2014/main" id="{000C1EF8-893E-8F88-7F11-325ECEA34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276">
                <a:extLst>
                  <a:ext uri="{FF2B5EF4-FFF2-40B4-BE49-F238E27FC236}">
                    <a16:creationId xmlns:a16="http://schemas.microsoft.com/office/drawing/2014/main" id="{EBF6B0B1-28DE-61D9-154C-9ECE00EBA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277">
                <a:extLst>
                  <a:ext uri="{FF2B5EF4-FFF2-40B4-BE49-F238E27FC236}">
                    <a16:creationId xmlns:a16="http://schemas.microsoft.com/office/drawing/2014/main" id="{910C5257-7989-83A0-5313-E618E9E4D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Rectangle 278">
                <a:extLst>
                  <a:ext uri="{FF2B5EF4-FFF2-40B4-BE49-F238E27FC236}">
                    <a16:creationId xmlns:a16="http://schemas.microsoft.com/office/drawing/2014/main" id="{299F52C8-4DC4-8E04-4FB7-2E98AA5D9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Rectangle 279">
                <a:extLst>
                  <a:ext uri="{FF2B5EF4-FFF2-40B4-BE49-F238E27FC236}">
                    <a16:creationId xmlns:a16="http://schemas.microsoft.com/office/drawing/2014/main" id="{2E5EDD74-D7B0-3681-F60A-DAECF30C7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Rectangle 280">
                <a:extLst>
                  <a:ext uri="{FF2B5EF4-FFF2-40B4-BE49-F238E27FC236}">
                    <a16:creationId xmlns:a16="http://schemas.microsoft.com/office/drawing/2014/main" id="{B2D7E60C-3B5B-689A-FEFF-B9A7D0332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8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Rectangle 281">
                <a:extLst>
                  <a:ext uri="{FF2B5EF4-FFF2-40B4-BE49-F238E27FC236}">
                    <a16:creationId xmlns:a16="http://schemas.microsoft.com/office/drawing/2014/main" id="{68B7945A-3347-5F22-0886-23F891F78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Rectangle 282">
                <a:extLst>
                  <a:ext uri="{FF2B5EF4-FFF2-40B4-BE49-F238E27FC236}">
                    <a16:creationId xmlns:a16="http://schemas.microsoft.com/office/drawing/2014/main" id="{25F4BA61-6518-33BD-AAF4-1DD9CE788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Rectangle 283">
                <a:extLst>
                  <a:ext uri="{FF2B5EF4-FFF2-40B4-BE49-F238E27FC236}">
                    <a16:creationId xmlns:a16="http://schemas.microsoft.com/office/drawing/2014/main" id="{85388F3E-BDCF-6795-7D83-CD354AFAA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Rectangle 284">
                <a:extLst>
                  <a:ext uri="{FF2B5EF4-FFF2-40B4-BE49-F238E27FC236}">
                    <a16:creationId xmlns:a16="http://schemas.microsoft.com/office/drawing/2014/main" id="{7E1CA4CC-BFD9-9289-AB49-6868EC818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285">
                <a:extLst>
                  <a:ext uri="{FF2B5EF4-FFF2-40B4-BE49-F238E27FC236}">
                    <a16:creationId xmlns:a16="http://schemas.microsoft.com/office/drawing/2014/main" id="{BFE7A508-3EF6-A11B-2338-510B5C7E7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286">
                <a:extLst>
                  <a:ext uri="{FF2B5EF4-FFF2-40B4-BE49-F238E27FC236}">
                    <a16:creationId xmlns:a16="http://schemas.microsoft.com/office/drawing/2014/main" id="{991ABE4C-30DE-40D4-2452-4F1033216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287">
                <a:extLst>
                  <a:ext uri="{FF2B5EF4-FFF2-40B4-BE49-F238E27FC236}">
                    <a16:creationId xmlns:a16="http://schemas.microsoft.com/office/drawing/2014/main" id="{44E10847-6771-A9F2-15BC-C7C95E9FC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Rectangle 288">
                <a:extLst>
                  <a:ext uri="{FF2B5EF4-FFF2-40B4-BE49-F238E27FC236}">
                    <a16:creationId xmlns:a16="http://schemas.microsoft.com/office/drawing/2014/main" id="{277E3AF6-13DC-C093-AABB-BECA6E97F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Rectangle 289">
                <a:extLst>
                  <a:ext uri="{FF2B5EF4-FFF2-40B4-BE49-F238E27FC236}">
                    <a16:creationId xmlns:a16="http://schemas.microsoft.com/office/drawing/2014/main" id="{454BBC6F-BD04-8EB3-8683-5527D5C00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Rectangle 290">
                <a:extLst>
                  <a:ext uri="{FF2B5EF4-FFF2-40B4-BE49-F238E27FC236}">
                    <a16:creationId xmlns:a16="http://schemas.microsoft.com/office/drawing/2014/main" id="{442BE9F3-A1EB-94A1-CE75-B6FFAF87B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Rectangle 291">
                <a:extLst>
                  <a:ext uri="{FF2B5EF4-FFF2-40B4-BE49-F238E27FC236}">
                    <a16:creationId xmlns:a16="http://schemas.microsoft.com/office/drawing/2014/main" id="{5C251208-F861-6B0A-0636-8ABC21438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Rectangle 292">
                <a:extLst>
                  <a:ext uri="{FF2B5EF4-FFF2-40B4-BE49-F238E27FC236}">
                    <a16:creationId xmlns:a16="http://schemas.microsoft.com/office/drawing/2014/main" id="{A27EF210-EA62-17EA-19B7-1249B3BAF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293">
                <a:extLst>
                  <a:ext uri="{FF2B5EF4-FFF2-40B4-BE49-F238E27FC236}">
                    <a16:creationId xmlns:a16="http://schemas.microsoft.com/office/drawing/2014/main" id="{92B99E6D-EA74-9B22-E7FC-38E76F095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294">
                <a:extLst>
                  <a:ext uri="{FF2B5EF4-FFF2-40B4-BE49-F238E27FC236}">
                    <a16:creationId xmlns:a16="http://schemas.microsoft.com/office/drawing/2014/main" id="{FB0A0F05-9F34-042F-2A49-1612FA47C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295">
                <a:extLst>
                  <a:ext uri="{FF2B5EF4-FFF2-40B4-BE49-F238E27FC236}">
                    <a16:creationId xmlns:a16="http://schemas.microsoft.com/office/drawing/2014/main" id="{C8A46659-A324-C20A-FAE0-226E2F4B0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296">
                <a:extLst>
                  <a:ext uri="{FF2B5EF4-FFF2-40B4-BE49-F238E27FC236}">
                    <a16:creationId xmlns:a16="http://schemas.microsoft.com/office/drawing/2014/main" id="{A01E5360-5209-9AF1-B28C-FEFBDACF3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297">
                <a:extLst>
                  <a:ext uri="{FF2B5EF4-FFF2-40B4-BE49-F238E27FC236}">
                    <a16:creationId xmlns:a16="http://schemas.microsoft.com/office/drawing/2014/main" id="{DFC6A4A5-3E36-87A7-2072-D2F606F19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298">
                <a:extLst>
                  <a:ext uri="{FF2B5EF4-FFF2-40B4-BE49-F238E27FC236}">
                    <a16:creationId xmlns:a16="http://schemas.microsoft.com/office/drawing/2014/main" id="{EDA61EA1-657C-B36F-722E-9AD8B2A0D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299">
                <a:extLst>
                  <a:ext uri="{FF2B5EF4-FFF2-40B4-BE49-F238E27FC236}">
                    <a16:creationId xmlns:a16="http://schemas.microsoft.com/office/drawing/2014/main" id="{D3D3F37D-B1B3-BA78-70D4-E5A296BC1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300">
                <a:extLst>
                  <a:ext uri="{FF2B5EF4-FFF2-40B4-BE49-F238E27FC236}">
                    <a16:creationId xmlns:a16="http://schemas.microsoft.com/office/drawing/2014/main" id="{3077283F-DDA4-0BB4-D64C-47839A8A7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8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Rectangle 301">
                <a:extLst>
                  <a:ext uri="{FF2B5EF4-FFF2-40B4-BE49-F238E27FC236}">
                    <a16:creationId xmlns:a16="http://schemas.microsoft.com/office/drawing/2014/main" id="{EED0F367-F28F-B687-E222-0F96B8B26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302">
                <a:extLst>
                  <a:ext uri="{FF2B5EF4-FFF2-40B4-BE49-F238E27FC236}">
                    <a16:creationId xmlns:a16="http://schemas.microsoft.com/office/drawing/2014/main" id="{A994CA2E-BF22-CE67-B9C5-476F301E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303">
                <a:extLst>
                  <a:ext uri="{FF2B5EF4-FFF2-40B4-BE49-F238E27FC236}">
                    <a16:creationId xmlns:a16="http://schemas.microsoft.com/office/drawing/2014/main" id="{12294C9F-99F0-3BC6-ED68-9791E54AE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304">
                <a:extLst>
                  <a:ext uri="{FF2B5EF4-FFF2-40B4-BE49-F238E27FC236}">
                    <a16:creationId xmlns:a16="http://schemas.microsoft.com/office/drawing/2014/main" id="{C2B75F11-B8A8-2F49-A6D0-7D34DFDDA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Rectangle 305">
                <a:extLst>
                  <a:ext uri="{FF2B5EF4-FFF2-40B4-BE49-F238E27FC236}">
                    <a16:creationId xmlns:a16="http://schemas.microsoft.com/office/drawing/2014/main" id="{520C0480-E0F9-0D99-154D-66AA6084D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Rectangle 306">
                <a:extLst>
                  <a:ext uri="{FF2B5EF4-FFF2-40B4-BE49-F238E27FC236}">
                    <a16:creationId xmlns:a16="http://schemas.microsoft.com/office/drawing/2014/main" id="{1C80637F-1B18-9998-7E87-14A95D0A3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Rectangle 307">
                <a:extLst>
                  <a:ext uri="{FF2B5EF4-FFF2-40B4-BE49-F238E27FC236}">
                    <a16:creationId xmlns:a16="http://schemas.microsoft.com/office/drawing/2014/main" id="{58F59618-1BCE-4513-5DDE-6BA843BA0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Rectangle 308">
                <a:extLst>
                  <a:ext uri="{FF2B5EF4-FFF2-40B4-BE49-F238E27FC236}">
                    <a16:creationId xmlns:a16="http://schemas.microsoft.com/office/drawing/2014/main" id="{D712DD62-C51D-B028-2B77-3A9D4041F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Rectangle 309">
                <a:extLst>
                  <a:ext uri="{FF2B5EF4-FFF2-40B4-BE49-F238E27FC236}">
                    <a16:creationId xmlns:a16="http://schemas.microsoft.com/office/drawing/2014/main" id="{C939589A-23EA-0065-9553-FDA3A87D7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Rectangle 310">
                <a:extLst>
                  <a:ext uri="{FF2B5EF4-FFF2-40B4-BE49-F238E27FC236}">
                    <a16:creationId xmlns:a16="http://schemas.microsoft.com/office/drawing/2014/main" id="{27AD13AB-470F-BCEE-0759-63914A673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Rectangle 311">
                <a:extLst>
                  <a:ext uri="{FF2B5EF4-FFF2-40B4-BE49-F238E27FC236}">
                    <a16:creationId xmlns:a16="http://schemas.microsoft.com/office/drawing/2014/main" id="{64DAE18C-3D26-5083-546D-73A4BF592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Rectangle 312">
                <a:extLst>
                  <a:ext uri="{FF2B5EF4-FFF2-40B4-BE49-F238E27FC236}">
                    <a16:creationId xmlns:a16="http://schemas.microsoft.com/office/drawing/2014/main" id="{5DBBA1A9-8D0F-9FDD-9A9F-609D5B2AE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Rectangle 313">
                <a:extLst>
                  <a:ext uri="{FF2B5EF4-FFF2-40B4-BE49-F238E27FC236}">
                    <a16:creationId xmlns:a16="http://schemas.microsoft.com/office/drawing/2014/main" id="{DF075D25-57C4-DFB2-D010-719B1353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Rectangle 314">
                <a:extLst>
                  <a:ext uri="{FF2B5EF4-FFF2-40B4-BE49-F238E27FC236}">
                    <a16:creationId xmlns:a16="http://schemas.microsoft.com/office/drawing/2014/main" id="{6B15F6E4-0D2A-DDB0-1944-0FCA14F8B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Rectangle 315">
                <a:extLst>
                  <a:ext uri="{FF2B5EF4-FFF2-40B4-BE49-F238E27FC236}">
                    <a16:creationId xmlns:a16="http://schemas.microsoft.com/office/drawing/2014/main" id="{C54E7929-50ED-0E93-4BED-1C6A52D52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Rectangle 316">
                <a:extLst>
                  <a:ext uri="{FF2B5EF4-FFF2-40B4-BE49-F238E27FC236}">
                    <a16:creationId xmlns:a16="http://schemas.microsoft.com/office/drawing/2014/main" id="{F0CBE965-2FED-3AE8-E9B2-DE2629860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Rectangle 317">
                <a:extLst>
                  <a:ext uri="{FF2B5EF4-FFF2-40B4-BE49-F238E27FC236}">
                    <a16:creationId xmlns:a16="http://schemas.microsoft.com/office/drawing/2014/main" id="{A0DA2483-106D-BBB0-9993-643AF80DF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Rectangle 318">
                <a:extLst>
                  <a:ext uri="{FF2B5EF4-FFF2-40B4-BE49-F238E27FC236}">
                    <a16:creationId xmlns:a16="http://schemas.microsoft.com/office/drawing/2014/main" id="{87FD9E24-1011-E66D-2BDE-F48893927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Rectangle 319">
                <a:extLst>
                  <a:ext uri="{FF2B5EF4-FFF2-40B4-BE49-F238E27FC236}">
                    <a16:creationId xmlns:a16="http://schemas.microsoft.com/office/drawing/2014/main" id="{356D85D5-CEFB-774C-02F3-C0F585D76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Rectangle 320">
                <a:extLst>
                  <a:ext uri="{FF2B5EF4-FFF2-40B4-BE49-F238E27FC236}">
                    <a16:creationId xmlns:a16="http://schemas.microsoft.com/office/drawing/2014/main" id="{D14021F6-E339-C6D6-ECEC-7F2260D2E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Rectangle 321">
                <a:extLst>
                  <a:ext uri="{FF2B5EF4-FFF2-40B4-BE49-F238E27FC236}">
                    <a16:creationId xmlns:a16="http://schemas.microsoft.com/office/drawing/2014/main" id="{5F5755C4-F0F8-4F79-73F9-A2E47B178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Rectangle 322">
                <a:extLst>
                  <a:ext uri="{FF2B5EF4-FFF2-40B4-BE49-F238E27FC236}">
                    <a16:creationId xmlns:a16="http://schemas.microsoft.com/office/drawing/2014/main" id="{EBBE3513-FBF7-8829-8647-09557C43E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323">
                <a:extLst>
                  <a:ext uri="{FF2B5EF4-FFF2-40B4-BE49-F238E27FC236}">
                    <a16:creationId xmlns:a16="http://schemas.microsoft.com/office/drawing/2014/main" id="{52E5B6CE-1357-221A-8F91-1CF2283D9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Rectangle 324">
                <a:extLst>
                  <a:ext uri="{FF2B5EF4-FFF2-40B4-BE49-F238E27FC236}">
                    <a16:creationId xmlns:a16="http://schemas.microsoft.com/office/drawing/2014/main" id="{D3FF9E1F-92C7-1DAC-E598-8D5788498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325">
                <a:extLst>
                  <a:ext uri="{FF2B5EF4-FFF2-40B4-BE49-F238E27FC236}">
                    <a16:creationId xmlns:a16="http://schemas.microsoft.com/office/drawing/2014/main" id="{4A672E07-4720-9725-31FF-36344E78A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326">
                <a:extLst>
                  <a:ext uri="{FF2B5EF4-FFF2-40B4-BE49-F238E27FC236}">
                    <a16:creationId xmlns:a16="http://schemas.microsoft.com/office/drawing/2014/main" id="{7D3611DB-5C35-8732-8044-E3474C282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Rectangle 327">
                <a:extLst>
                  <a:ext uri="{FF2B5EF4-FFF2-40B4-BE49-F238E27FC236}">
                    <a16:creationId xmlns:a16="http://schemas.microsoft.com/office/drawing/2014/main" id="{CBBE236A-5532-C05E-59FC-4BC17D0EB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328">
                <a:extLst>
                  <a:ext uri="{FF2B5EF4-FFF2-40B4-BE49-F238E27FC236}">
                    <a16:creationId xmlns:a16="http://schemas.microsoft.com/office/drawing/2014/main" id="{6B3B7F80-4217-4980-3F70-46F80B47A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303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Rectangle 329">
                <a:extLst>
                  <a:ext uri="{FF2B5EF4-FFF2-40B4-BE49-F238E27FC236}">
                    <a16:creationId xmlns:a16="http://schemas.microsoft.com/office/drawing/2014/main" id="{6C94ED46-8779-0712-677F-4897CBAE2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300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Rectangle 330">
                <a:extLst>
                  <a:ext uri="{FF2B5EF4-FFF2-40B4-BE49-F238E27FC236}">
                    <a16:creationId xmlns:a16="http://schemas.microsoft.com/office/drawing/2014/main" id="{9A774064-69C2-D909-4AF8-4FFD3B4E9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96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Rectangle 331">
                <a:extLst>
                  <a:ext uri="{FF2B5EF4-FFF2-40B4-BE49-F238E27FC236}">
                    <a16:creationId xmlns:a16="http://schemas.microsoft.com/office/drawing/2014/main" id="{E787868C-74BD-E5E1-6646-E996CB2F2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93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Rectangle 332">
                <a:extLst>
                  <a:ext uri="{FF2B5EF4-FFF2-40B4-BE49-F238E27FC236}">
                    <a16:creationId xmlns:a16="http://schemas.microsoft.com/office/drawing/2014/main" id="{4D001FB9-DC79-F3B5-9021-A24C68C70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891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Rectangle 333">
                <a:extLst>
                  <a:ext uri="{FF2B5EF4-FFF2-40B4-BE49-F238E27FC236}">
                    <a16:creationId xmlns:a16="http://schemas.microsoft.com/office/drawing/2014/main" id="{A37A14B1-113F-9DA0-1457-EB34C869D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85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Rectangle 334">
                <a:extLst>
                  <a:ext uri="{FF2B5EF4-FFF2-40B4-BE49-F238E27FC236}">
                    <a16:creationId xmlns:a16="http://schemas.microsoft.com/office/drawing/2014/main" id="{4AA3D76A-F2C4-2C6E-32DA-F44075DE3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81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Rectangle 335">
                <a:extLst>
                  <a:ext uri="{FF2B5EF4-FFF2-40B4-BE49-F238E27FC236}">
                    <a16:creationId xmlns:a16="http://schemas.microsoft.com/office/drawing/2014/main" id="{C6B7A555-7AFE-DD15-879C-E57E80AA1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78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Rectangle 336">
                <a:extLst>
                  <a:ext uri="{FF2B5EF4-FFF2-40B4-BE49-F238E27FC236}">
                    <a16:creationId xmlns:a16="http://schemas.microsoft.com/office/drawing/2014/main" id="{896DFE7A-9A30-82A9-77F7-E659E2A78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Rectangle 337">
                <a:extLst>
                  <a:ext uri="{FF2B5EF4-FFF2-40B4-BE49-F238E27FC236}">
                    <a16:creationId xmlns:a16="http://schemas.microsoft.com/office/drawing/2014/main" id="{4475CB34-B69F-C3FF-D285-5E7E52ED3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Rectangle 338">
                <a:extLst>
                  <a:ext uri="{FF2B5EF4-FFF2-40B4-BE49-F238E27FC236}">
                    <a16:creationId xmlns:a16="http://schemas.microsoft.com/office/drawing/2014/main" id="{A70DA60C-0734-06F4-F6B9-4A563F42B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Rectangle 339">
                <a:extLst>
                  <a:ext uri="{FF2B5EF4-FFF2-40B4-BE49-F238E27FC236}">
                    <a16:creationId xmlns:a16="http://schemas.microsoft.com/office/drawing/2014/main" id="{B13DD4F9-C188-F828-A17F-0E9378135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Rectangle 340">
                <a:extLst>
                  <a:ext uri="{FF2B5EF4-FFF2-40B4-BE49-F238E27FC236}">
                    <a16:creationId xmlns:a16="http://schemas.microsoft.com/office/drawing/2014/main" id="{53FB8835-232F-FDFE-B4CD-F0DE2BFB7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Rectangle 341">
                <a:extLst>
                  <a:ext uri="{FF2B5EF4-FFF2-40B4-BE49-F238E27FC236}">
                    <a16:creationId xmlns:a16="http://schemas.microsoft.com/office/drawing/2014/main" id="{1E0F06B2-8C91-ED2D-1206-B95DA1F39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Rectangle 342">
                <a:extLst>
                  <a:ext uri="{FF2B5EF4-FFF2-40B4-BE49-F238E27FC236}">
                    <a16:creationId xmlns:a16="http://schemas.microsoft.com/office/drawing/2014/main" id="{C5C3AD8B-CC54-0B8D-C83D-AB90CD8B9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343">
                <a:extLst>
                  <a:ext uri="{FF2B5EF4-FFF2-40B4-BE49-F238E27FC236}">
                    <a16:creationId xmlns:a16="http://schemas.microsoft.com/office/drawing/2014/main" id="{57DD9F5C-E768-30F1-5D6E-511818C7F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Rectangle 344">
                <a:extLst>
                  <a:ext uri="{FF2B5EF4-FFF2-40B4-BE49-F238E27FC236}">
                    <a16:creationId xmlns:a16="http://schemas.microsoft.com/office/drawing/2014/main" id="{F63E9908-ED1A-1BF6-DC3C-C2A138ED1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345">
                <a:extLst>
                  <a:ext uri="{FF2B5EF4-FFF2-40B4-BE49-F238E27FC236}">
                    <a16:creationId xmlns:a16="http://schemas.microsoft.com/office/drawing/2014/main" id="{A5FFECBB-234C-E925-C2D3-4451E5688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Rectangle 346">
                <a:extLst>
                  <a:ext uri="{FF2B5EF4-FFF2-40B4-BE49-F238E27FC236}">
                    <a16:creationId xmlns:a16="http://schemas.microsoft.com/office/drawing/2014/main" id="{3F896E54-B0F0-642F-BE01-C675A295C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Rectangle 347">
                <a:extLst>
                  <a:ext uri="{FF2B5EF4-FFF2-40B4-BE49-F238E27FC236}">
                    <a16:creationId xmlns:a16="http://schemas.microsoft.com/office/drawing/2014/main" id="{6B41BDAD-1D83-0044-8FA7-AF4774714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Rectangle 348">
                <a:extLst>
                  <a:ext uri="{FF2B5EF4-FFF2-40B4-BE49-F238E27FC236}">
                    <a16:creationId xmlns:a16="http://schemas.microsoft.com/office/drawing/2014/main" id="{16CC33E9-0C93-F8AA-5E36-EF34EA010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Rectangle 349">
                <a:extLst>
                  <a:ext uri="{FF2B5EF4-FFF2-40B4-BE49-F238E27FC236}">
                    <a16:creationId xmlns:a16="http://schemas.microsoft.com/office/drawing/2014/main" id="{C513578B-D5D4-4036-82B0-AA625E07E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8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Rectangle 350">
                <a:extLst>
                  <a:ext uri="{FF2B5EF4-FFF2-40B4-BE49-F238E27FC236}">
                    <a16:creationId xmlns:a16="http://schemas.microsoft.com/office/drawing/2014/main" id="{C6B9BC7B-864E-90B1-826F-2C42DD742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Rectangle 351">
                <a:extLst>
                  <a:ext uri="{FF2B5EF4-FFF2-40B4-BE49-F238E27FC236}">
                    <a16:creationId xmlns:a16="http://schemas.microsoft.com/office/drawing/2014/main" id="{B86C06B8-D3D3-B99B-BCDE-F077FD1DC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Rectangle 352">
                <a:extLst>
                  <a:ext uri="{FF2B5EF4-FFF2-40B4-BE49-F238E27FC236}">
                    <a16:creationId xmlns:a16="http://schemas.microsoft.com/office/drawing/2014/main" id="{6D412D8F-45D1-198B-3380-463A9DA01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Rectangle 353">
                <a:extLst>
                  <a:ext uri="{FF2B5EF4-FFF2-40B4-BE49-F238E27FC236}">
                    <a16:creationId xmlns:a16="http://schemas.microsoft.com/office/drawing/2014/main" id="{1C316860-8032-54E3-5A36-A54A096AD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Rectangle 354">
                <a:extLst>
                  <a:ext uri="{FF2B5EF4-FFF2-40B4-BE49-F238E27FC236}">
                    <a16:creationId xmlns:a16="http://schemas.microsoft.com/office/drawing/2014/main" id="{0BB7631D-9FCA-C043-7759-CEC90D001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Rectangle 355">
                <a:extLst>
                  <a:ext uri="{FF2B5EF4-FFF2-40B4-BE49-F238E27FC236}">
                    <a16:creationId xmlns:a16="http://schemas.microsoft.com/office/drawing/2014/main" id="{24479A0C-11FE-E89E-634F-87BC7A7C6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Rectangle 356">
                <a:extLst>
                  <a:ext uri="{FF2B5EF4-FFF2-40B4-BE49-F238E27FC236}">
                    <a16:creationId xmlns:a16="http://schemas.microsoft.com/office/drawing/2014/main" id="{86038CE8-100C-A0A4-0E12-89F67F583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357">
                <a:extLst>
                  <a:ext uri="{FF2B5EF4-FFF2-40B4-BE49-F238E27FC236}">
                    <a16:creationId xmlns:a16="http://schemas.microsoft.com/office/drawing/2014/main" id="{A6B6E3D8-43FC-AF34-8654-3D3D30936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Rectangle 358">
                <a:extLst>
                  <a:ext uri="{FF2B5EF4-FFF2-40B4-BE49-F238E27FC236}">
                    <a16:creationId xmlns:a16="http://schemas.microsoft.com/office/drawing/2014/main" id="{275CEB61-2506-1202-59CA-EAB7EC1C7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Rectangle 359">
                <a:extLst>
                  <a:ext uri="{FF2B5EF4-FFF2-40B4-BE49-F238E27FC236}">
                    <a16:creationId xmlns:a16="http://schemas.microsoft.com/office/drawing/2014/main" id="{62238E9D-75BB-8474-1490-32E35CCB4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Rectangle 360">
                <a:extLst>
                  <a:ext uri="{FF2B5EF4-FFF2-40B4-BE49-F238E27FC236}">
                    <a16:creationId xmlns:a16="http://schemas.microsoft.com/office/drawing/2014/main" id="{504A85B0-872C-E8B4-32BE-77F27B590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361">
                <a:extLst>
                  <a:ext uri="{FF2B5EF4-FFF2-40B4-BE49-F238E27FC236}">
                    <a16:creationId xmlns:a16="http://schemas.microsoft.com/office/drawing/2014/main" id="{294EC8C7-9746-1ADF-F71A-5565A0B94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Rectangle 362">
                <a:extLst>
                  <a:ext uri="{FF2B5EF4-FFF2-40B4-BE49-F238E27FC236}">
                    <a16:creationId xmlns:a16="http://schemas.microsoft.com/office/drawing/2014/main" id="{C11395C0-3C31-1AB9-F611-8DC5C8596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Rectangle 363">
                <a:extLst>
                  <a:ext uri="{FF2B5EF4-FFF2-40B4-BE49-F238E27FC236}">
                    <a16:creationId xmlns:a16="http://schemas.microsoft.com/office/drawing/2014/main" id="{1F98E07F-F672-44B5-630E-D5B47DC62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Rectangle 364">
                <a:extLst>
                  <a:ext uri="{FF2B5EF4-FFF2-40B4-BE49-F238E27FC236}">
                    <a16:creationId xmlns:a16="http://schemas.microsoft.com/office/drawing/2014/main" id="{D5A6608B-37EB-999E-DD56-BD1826A0D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365">
                <a:extLst>
                  <a:ext uri="{FF2B5EF4-FFF2-40B4-BE49-F238E27FC236}">
                    <a16:creationId xmlns:a16="http://schemas.microsoft.com/office/drawing/2014/main" id="{D315C1CD-8C64-C5EE-B035-929678780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Rectangle 366">
                <a:extLst>
                  <a:ext uri="{FF2B5EF4-FFF2-40B4-BE49-F238E27FC236}">
                    <a16:creationId xmlns:a16="http://schemas.microsoft.com/office/drawing/2014/main" id="{22BFC00A-74BC-5061-02F7-DEE4C3BA2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Rectangle 367">
                <a:extLst>
                  <a:ext uri="{FF2B5EF4-FFF2-40B4-BE49-F238E27FC236}">
                    <a16:creationId xmlns:a16="http://schemas.microsoft.com/office/drawing/2014/main" id="{C07E1D18-285C-083D-9A72-B15B291AF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Rectangle 368">
                <a:extLst>
                  <a:ext uri="{FF2B5EF4-FFF2-40B4-BE49-F238E27FC236}">
                    <a16:creationId xmlns:a16="http://schemas.microsoft.com/office/drawing/2014/main" id="{1494D4D4-1DFF-8C15-6FF6-FF65E5E34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Rectangle 369">
                <a:extLst>
                  <a:ext uri="{FF2B5EF4-FFF2-40B4-BE49-F238E27FC236}">
                    <a16:creationId xmlns:a16="http://schemas.microsoft.com/office/drawing/2014/main" id="{E31CCF41-C6D0-9285-6F9C-D9529376A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3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Rectangle 370">
                <a:extLst>
                  <a:ext uri="{FF2B5EF4-FFF2-40B4-BE49-F238E27FC236}">
                    <a16:creationId xmlns:a16="http://schemas.microsoft.com/office/drawing/2014/main" id="{EC2D9D79-0C73-E852-0F5E-28D0935D8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3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371">
                <a:extLst>
                  <a:ext uri="{FF2B5EF4-FFF2-40B4-BE49-F238E27FC236}">
                    <a16:creationId xmlns:a16="http://schemas.microsoft.com/office/drawing/2014/main" id="{5C03DE9C-05E8-3934-FDC2-315A1AD6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7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Rectangle 372">
                <a:extLst>
                  <a:ext uri="{FF2B5EF4-FFF2-40B4-BE49-F238E27FC236}">
                    <a16:creationId xmlns:a16="http://schemas.microsoft.com/office/drawing/2014/main" id="{3F33DC1B-F85E-C4CD-5F4D-339B6E799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7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Rectangle 373">
                <a:extLst>
                  <a:ext uri="{FF2B5EF4-FFF2-40B4-BE49-F238E27FC236}">
                    <a16:creationId xmlns:a16="http://schemas.microsoft.com/office/drawing/2014/main" id="{1FD91D1C-A8B4-E030-0BE9-8EFAFAAE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7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Rectangle 374">
                <a:extLst>
                  <a:ext uri="{FF2B5EF4-FFF2-40B4-BE49-F238E27FC236}">
                    <a16:creationId xmlns:a16="http://schemas.microsoft.com/office/drawing/2014/main" id="{A4443F98-4417-589A-55ED-593B5AE8F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7" y="28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375">
                <a:extLst>
                  <a:ext uri="{FF2B5EF4-FFF2-40B4-BE49-F238E27FC236}">
                    <a16:creationId xmlns:a16="http://schemas.microsoft.com/office/drawing/2014/main" id="{3C2049DE-64FF-3CE1-BA94-3C311AC75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7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Rectangle 376">
                <a:extLst>
                  <a:ext uri="{FF2B5EF4-FFF2-40B4-BE49-F238E27FC236}">
                    <a16:creationId xmlns:a16="http://schemas.microsoft.com/office/drawing/2014/main" id="{490B5487-4F20-457E-9E95-649EBECE2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7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377">
                <a:extLst>
                  <a:ext uri="{FF2B5EF4-FFF2-40B4-BE49-F238E27FC236}">
                    <a16:creationId xmlns:a16="http://schemas.microsoft.com/office/drawing/2014/main" id="{C5683724-0FFE-ACEE-B791-A1CE4F3F9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7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378">
                <a:extLst>
                  <a:ext uri="{FF2B5EF4-FFF2-40B4-BE49-F238E27FC236}">
                    <a16:creationId xmlns:a16="http://schemas.microsoft.com/office/drawing/2014/main" id="{58B45762-90DE-5C2B-8B2F-ED0721F67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7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379">
                <a:extLst>
                  <a:ext uri="{FF2B5EF4-FFF2-40B4-BE49-F238E27FC236}">
                    <a16:creationId xmlns:a16="http://schemas.microsoft.com/office/drawing/2014/main" id="{0241308D-FD04-C109-1199-0092B82DF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7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380">
                <a:extLst>
                  <a:ext uri="{FF2B5EF4-FFF2-40B4-BE49-F238E27FC236}">
                    <a16:creationId xmlns:a16="http://schemas.microsoft.com/office/drawing/2014/main" id="{D1F0373C-EBFE-0744-6273-D19113947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7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Rectangle 381">
                <a:extLst>
                  <a:ext uri="{FF2B5EF4-FFF2-40B4-BE49-F238E27FC236}">
                    <a16:creationId xmlns:a16="http://schemas.microsoft.com/office/drawing/2014/main" id="{1825B52E-09F4-BA39-9DE9-47612B948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7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Rectangle 382">
                <a:extLst>
                  <a:ext uri="{FF2B5EF4-FFF2-40B4-BE49-F238E27FC236}">
                    <a16:creationId xmlns:a16="http://schemas.microsoft.com/office/drawing/2014/main" id="{B932BBC0-CAAC-2C78-5E5E-E4E8FB22E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7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383">
                <a:extLst>
                  <a:ext uri="{FF2B5EF4-FFF2-40B4-BE49-F238E27FC236}">
                    <a16:creationId xmlns:a16="http://schemas.microsoft.com/office/drawing/2014/main" id="{5AEFC6DD-674A-231B-266F-BF2073D55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7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384">
                <a:extLst>
                  <a:ext uri="{FF2B5EF4-FFF2-40B4-BE49-F238E27FC236}">
                    <a16:creationId xmlns:a16="http://schemas.microsoft.com/office/drawing/2014/main" id="{9D9B160B-C121-F067-2DE2-A71D941E4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7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385">
                <a:extLst>
                  <a:ext uri="{FF2B5EF4-FFF2-40B4-BE49-F238E27FC236}">
                    <a16:creationId xmlns:a16="http://schemas.microsoft.com/office/drawing/2014/main" id="{C354C162-1ADD-EAC2-E3D5-8490F1D58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7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Rectangle 386">
                <a:extLst>
                  <a:ext uri="{FF2B5EF4-FFF2-40B4-BE49-F238E27FC236}">
                    <a16:creationId xmlns:a16="http://schemas.microsoft.com/office/drawing/2014/main" id="{F932FCEC-7BD1-05EE-896D-E44C29D0E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7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Rectangle 387">
                <a:extLst>
                  <a:ext uri="{FF2B5EF4-FFF2-40B4-BE49-F238E27FC236}">
                    <a16:creationId xmlns:a16="http://schemas.microsoft.com/office/drawing/2014/main" id="{9E8DC14C-B78F-D552-0630-8FD7E7B3B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7" y="28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Rectangle 388">
                <a:extLst>
                  <a:ext uri="{FF2B5EF4-FFF2-40B4-BE49-F238E27FC236}">
                    <a16:creationId xmlns:a16="http://schemas.microsoft.com/office/drawing/2014/main" id="{FC32512E-A63C-D1AA-5B3F-0A95995C3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Rectangle 389">
                <a:extLst>
                  <a:ext uri="{FF2B5EF4-FFF2-40B4-BE49-F238E27FC236}">
                    <a16:creationId xmlns:a16="http://schemas.microsoft.com/office/drawing/2014/main" id="{3AB4167C-EA94-4FA0-169B-2AD8EA345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Rectangle 390">
                <a:extLst>
                  <a:ext uri="{FF2B5EF4-FFF2-40B4-BE49-F238E27FC236}">
                    <a16:creationId xmlns:a16="http://schemas.microsoft.com/office/drawing/2014/main" id="{B465ABFB-77DD-D3CD-8D1A-E0E1F4F44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Rectangle 391">
                <a:extLst>
                  <a:ext uri="{FF2B5EF4-FFF2-40B4-BE49-F238E27FC236}">
                    <a16:creationId xmlns:a16="http://schemas.microsoft.com/office/drawing/2014/main" id="{0DC73E46-5DF4-F1FC-5C0B-AB27C2F82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Rectangle 392">
                <a:extLst>
                  <a:ext uri="{FF2B5EF4-FFF2-40B4-BE49-F238E27FC236}">
                    <a16:creationId xmlns:a16="http://schemas.microsoft.com/office/drawing/2014/main" id="{71EE16FA-FA88-C75C-AEC0-0FB29F194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Rectangle 393">
                <a:extLst>
                  <a:ext uri="{FF2B5EF4-FFF2-40B4-BE49-F238E27FC236}">
                    <a16:creationId xmlns:a16="http://schemas.microsoft.com/office/drawing/2014/main" id="{E9E74C03-D0F7-B892-D817-2798AE21D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Rectangle 394">
                <a:extLst>
                  <a:ext uri="{FF2B5EF4-FFF2-40B4-BE49-F238E27FC236}">
                    <a16:creationId xmlns:a16="http://schemas.microsoft.com/office/drawing/2014/main" id="{EABC6376-C24D-A87A-1C12-E1B4CD77C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Rectangle 395">
                <a:extLst>
                  <a:ext uri="{FF2B5EF4-FFF2-40B4-BE49-F238E27FC236}">
                    <a16:creationId xmlns:a16="http://schemas.microsoft.com/office/drawing/2014/main" id="{7AD4A624-A053-CBD8-8C88-CC52DC3BE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Rectangle 396">
                <a:extLst>
                  <a:ext uri="{FF2B5EF4-FFF2-40B4-BE49-F238E27FC236}">
                    <a16:creationId xmlns:a16="http://schemas.microsoft.com/office/drawing/2014/main" id="{08F818C9-A467-A6CE-83E6-F1D8CA7A6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397">
                <a:extLst>
                  <a:ext uri="{FF2B5EF4-FFF2-40B4-BE49-F238E27FC236}">
                    <a16:creationId xmlns:a16="http://schemas.microsoft.com/office/drawing/2014/main" id="{F5742085-2ADF-EE03-79BC-A61D80530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Rectangle 398">
                <a:extLst>
                  <a:ext uri="{FF2B5EF4-FFF2-40B4-BE49-F238E27FC236}">
                    <a16:creationId xmlns:a16="http://schemas.microsoft.com/office/drawing/2014/main" id="{F5E29D78-170A-C857-1420-8060FF8DE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Rectangle 399">
                <a:extLst>
                  <a:ext uri="{FF2B5EF4-FFF2-40B4-BE49-F238E27FC236}">
                    <a16:creationId xmlns:a16="http://schemas.microsoft.com/office/drawing/2014/main" id="{1F444F73-4A51-9B11-419C-5925CB1C0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Rectangle 400">
                <a:extLst>
                  <a:ext uri="{FF2B5EF4-FFF2-40B4-BE49-F238E27FC236}">
                    <a16:creationId xmlns:a16="http://schemas.microsoft.com/office/drawing/2014/main" id="{BF779AAD-D8B1-FB34-5378-2644F3B06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Rectangle 401">
                <a:extLst>
                  <a:ext uri="{FF2B5EF4-FFF2-40B4-BE49-F238E27FC236}">
                    <a16:creationId xmlns:a16="http://schemas.microsoft.com/office/drawing/2014/main" id="{376F6B7F-19CA-397B-000E-BDC32E4B1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402">
                <a:extLst>
                  <a:ext uri="{FF2B5EF4-FFF2-40B4-BE49-F238E27FC236}">
                    <a16:creationId xmlns:a16="http://schemas.microsoft.com/office/drawing/2014/main" id="{A7ED08FD-B030-F51F-066D-EF44E6B0C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Rectangle 403">
                <a:extLst>
                  <a:ext uri="{FF2B5EF4-FFF2-40B4-BE49-F238E27FC236}">
                    <a16:creationId xmlns:a16="http://schemas.microsoft.com/office/drawing/2014/main" id="{67E77C0B-FE20-8045-F3DC-52FC862C7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Rectangle 404">
                <a:extLst>
                  <a:ext uri="{FF2B5EF4-FFF2-40B4-BE49-F238E27FC236}">
                    <a16:creationId xmlns:a16="http://schemas.microsoft.com/office/drawing/2014/main" id="{75E77AD8-29F2-CFC0-9702-628B973A2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405">
                <a:extLst>
                  <a:ext uri="{FF2B5EF4-FFF2-40B4-BE49-F238E27FC236}">
                    <a16:creationId xmlns:a16="http://schemas.microsoft.com/office/drawing/2014/main" id="{887FAA3A-AA90-6373-C2FB-2FC4D6DD4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607">
              <a:extLst>
                <a:ext uri="{FF2B5EF4-FFF2-40B4-BE49-F238E27FC236}">
                  <a16:creationId xmlns:a16="http://schemas.microsoft.com/office/drawing/2014/main" id="{F7FF6DBF-B81A-73D1-474C-6151BAAE6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3" y="2143"/>
              <a:ext cx="1406" cy="926"/>
              <a:chOff x="3173" y="2143"/>
              <a:chExt cx="1406" cy="926"/>
            </a:xfrm>
          </p:grpSpPr>
          <p:sp>
            <p:nvSpPr>
              <p:cNvPr id="32" name="Rectangle 407">
                <a:extLst>
                  <a:ext uri="{FF2B5EF4-FFF2-40B4-BE49-F238E27FC236}">
                    <a16:creationId xmlns:a16="http://schemas.microsoft.com/office/drawing/2014/main" id="{01CF7E3B-F399-D8A2-9C02-8279746DD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408">
                <a:extLst>
                  <a:ext uri="{FF2B5EF4-FFF2-40B4-BE49-F238E27FC236}">
                    <a16:creationId xmlns:a16="http://schemas.microsoft.com/office/drawing/2014/main" id="{86D0C085-E0C4-8489-78F6-84797B75C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303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409">
                <a:extLst>
                  <a:ext uri="{FF2B5EF4-FFF2-40B4-BE49-F238E27FC236}">
                    <a16:creationId xmlns:a16="http://schemas.microsoft.com/office/drawing/2014/main" id="{A6ECB43A-6113-66B5-376D-D91974D68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300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410">
                <a:extLst>
                  <a:ext uri="{FF2B5EF4-FFF2-40B4-BE49-F238E27FC236}">
                    <a16:creationId xmlns:a16="http://schemas.microsoft.com/office/drawing/2014/main" id="{F51A5317-66F5-74E4-CB5E-0D30BF40C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296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411">
                <a:extLst>
                  <a:ext uri="{FF2B5EF4-FFF2-40B4-BE49-F238E27FC236}">
                    <a16:creationId xmlns:a16="http://schemas.microsoft.com/office/drawing/2014/main" id="{685E6308-38AD-9CFF-8296-B23AB0691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412">
                <a:extLst>
                  <a:ext uri="{FF2B5EF4-FFF2-40B4-BE49-F238E27FC236}">
                    <a16:creationId xmlns:a16="http://schemas.microsoft.com/office/drawing/2014/main" id="{752A4459-33EA-ED6F-2388-21FFC2A56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413">
                <a:extLst>
                  <a:ext uri="{FF2B5EF4-FFF2-40B4-BE49-F238E27FC236}">
                    <a16:creationId xmlns:a16="http://schemas.microsoft.com/office/drawing/2014/main" id="{011BC86C-0CBC-3D4D-F084-86171BBF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8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414">
                <a:extLst>
                  <a:ext uri="{FF2B5EF4-FFF2-40B4-BE49-F238E27FC236}">
                    <a16:creationId xmlns:a16="http://schemas.microsoft.com/office/drawing/2014/main" id="{84B60F73-57F2-D794-80A0-CCC260813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415">
                <a:extLst>
                  <a:ext uri="{FF2B5EF4-FFF2-40B4-BE49-F238E27FC236}">
                    <a16:creationId xmlns:a16="http://schemas.microsoft.com/office/drawing/2014/main" id="{5D4CCAEA-E875-383A-C9E7-304EE67FE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416">
                <a:extLst>
                  <a:ext uri="{FF2B5EF4-FFF2-40B4-BE49-F238E27FC236}">
                    <a16:creationId xmlns:a16="http://schemas.microsoft.com/office/drawing/2014/main" id="{CA6E82FE-D3B0-8B6B-47E3-7F4B23E3F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417">
                <a:extLst>
                  <a:ext uri="{FF2B5EF4-FFF2-40B4-BE49-F238E27FC236}">
                    <a16:creationId xmlns:a16="http://schemas.microsoft.com/office/drawing/2014/main" id="{284D89C4-51D5-83C3-0A83-3864C8274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18">
                <a:extLst>
                  <a:ext uri="{FF2B5EF4-FFF2-40B4-BE49-F238E27FC236}">
                    <a16:creationId xmlns:a16="http://schemas.microsoft.com/office/drawing/2014/main" id="{512D2DE7-C381-C28F-F389-267EE7347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19">
                <a:extLst>
                  <a:ext uri="{FF2B5EF4-FFF2-40B4-BE49-F238E27FC236}">
                    <a16:creationId xmlns:a16="http://schemas.microsoft.com/office/drawing/2014/main" id="{7B49628F-76D2-0B5C-2A95-3D4ABB40B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20">
                <a:extLst>
                  <a:ext uri="{FF2B5EF4-FFF2-40B4-BE49-F238E27FC236}">
                    <a16:creationId xmlns:a16="http://schemas.microsoft.com/office/drawing/2014/main" id="{40F984EF-4232-B80A-4043-A564F567C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21">
                <a:extLst>
                  <a:ext uri="{FF2B5EF4-FFF2-40B4-BE49-F238E27FC236}">
                    <a16:creationId xmlns:a16="http://schemas.microsoft.com/office/drawing/2014/main" id="{6A3A43BC-C084-C29F-1015-FBD9EB778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22">
                <a:extLst>
                  <a:ext uri="{FF2B5EF4-FFF2-40B4-BE49-F238E27FC236}">
                    <a16:creationId xmlns:a16="http://schemas.microsoft.com/office/drawing/2014/main" id="{33A6431A-FCEF-4FD7-ECC1-419DFCD26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423">
                <a:extLst>
                  <a:ext uri="{FF2B5EF4-FFF2-40B4-BE49-F238E27FC236}">
                    <a16:creationId xmlns:a16="http://schemas.microsoft.com/office/drawing/2014/main" id="{27449393-5BAC-80D6-E1A8-34081A578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424">
                <a:extLst>
                  <a:ext uri="{FF2B5EF4-FFF2-40B4-BE49-F238E27FC236}">
                    <a16:creationId xmlns:a16="http://schemas.microsoft.com/office/drawing/2014/main" id="{172CB338-0EDC-50F5-AF2F-7C924BC84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425">
                <a:extLst>
                  <a:ext uri="{FF2B5EF4-FFF2-40B4-BE49-F238E27FC236}">
                    <a16:creationId xmlns:a16="http://schemas.microsoft.com/office/drawing/2014/main" id="{E36EA61F-BC79-5642-730B-36FE1ADB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426">
                <a:extLst>
                  <a:ext uri="{FF2B5EF4-FFF2-40B4-BE49-F238E27FC236}">
                    <a16:creationId xmlns:a16="http://schemas.microsoft.com/office/drawing/2014/main" id="{70095739-F94B-FD6A-21C3-0998FCDA1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427">
                <a:extLst>
                  <a:ext uri="{FF2B5EF4-FFF2-40B4-BE49-F238E27FC236}">
                    <a16:creationId xmlns:a16="http://schemas.microsoft.com/office/drawing/2014/main" id="{55E1B9D4-12F0-9C7B-4213-72B5B3756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428">
                <a:extLst>
                  <a:ext uri="{FF2B5EF4-FFF2-40B4-BE49-F238E27FC236}">
                    <a16:creationId xmlns:a16="http://schemas.microsoft.com/office/drawing/2014/main" id="{CE3D07D8-760A-0075-40DE-AD5077A3D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429">
                <a:extLst>
                  <a:ext uri="{FF2B5EF4-FFF2-40B4-BE49-F238E27FC236}">
                    <a16:creationId xmlns:a16="http://schemas.microsoft.com/office/drawing/2014/main" id="{458D2C30-FE06-72FF-5643-9E99781C4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430">
                <a:extLst>
                  <a:ext uri="{FF2B5EF4-FFF2-40B4-BE49-F238E27FC236}">
                    <a16:creationId xmlns:a16="http://schemas.microsoft.com/office/drawing/2014/main" id="{E3E6403F-BBD2-A7C1-BB59-89518ABA0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431">
                <a:extLst>
                  <a:ext uri="{FF2B5EF4-FFF2-40B4-BE49-F238E27FC236}">
                    <a16:creationId xmlns:a16="http://schemas.microsoft.com/office/drawing/2014/main" id="{CA01A4E8-83A7-4F71-6005-B2C1A3203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432">
                <a:extLst>
                  <a:ext uri="{FF2B5EF4-FFF2-40B4-BE49-F238E27FC236}">
                    <a16:creationId xmlns:a16="http://schemas.microsoft.com/office/drawing/2014/main" id="{5A429FD1-56EF-CD92-A183-088A16CD4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433">
                <a:extLst>
                  <a:ext uri="{FF2B5EF4-FFF2-40B4-BE49-F238E27FC236}">
                    <a16:creationId xmlns:a16="http://schemas.microsoft.com/office/drawing/2014/main" id="{519549DE-868A-BDC8-92E8-D9ED2F062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434">
                <a:extLst>
                  <a:ext uri="{FF2B5EF4-FFF2-40B4-BE49-F238E27FC236}">
                    <a16:creationId xmlns:a16="http://schemas.microsoft.com/office/drawing/2014/main" id="{5A75E122-8E20-CE89-B2FE-CFD6F4122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435">
                <a:extLst>
                  <a:ext uri="{FF2B5EF4-FFF2-40B4-BE49-F238E27FC236}">
                    <a16:creationId xmlns:a16="http://schemas.microsoft.com/office/drawing/2014/main" id="{BFB42853-204C-35D7-01A7-2B0BC1497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436">
                <a:extLst>
                  <a:ext uri="{FF2B5EF4-FFF2-40B4-BE49-F238E27FC236}">
                    <a16:creationId xmlns:a16="http://schemas.microsoft.com/office/drawing/2014/main" id="{8DB57102-F96E-962C-26A5-B8D42175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437">
                <a:extLst>
                  <a:ext uri="{FF2B5EF4-FFF2-40B4-BE49-F238E27FC236}">
                    <a16:creationId xmlns:a16="http://schemas.microsoft.com/office/drawing/2014/main" id="{FF80602B-17B2-977F-ED22-99A0ADFAF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438">
                <a:extLst>
                  <a:ext uri="{FF2B5EF4-FFF2-40B4-BE49-F238E27FC236}">
                    <a16:creationId xmlns:a16="http://schemas.microsoft.com/office/drawing/2014/main" id="{E43FE7D1-84A2-C3ED-5EE5-610E4F9B4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439">
                <a:extLst>
                  <a:ext uri="{FF2B5EF4-FFF2-40B4-BE49-F238E27FC236}">
                    <a16:creationId xmlns:a16="http://schemas.microsoft.com/office/drawing/2014/main" id="{6CC19E6B-2776-1432-2574-4BC00AE74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28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440">
                <a:extLst>
                  <a:ext uri="{FF2B5EF4-FFF2-40B4-BE49-F238E27FC236}">
                    <a16:creationId xmlns:a16="http://schemas.microsoft.com/office/drawing/2014/main" id="{56B762DD-752E-24AA-6CD2-C9DBB758F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441">
                <a:extLst>
                  <a:ext uri="{FF2B5EF4-FFF2-40B4-BE49-F238E27FC236}">
                    <a16:creationId xmlns:a16="http://schemas.microsoft.com/office/drawing/2014/main" id="{F01139C6-16A6-CC04-D662-D6F5535F2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42">
                <a:extLst>
                  <a:ext uri="{FF2B5EF4-FFF2-40B4-BE49-F238E27FC236}">
                    <a16:creationId xmlns:a16="http://schemas.microsoft.com/office/drawing/2014/main" id="{243D994F-413D-0218-31B3-7B66E1629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43">
                <a:extLst>
                  <a:ext uri="{FF2B5EF4-FFF2-40B4-BE49-F238E27FC236}">
                    <a16:creationId xmlns:a16="http://schemas.microsoft.com/office/drawing/2014/main" id="{0F85A4C7-A05F-C671-79A6-A10836194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444">
                <a:extLst>
                  <a:ext uri="{FF2B5EF4-FFF2-40B4-BE49-F238E27FC236}">
                    <a16:creationId xmlns:a16="http://schemas.microsoft.com/office/drawing/2014/main" id="{6854F1EE-4D6A-BD61-4BA6-4704E6D78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445">
                <a:extLst>
                  <a:ext uri="{FF2B5EF4-FFF2-40B4-BE49-F238E27FC236}">
                    <a16:creationId xmlns:a16="http://schemas.microsoft.com/office/drawing/2014/main" id="{D69AC45E-68C0-57AE-4E7E-355D56EE2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Rectangle 446">
                <a:extLst>
                  <a:ext uri="{FF2B5EF4-FFF2-40B4-BE49-F238E27FC236}">
                    <a16:creationId xmlns:a16="http://schemas.microsoft.com/office/drawing/2014/main" id="{78A67527-A2E8-1BC4-B13A-859571254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447">
                <a:extLst>
                  <a:ext uri="{FF2B5EF4-FFF2-40B4-BE49-F238E27FC236}">
                    <a16:creationId xmlns:a16="http://schemas.microsoft.com/office/drawing/2014/main" id="{F70294BC-D5E6-BFEE-3FBD-47DC8AFA1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448">
                <a:extLst>
                  <a:ext uri="{FF2B5EF4-FFF2-40B4-BE49-F238E27FC236}">
                    <a16:creationId xmlns:a16="http://schemas.microsoft.com/office/drawing/2014/main" id="{AD40F152-3CA8-81A9-9908-14A7658AD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49">
                <a:extLst>
                  <a:ext uri="{FF2B5EF4-FFF2-40B4-BE49-F238E27FC236}">
                    <a16:creationId xmlns:a16="http://schemas.microsoft.com/office/drawing/2014/main" id="{D9A16EB7-714C-2305-117D-F7DC8E2D3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50">
                <a:extLst>
                  <a:ext uri="{FF2B5EF4-FFF2-40B4-BE49-F238E27FC236}">
                    <a16:creationId xmlns:a16="http://schemas.microsoft.com/office/drawing/2014/main" id="{4AB10E22-247B-146D-EA17-FBB9375A5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451">
                <a:extLst>
                  <a:ext uri="{FF2B5EF4-FFF2-40B4-BE49-F238E27FC236}">
                    <a16:creationId xmlns:a16="http://schemas.microsoft.com/office/drawing/2014/main" id="{7FD96BCB-8F01-71B8-C070-E0C5A4AFD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452">
                <a:extLst>
                  <a:ext uri="{FF2B5EF4-FFF2-40B4-BE49-F238E27FC236}">
                    <a16:creationId xmlns:a16="http://schemas.microsoft.com/office/drawing/2014/main" id="{04F7AE27-9703-D578-A242-6EBF224BA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453">
                <a:extLst>
                  <a:ext uri="{FF2B5EF4-FFF2-40B4-BE49-F238E27FC236}">
                    <a16:creationId xmlns:a16="http://schemas.microsoft.com/office/drawing/2014/main" id="{DAAA1422-5E22-C3D1-1BCF-2B62D476C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8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454">
                <a:extLst>
                  <a:ext uri="{FF2B5EF4-FFF2-40B4-BE49-F238E27FC236}">
                    <a16:creationId xmlns:a16="http://schemas.microsoft.com/office/drawing/2014/main" id="{F9EE9FCB-B936-BC21-D00D-8B82CCDA9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455">
                <a:extLst>
                  <a:ext uri="{FF2B5EF4-FFF2-40B4-BE49-F238E27FC236}">
                    <a16:creationId xmlns:a16="http://schemas.microsoft.com/office/drawing/2014/main" id="{F6E81FA3-E958-8C28-AF72-1D70569EC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456">
                <a:extLst>
                  <a:ext uri="{FF2B5EF4-FFF2-40B4-BE49-F238E27FC236}">
                    <a16:creationId xmlns:a16="http://schemas.microsoft.com/office/drawing/2014/main" id="{12608524-327D-85D6-8EEE-BA30DDF86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457">
                <a:extLst>
                  <a:ext uri="{FF2B5EF4-FFF2-40B4-BE49-F238E27FC236}">
                    <a16:creationId xmlns:a16="http://schemas.microsoft.com/office/drawing/2014/main" id="{ECF186D3-E0D8-44DF-4237-117DB4FFD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458">
                <a:extLst>
                  <a:ext uri="{FF2B5EF4-FFF2-40B4-BE49-F238E27FC236}">
                    <a16:creationId xmlns:a16="http://schemas.microsoft.com/office/drawing/2014/main" id="{C5C4D9D5-3013-0BD5-A6B1-CCA86A5D2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459">
                <a:extLst>
                  <a:ext uri="{FF2B5EF4-FFF2-40B4-BE49-F238E27FC236}">
                    <a16:creationId xmlns:a16="http://schemas.microsoft.com/office/drawing/2014/main" id="{6C5C36FA-6255-233F-33AE-8079A7313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460">
                <a:extLst>
                  <a:ext uri="{FF2B5EF4-FFF2-40B4-BE49-F238E27FC236}">
                    <a16:creationId xmlns:a16="http://schemas.microsoft.com/office/drawing/2014/main" id="{4F18D7A8-D24F-3F8D-915D-0AD8F71B3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461">
                <a:extLst>
                  <a:ext uri="{FF2B5EF4-FFF2-40B4-BE49-F238E27FC236}">
                    <a16:creationId xmlns:a16="http://schemas.microsoft.com/office/drawing/2014/main" id="{7229A4F7-28D8-7F4A-0CC2-144084F3C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462">
                <a:extLst>
                  <a:ext uri="{FF2B5EF4-FFF2-40B4-BE49-F238E27FC236}">
                    <a16:creationId xmlns:a16="http://schemas.microsoft.com/office/drawing/2014/main" id="{149A6C5A-45F7-C30C-482E-595F03D94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28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463">
                <a:extLst>
                  <a:ext uri="{FF2B5EF4-FFF2-40B4-BE49-F238E27FC236}">
                    <a16:creationId xmlns:a16="http://schemas.microsoft.com/office/drawing/2014/main" id="{A37708D2-9306-D2E5-C59A-A239151E0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464">
                <a:extLst>
                  <a:ext uri="{FF2B5EF4-FFF2-40B4-BE49-F238E27FC236}">
                    <a16:creationId xmlns:a16="http://schemas.microsoft.com/office/drawing/2014/main" id="{66F01279-E56A-3276-BECF-2B296463F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465">
                <a:extLst>
                  <a:ext uri="{FF2B5EF4-FFF2-40B4-BE49-F238E27FC236}">
                    <a16:creationId xmlns:a16="http://schemas.microsoft.com/office/drawing/2014/main" id="{FBA3DCA5-D83D-EB16-48BF-2A7745E16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Rectangle 466">
                <a:extLst>
                  <a:ext uri="{FF2B5EF4-FFF2-40B4-BE49-F238E27FC236}">
                    <a16:creationId xmlns:a16="http://schemas.microsoft.com/office/drawing/2014/main" id="{A339ACF3-2955-1666-B7C9-2D03D686B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467">
                <a:extLst>
                  <a:ext uri="{FF2B5EF4-FFF2-40B4-BE49-F238E27FC236}">
                    <a16:creationId xmlns:a16="http://schemas.microsoft.com/office/drawing/2014/main" id="{4EC60F56-7783-00B3-8718-8D186F0B9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468">
                <a:extLst>
                  <a:ext uri="{FF2B5EF4-FFF2-40B4-BE49-F238E27FC236}">
                    <a16:creationId xmlns:a16="http://schemas.microsoft.com/office/drawing/2014/main" id="{0E32F973-654D-2A19-F07D-1B3C91D28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469">
                <a:extLst>
                  <a:ext uri="{FF2B5EF4-FFF2-40B4-BE49-F238E27FC236}">
                    <a16:creationId xmlns:a16="http://schemas.microsoft.com/office/drawing/2014/main" id="{747BAA84-B47E-0BBF-B43B-0A5C41EAE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470">
                <a:extLst>
                  <a:ext uri="{FF2B5EF4-FFF2-40B4-BE49-F238E27FC236}">
                    <a16:creationId xmlns:a16="http://schemas.microsoft.com/office/drawing/2014/main" id="{FA4A27C5-5640-9276-32F0-763D93E8A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471">
                <a:extLst>
                  <a:ext uri="{FF2B5EF4-FFF2-40B4-BE49-F238E27FC236}">
                    <a16:creationId xmlns:a16="http://schemas.microsoft.com/office/drawing/2014/main" id="{68186F1F-7733-6C33-B6CF-5D8ACCB4E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472">
                <a:extLst>
                  <a:ext uri="{FF2B5EF4-FFF2-40B4-BE49-F238E27FC236}">
                    <a16:creationId xmlns:a16="http://schemas.microsoft.com/office/drawing/2014/main" id="{EBA376DD-36DE-4575-B76A-A43689FAE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473">
                <a:extLst>
                  <a:ext uri="{FF2B5EF4-FFF2-40B4-BE49-F238E27FC236}">
                    <a16:creationId xmlns:a16="http://schemas.microsoft.com/office/drawing/2014/main" id="{FC0B424C-B991-6802-3629-ABF77A347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474">
                <a:extLst>
                  <a:ext uri="{FF2B5EF4-FFF2-40B4-BE49-F238E27FC236}">
                    <a16:creationId xmlns:a16="http://schemas.microsoft.com/office/drawing/2014/main" id="{F1D9961A-A8AA-E1FB-48CD-B82B9762B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475">
                <a:extLst>
                  <a:ext uri="{FF2B5EF4-FFF2-40B4-BE49-F238E27FC236}">
                    <a16:creationId xmlns:a16="http://schemas.microsoft.com/office/drawing/2014/main" id="{E8BA1244-5843-49F9-EF8D-1E9398601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476">
                <a:extLst>
                  <a:ext uri="{FF2B5EF4-FFF2-40B4-BE49-F238E27FC236}">
                    <a16:creationId xmlns:a16="http://schemas.microsoft.com/office/drawing/2014/main" id="{A62E06ED-3862-6F58-9530-6F454DC25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03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477">
                <a:extLst>
                  <a:ext uri="{FF2B5EF4-FFF2-40B4-BE49-F238E27FC236}">
                    <a16:creationId xmlns:a16="http://schemas.microsoft.com/office/drawing/2014/main" id="{C99B6141-2DFA-3565-4E32-9A038A155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Rectangle 478">
                <a:extLst>
                  <a:ext uri="{FF2B5EF4-FFF2-40B4-BE49-F238E27FC236}">
                    <a16:creationId xmlns:a16="http://schemas.microsoft.com/office/drawing/2014/main" id="{07380B8B-6101-3BF1-1C41-E3B085C5C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479">
                <a:extLst>
                  <a:ext uri="{FF2B5EF4-FFF2-40B4-BE49-F238E27FC236}">
                    <a16:creationId xmlns:a16="http://schemas.microsoft.com/office/drawing/2014/main" id="{080522C5-1627-B541-1A64-33AF32B4F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480">
                <a:extLst>
                  <a:ext uri="{FF2B5EF4-FFF2-40B4-BE49-F238E27FC236}">
                    <a16:creationId xmlns:a16="http://schemas.microsoft.com/office/drawing/2014/main" id="{5FF430CE-784A-8957-428E-6F48C8E88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481">
                <a:extLst>
                  <a:ext uri="{FF2B5EF4-FFF2-40B4-BE49-F238E27FC236}">
                    <a16:creationId xmlns:a16="http://schemas.microsoft.com/office/drawing/2014/main" id="{FB6F3F80-0F0F-CDC4-804E-38AD1897A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" y="28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Rectangle 482">
                <a:extLst>
                  <a:ext uri="{FF2B5EF4-FFF2-40B4-BE49-F238E27FC236}">
                    <a16:creationId xmlns:a16="http://schemas.microsoft.com/office/drawing/2014/main" id="{31BEF555-3074-3113-FA3D-EB0CF79D4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Rectangle 483">
                <a:extLst>
                  <a:ext uri="{FF2B5EF4-FFF2-40B4-BE49-F238E27FC236}">
                    <a16:creationId xmlns:a16="http://schemas.microsoft.com/office/drawing/2014/main" id="{A879AEEB-97BA-7377-8D78-6B593CD16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484">
                <a:extLst>
                  <a:ext uri="{FF2B5EF4-FFF2-40B4-BE49-F238E27FC236}">
                    <a16:creationId xmlns:a16="http://schemas.microsoft.com/office/drawing/2014/main" id="{288E17F2-6DB7-F486-0F68-7FDA5FCA7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Rectangle 485">
                <a:extLst>
                  <a:ext uri="{FF2B5EF4-FFF2-40B4-BE49-F238E27FC236}">
                    <a16:creationId xmlns:a16="http://schemas.microsoft.com/office/drawing/2014/main" id="{04E0F7DD-90D6-3691-549F-BB4E6F1AF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Rectangle 486">
                <a:extLst>
                  <a:ext uri="{FF2B5EF4-FFF2-40B4-BE49-F238E27FC236}">
                    <a16:creationId xmlns:a16="http://schemas.microsoft.com/office/drawing/2014/main" id="{8296A2E9-B824-0B09-20D0-CB5FBF73B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487">
                <a:extLst>
                  <a:ext uri="{FF2B5EF4-FFF2-40B4-BE49-F238E27FC236}">
                    <a16:creationId xmlns:a16="http://schemas.microsoft.com/office/drawing/2014/main" id="{25035DA4-F7D6-5D03-118E-40519A226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488">
                <a:extLst>
                  <a:ext uri="{FF2B5EF4-FFF2-40B4-BE49-F238E27FC236}">
                    <a16:creationId xmlns:a16="http://schemas.microsoft.com/office/drawing/2014/main" id="{2C6FCA0F-5A07-9FE1-A40E-B9C7142AE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Rectangle 489">
                <a:extLst>
                  <a:ext uri="{FF2B5EF4-FFF2-40B4-BE49-F238E27FC236}">
                    <a16:creationId xmlns:a16="http://schemas.microsoft.com/office/drawing/2014/main" id="{28D230F3-A389-3DBF-7A36-C589E34CF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8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Rectangle 490">
                <a:extLst>
                  <a:ext uri="{FF2B5EF4-FFF2-40B4-BE49-F238E27FC236}">
                    <a16:creationId xmlns:a16="http://schemas.microsoft.com/office/drawing/2014/main" id="{EE4927E5-6C90-40AC-5817-F4CCABD02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Rectangle 491">
                <a:extLst>
                  <a:ext uri="{FF2B5EF4-FFF2-40B4-BE49-F238E27FC236}">
                    <a16:creationId xmlns:a16="http://schemas.microsoft.com/office/drawing/2014/main" id="{DF341FAF-F162-379F-77C8-B43B635D6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Rectangle 492">
                <a:extLst>
                  <a:ext uri="{FF2B5EF4-FFF2-40B4-BE49-F238E27FC236}">
                    <a16:creationId xmlns:a16="http://schemas.microsoft.com/office/drawing/2014/main" id="{714191F7-E22A-C43D-DD3C-5FF10E100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Rectangle 493">
                <a:extLst>
                  <a:ext uri="{FF2B5EF4-FFF2-40B4-BE49-F238E27FC236}">
                    <a16:creationId xmlns:a16="http://schemas.microsoft.com/office/drawing/2014/main" id="{B02F0A00-F757-0366-FCBA-4E4EDAD25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494">
                <a:extLst>
                  <a:ext uri="{FF2B5EF4-FFF2-40B4-BE49-F238E27FC236}">
                    <a16:creationId xmlns:a16="http://schemas.microsoft.com/office/drawing/2014/main" id="{FE3395FF-326F-EAC6-1516-3665B7775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Rectangle 495">
                <a:extLst>
                  <a:ext uri="{FF2B5EF4-FFF2-40B4-BE49-F238E27FC236}">
                    <a16:creationId xmlns:a16="http://schemas.microsoft.com/office/drawing/2014/main" id="{D8418EB2-8A6B-8000-BDB4-E7D0ACE96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Rectangle 496">
                <a:extLst>
                  <a:ext uri="{FF2B5EF4-FFF2-40B4-BE49-F238E27FC236}">
                    <a16:creationId xmlns:a16="http://schemas.microsoft.com/office/drawing/2014/main" id="{9AF81FDE-F28E-F83E-8846-6936FB305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Rectangle 497">
                <a:extLst>
                  <a:ext uri="{FF2B5EF4-FFF2-40B4-BE49-F238E27FC236}">
                    <a16:creationId xmlns:a16="http://schemas.microsoft.com/office/drawing/2014/main" id="{F77C4A91-6406-4876-C381-2B42AB6D3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498">
                <a:extLst>
                  <a:ext uri="{FF2B5EF4-FFF2-40B4-BE49-F238E27FC236}">
                    <a16:creationId xmlns:a16="http://schemas.microsoft.com/office/drawing/2014/main" id="{A7D944DE-FC3C-D63C-59A7-EA3C945A6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Rectangle 499">
                <a:extLst>
                  <a:ext uri="{FF2B5EF4-FFF2-40B4-BE49-F238E27FC236}">
                    <a16:creationId xmlns:a16="http://schemas.microsoft.com/office/drawing/2014/main" id="{E6AE0FCF-90E4-8CD9-EFF9-0975A397C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500">
                <a:extLst>
                  <a:ext uri="{FF2B5EF4-FFF2-40B4-BE49-F238E27FC236}">
                    <a16:creationId xmlns:a16="http://schemas.microsoft.com/office/drawing/2014/main" id="{71E4CC68-030C-4760-8CAE-B8A6F695B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Rectangle 501">
                <a:extLst>
                  <a:ext uri="{FF2B5EF4-FFF2-40B4-BE49-F238E27FC236}">
                    <a16:creationId xmlns:a16="http://schemas.microsoft.com/office/drawing/2014/main" id="{53FED7CD-0DBE-F942-26AE-07F85E6CC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Rectangle 502">
                <a:extLst>
                  <a:ext uri="{FF2B5EF4-FFF2-40B4-BE49-F238E27FC236}">
                    <a16:creationId xmlns:a16="http://schemas.microsoft.com/office/drawing/2014/main" id="{66D2F093-1662-FD26-C550-1667AA5B8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Rectangle 503">
                <a:extLst>
                  <a:ext uri="{FF2B5EF4-FFF2-40B4-BE49-F238E27FC236}">
                    <a16:creationId xmlns:a16="http://schemas.microsoft.com/office/drawing/2014/main" id="{41310EDB-C144-D66C-9536-13C8718CC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Rectangle 504">
                <a:extLst>
                  <a:ext uri="{FF2B5EF4-FFF2-40B4-BE49-F238E27FC236}">
                    <a16:creationId xmlns:a16="http://schemas.microsoft.com/office/drawing/2014/main" id="{7217DB29-0530-4A1F-7B46-CE82B6FE7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Rectangle 505">
                <a:extLst>
                  <a:ext uri="{FF2B5EF4-FFF2-40B4-BE49-F238E27FC236}">
                    <a16:creationId xmlns:a16="http://schemas.microsoft.com/office/drawing/2014/main" id="{42FCA041-3ADB-544F-0EA1-0BE9F33CC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Rectangle 506">
                <a:extLst>
                  <a:ext uri="{FF2B5EF4-FFF2-40B4-BE49-F238E27FC236}">
                    <a16:creationId xmlns:a16="http://schemas.microsoft.com/office/drawing/2014/main" id="{18697A85-9679-A898-DB3A-9DDD553EA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Rectangle 507">
                <a:extLst>
                  <a:ext uri="{FF2B5EF4-FFF2-40B4-BE49-F238E27FC236}">
                    <a16:creationId xmlns:a16="http://schemas.microsoft.com/office/drawing/2014/main" id="{BD4BC039-7708-E550-7DDE-F36E0625D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Rectangle 508">
                <a:extLst>
                  <a:ext uri="{FF2B5EF4-FFF2-40B4-BE49-F238E27FC236}">
                    <a16:creationId xmlns:a16="http://schemas.microsoft.com/office/drawing/2014/main" id="{FFEA6192-3485-6C9B-01B2-DC2FBBCE7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Rectangle 509">
                <a:extLst>
                  <a:ext uri="{FF2B5EF4-FFF2-40B4-BE49-F238E27FC236}">
                    <a16:creationId xmlns:a16="http://schemas.microsoft.com/office/drawing/2014/main" id="{21D6726B-6CEB-F5A4-DED8-00B8EC268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Rectangle 510">
                <a:extLst>
                  <a:ext uri="{FF2B5EF4-FFF2-40B4-BE49-F238E27FC236}">
                    <a16:creationId xmlns:a16="http://schemas.microsoft.com/office/drawing/2014/main" id="{8AD60618-AD87-FF6B-2777-41C63A9EC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1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511">
                <a:extLst>
                  <a:ext uri="{FF2B5EF4-FFF2-40B4-BE49-F238E27FC236}">
                    <a16:creationId xmlns:a16="http://schemas.microsoft.com/office/drawing/2014/main" id="{ACEDD0EE-AE0A-4D70-A498-E05A9AC62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1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Rectangle 512">
                <a:extLst>
                  <a:ext uri="{FF2B5EF4-FFF2-40B4-BE49-F238E27FC236}">
                    <a16:creationId xmlns:a16="http://schemas.microsoft.com/office/drawing/2014/main" id="{431A28B7-3E5A-2449-B015-870DB00DB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1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513">
                <a:extLst>
                  <a:ext uri="{FF2B5EF4-FFF2-40B4-BE49-F238E27FC236}">
                    <a16:creationId xmlns:a16="http://schemas.microsoft.com/office/drawing/2014/main" id="{F7AE0319-EBFD-09A5-2737-0A1F78982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5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Rectangle 514">
                <a:extLst>
                  <a:ext uri="{FF2B5EF4-FFF2-40B4-BE49-F238E27FC236}">
                    <a16:creationId xmlns:a16="http://schemas.microsoft.com/office/drawing/2014/main" id="{0305DDBF-C881-D66D-E1A6-CC1E8C037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5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Rectangle 515">
                <a:extLst>
                  <a:ext uri="{FF2B5EF4-FFF2-40B4-BE49-F238E27FC236}">
                    <a16:creationId xmlns:a16="http://schemas.microsoft.com/office/drawing/2014/main" id="{8396B2A9-8F85-0F80-EC8A-6C0C503A5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5" y="28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Rectangle 516">
                <a:extLst>
                  <a:ext uri="{FF2B5EF4-FFF2-40B4-BE49-F238E27FC236}">
                    <a16:creationId xmlns:a16="http://schemas.microsoft.com/office/drawing/2014/main" id="{FFD68126-1A1A-D0F3-A86D-C9BCE2CED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5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517">
                <a:extLst>
                  <a:ext uri="{FF2B5EF4-FFF2-40B4-BE49-F238E27FC236}">
                    <a16:creationId xmlns:a16="http://schemas.microsoft.com/office/drawing/2014/main" id="{BF7B28BF-E365-508C-075E-DA3EBC6B0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5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Rectangle 518">
                <a:extLst>
                  <a:ext uri="{FF2B5EF4-FFF2-40B4-BE49-F238E27FC236}">
                    <a16:creationId xmlns:a16="http://schemas.microsoft.com/office/drawing/2014/main" id="{2DF3C482-7E5C-7225-1B27-F4B4FE08D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5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Rectangle 519">
                <a:extLst>
                  <a:ext uri="{FF2B5EF4-FFF2-40B4-BE49-F238E27FC236}">
                    <a16:creationId xmlns:a16="http://schemas.microsoft.com/office/drawing/2014/main" id="{06337119-2D88-F8A3-50BD-455D69122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Rectangle 520">
                <a:extLst>
                  <a:ext uri="{FF2B5EF4-FFF2-40B4-BE49-F238E27FC236}">
                    <a16:creationId xmlns:a16="http://schemas.microsoft.com/office/drawing/2014/main" id="{D7466C5A-C4F9-91E0-BECD-B98CF2E76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Rectangle 521">
                <a:extLst>
                  <a:ext uri="{FF2B5EF4-FFF2-40B4-BE49-F238E27FC236}">
                    <a16:creationId xmlns:a16="http://schemas.microsoft.com/office/drawing/2014/main" id="{BB55CA79-B863-1C65-C4DD-CC1A93BA2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522">
                <a:extLst>
                  <a:ext uri="{FF2B5EF4-FFF2-40B4-BE49-F238E27FC236}">
                    <a16:creationId xmlns:a16="http://schemas.microsoft.com/office/drawing/2014/main" id="{BC0E4ABC-E871-D84D-94B0-A403EB5EB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523">
                <a:extLst>
                  <a:ext uri="{FF2B5EF4-FFF2-40B4-BE49-F238E27FC236}">
                    <a16:creationId xmlns:a16="http://schemas.microsoft.com/office/drawing/2014/main" id="{D60C6E73-38AC-D83B-A846-FA0C7D80F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524">
                <a:extLst>
                  <a:ext uri="{FF2B5EF4-FFF2-40B4-BE49-F238E27FC236}">
                    <a16:creationId xmlns:a16="http://schemas.microsoft.com/office/drawing/2014/main" id="{B6B71156-7305-97D3-DED1-EB8F0578B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" y="28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525">
                <a:extLst>
                  <a:ext uri="{FF2B5EF4-FFF2-40B4-BE49-F238E27FC236}">
                    <a16:creationId xmlns:a16="http://schemas.microsoft.com/office/drawing/2014/main" id="{8DF879EC-7956-C434-3BCE-F7652A159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Rectangle 526">
                <a:extLst>
                  <a:ext uri="{FF2B5EF4-FFF2-40B4-BE49-F238E27FC236}">
                    <a16:creationId xmlns:a16="http://schemas.microsoft.com/office/drawing/2014/main" id="{343452A0-D2AB-FA01-260E-059D6E9AF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Rectangle 527">
                <a:extLst>
                  <a:ext uri="{FF2B5EF4-FFF2-40B4-BE49-F238E27FC236}">
                    <a16:creationId xmlns:a16="http://schemas.microsoft.com/office/drawing/2014/main" id="{A09290F3-1328-8AC8-A799-9807F000C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Rectangle 528">
                <a:extLst>
                  <a:ext uri="{FF2B5EF4-FFF2-40B4-BE49-F238E27FC236}">
                    <a16:creationId xmlns:a16="http://schemas.microsoft.com/office/drawing/2014/main" id="{002C9320-3B7B-E127-CC0D-C8C45997D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Rectangle 529">
                <a:extLst>
                  <a:ext uri="{FF2B5EF4-FFF2-40B4-BE49-F238E27FC236}">
                    <a16:creationId xmlns:a16="http://schemas.microsoft.com/office/drawing/2014/main" id="{C7FB35F1-ACFE-EE52-8A21-1215EAA5C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Rectangle 530">
                <a:extLst>
                  <a:ext uri="{FF2B5EF4-FFF2-40B4-BE49-F238E27FC236}">
                    <a16:creationId xmlns:a16="http://schemas.microsoft.com/office/drawing/2014/main" id="{F2F00657-BE60-DED0-60AC-71AF4178E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Rectangle 531">
                <a:extLst>
                  <a:ext uri="{FF2B5EF4-FFF2-40B4-BE49-F238E27FC236}">
                    <a16:creationId xmlns:a16="http://schemas.microsoft.com/office/drawing/2014/main" id="{2F2E976B-686A-4D85-D19A-9E0EEBAB9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Rectangle 532">
                <a:extLst>
                  <a:ext uri="{FF2B5EF4-FFF2-40B4-BE49-F238E27FC236}">
                    <a16:creationId xmlns:a16="http://schemas.microsoft.com/office/drawing/2014/main" id="{CCBF1A56-B66F-529D-D9EB-A96FE5E21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533">
                <a:extLst>
                  <a:ext uri="{FF2B5EF4-FFF2-40B4-BE49-F238E27FC236}">
                    <a16:creationId xmlns:a16="http://schemas.microsoft.com/office/drawing/2014/main" id="{57AFDEAF-8DCF-BE93-2883-6EAF17B8B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1" y="303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Rectangle 534">
                <a:extLst>
                  <a:ext uri="{FF2B5EF4-FFF2-40B4-BE49-F238E27FC236}">
                    <a16:creationId xmlns:a16="http://schemas.microsoft.com/office/drawing/2014/main" id="{AB13C30B-D8C9-27CF-63A0-889AC4479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1" y="300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Rectangle 535">
                <a:extLst>
                  <a:ext uri="{FF2B5EF4-FFF2-40B4-BE49-F238E27FC236}">
                    <a16:creationId xmlns:a16="http://schemas.microsoft.com/office/drawing/2014/main" id="{18E5434D-AED7-0CB2-E56A-2D9F555F6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7" y="296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Rectangle 536">
                <a:extLst>
                  <a:ext uri="{FF2B5EF4-FFF2-40B4-BE49-F238E27FC236}">
                    <a16:creationId xmlns:a16="http://schemas.microsoft.com/office/drawing/2014/main" id="{D0942615-6EE2-A0E7-08E4-4574B4B45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7" y="293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Rectangle 537">
                <a:extLst>
                  <a:ext uri="{FF2B5EF4-FFF2-40B4-BE49-F238E27FC236}">
                    <a16:creationId xmlns:a16="http://schemas.microsoft.com/office/drawing/2014/main" id="{FE853B31-584D-6E2A-67C0-48F73BAB9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7" y="2891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538">
                <a:extLst>
                  <a:ext uri="{FF2B5EF4-FFF2-40B4-BE49-F238E27FC236}">
                    <a16:creationId xmlns:a16="http://schemas.microsoft.com/office/drawing/2014/main" id="{0405D03C-A3BD-61D5-7E32-3CFA56706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7" y="285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539">
                <a:extLst>
                  <a:ext uri="{FF2B5EF4-FFF2-40B4-BE49-F238E27FC236}">
                    <a16:creationId xmlns:a16="http://schemas.microsoft.com/office/drawing/2014/main" id="{C91EDF8F-25B5-BC08-00CB-51D7732C6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7" y="281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Rectangle 540">
                <a:extLst>
                  <a:ext uri="{FF2B5EF4-FFF2-40B4-BE49-F238E27FC236}">
                    <a16:creationId xmlns:a16="http://schemas.microsoft.com/office/drawing/2014/main" id="{D772C991-3DB2-1210-87F4-92B60F4B4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Rectangle 541">
                <a:extLst>
                  <a:ext uri="{FF2B5EF4-FFF2-40B4-BE49-F238E27FC236}">
                    <a16:creationId xmlns:a16="http://schemas.microsoft.com/office/drawing/2014/main" id="{9D166952-9683-8A9F-22A7-97F40AFAB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Rectangle 542">
                <a:extLst>
                  <a:ext uri="{FF2B5EF4-FFF2-40B4-BE49-F238E27FC236}">
                    <a16:creationId xmlns:a16="http://schemas.microsoft.com/office/drawing/2014/main" id="{DBDA2784-01F4-947A-0833-E51EC5316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543">
                <a:extLst>
                  <a:ext uri="{FF2B5EF4-FFF2-40B4-BE49-F238E27FC236}">
                    <a16:creationId xmlns:a16="http://schemas.microsoft.com/office/drawing/2014/main" id="{DFF316E5-F64D-AF43-DEA2-7CFF516D6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Rectangle 544">
                <a:extLst>
                  <a:ext uri="{FF2B5EF4-FFF2-40B4-BE49-F238E27FC236}">
                    <a16:creationId xmlns:a16="http://schemas.microsoft.com/office/drawing/2014/main" id="{9B649B88-0456-359C-B566-19A51B342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Rectangle 545">
                <a:extLst>
                  <a:ext uri="{FF2B5EF4-FFF2-40B4-BE49-F238E27FC236}">
                    <a16:creationId xmlns:a16="http://schemas.microsoft.com/office/drawing/2014/main" id="{DA4EEA51-359A-DB6C-1728-10B9D97D4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Rectangle 546">
                <a:extLst>
                  <a:ext uri="{FF2B5EF4-FFF2-40B4-BE49-F238E27FC236}">
                    <a16:creationId xmlns:a16="http://schemas.microsoft.com/office/drawing/2014/main" id="{47DD0EBC-D9D5-A574-283D-80F07F000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547">
                <a:extLst>
                  <a:ext uri="{FF2B5EF4-FFF2-40B4-BE49-F238E27FC236}">
                    <a16:creationId xmlns:a16="http://schemas.microsoft.com/office/drawing/2014/main" id="{F81E167D-17DB-691D-E0FC-B69F490B2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548">
                <a:extLst>
                  <a:ext uri="{FF2B5EF4-FFF2-40B4-BE49-F238E27FC236}">
                    <a16:creationId xmlns:a16="http://schemas.microsoft.com/office/drawing/2014/main" id="{96AC2876-2DF3-12D7-F05E-A2CBC52F5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Rectangle 549">
                <a:extLst>
                  <a:ext uri="{FF2B5EF4-FFF2-40B4-BE49-F238E27FC236}">
                    <a16:creationId xmlns:a16="http://schemas.microsoft.com/office/drawing/2014/main" id="{E0F0A817-F067-20B6-5666-03EA0C8A1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28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Rectangle 550">
                <a:extLst>
                  <a:ext uri="{FF2B5EF4-FFF2-40B4-BE49-F238E27FC236}">
                    <a16:creationId xmlns:a16="http://schemas.microsoft.com/office/drawing/2014/main" id="{6A73996A-371E-0B5F-9C7F-CF176AC2C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551">
                <a:extLst>
                  <a:ext uri="{FF2B5EF4-FFF2-40B4-BE49-F238E27FC236}">
                    <a16:creationId xmlns:a16="http://schemas.microsoft.com/office/drawing/2014/main" id="{E34D7278-1770-43F6-F377-10D2C7BBF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Rectangle 552">
                <a:extLst>
                  <a:ext uri="{FF2B5EF4-FFF2-40B4-BE49-F238E27FC236}">
                    <a16:creationId xmlns:a16="http://schemas.microsoft.com/office/drawing/2014/main" id="{D422DB30-E9DC-19F6-43D5-8233FB29B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Rectangle 553">
                <a:extLst>
                  <a:ext uri="{FF2B5EF4-FFF2-40B4-BE49-F238E27FC236}">
                    <a16:creationId xmlns:a16="http://schemas.microsoft.com/office/drawing/2014/main" id="{B00393B2-F906-7968-A49A-5CE870F35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Rectangle 554">
                <a:extLst>
                  <a:ext uri="{FF2B5EF4-FFF2-40B4-BE49-F238E27FC236}">
                    <a16:creationId xmlns:a16="http://schemas.microsoft.com/office/drawing/2014/main" id="{10650546-4D61-97DE-0A86-DDE0DFA96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Rectangle 555">
                <a:extLst>
                  <a:ext uri="{FF2B5EF4-FFF2-40B4-BE49-F238E27FC236}">
                    <a16:creationId xmlns:a16="http://schemas.microsoft.com/office/drawing/2014/main" id="{5388AB85-E27C-6317-92DB-8EA43C2E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Rectangle 556">
                <a:extLst>
                  <a:ext uri="{FF2B5EF4-FFF2-40B4-BE49-F238E27FC236}">
                    <a16:creationId xmlns:a16="http://schemas.microsoft.com/office/drawing/2014/main" id="{05DA3716-5B09-2D0C-BE7F-8DF4BF3AC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Rectangle 557">
                <a:extLst>
                  <a:ext uri="{FF2B5EF4-FFF2-40B4-BE49-F238E27FC236}">
                    <a16:creationId xmlns:a16="http://schemas.microsoft.com/office/drawing/2014/main" id="{28EE23C8-D628-2FF7-314E-07380DDEF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Rectangle 558">
                <a:extLst>
                  <a:ext uri="{FF2B5EF4-FFF2-40B4-BE49-F238E27FC236}">
                    <a16:creationId xmlns:a16="http://schemas.microsoft.com/office/drawing/2014/main" id="{A165B474-D04E-477F-BC7A-EF684A869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Rectangle 559">
                <a:extLst>
                  <a:ext uri="{FF2B5EF4-FFF2-40B4-BE49-F238E27FC236}">
                    <a16:creationId xmlns:a16="http://schemas.microsoft.com/office/drawing/2014/main" id="{57833926-D60C-ADC1-277D-8261DAC4C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Rectangle 560">
                <a:extLst>
                  <a:ext uri="{FF2B5EF4-FFF2-40B4-BE49-F238E27FC236}">
                    <a16:creationId xmlns:a16="http://schemas.microsoft.com/office/drawing/2014/main" id="{DB15EE01-B129-84DA-7F0A-B18034F6E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Rectangle 561">
                <a:extLst>
                  <a:ext uri="{FF2B5EF4-FFF2-40B4-BE49-F238E27FC236}">
                    <a16:creationId xmlns:a16="http://schemas.microsoft.com/office/drawing/2014/main" id="{7F771B66-20AF-113B-CDDB-2715E86AC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Rectangle 562">
                <a:extLst>
                  <a:ext uri="{FF2B5EF4-FFF2-40B4-BE49-F238E27FC236}">
                    <a16:creationId xmlns:a16="http://schemas.microsoft.com/office/drawing/2014/main" id="{86B7FD01-D282-E644-291D-9148625BA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Rectangle 563">
                <a:extLst>
                  <a:ext uri="{FF2B5EF4-FFF2-40B4-BE49-F238E27FC236}">
                    <a16:creationId xmlns:a16="http://schemas.microsoft.com/office/drawing/2014/main" id="{BCA8E68E-9F16-DDEE-1CFD-339A8863F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Rectangle 564">
                <a:extLst>
                  <a:ext uri="{FF2B5EF4-FFF2-40B4-BE49-F238E27FC236}">
                    <a16:creationId xmlns:a16="http://schemas.microsoft.com/office/drawing/2014/main" id="{EC5DDB2E-2124-BFA5-F7E9-0F3C16664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Rectangle 565">
                <a:extLst>
                  <a:ext uri="{FF2B5EF4-FFF2-40B4-BE49-F238E27FC236}">
                    <a16:creationId xmlns:a16="http://schemas.microsoft.com/office/drawing/2014/main" id="{1B947C99-991F-CDD7-3AA8-CBFCB3FC9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Rectangle 566">
                <a:extLst>
                  <a:ext uri="{FF2B5EF4-FFF2-40B4-BE49-F238E27FC236}">
                    <a16:creationId xmlns:a16="http://schemas.microsoft.com/office/drawing/2014/main" id="{C40C3E1F-C248-CE11-C8B7-0C1B5C068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Rectangle 567">
                <a:extLst>
                  <a:ext uri="{FF2B5EF4-FFF2-40B4-BE49-F238E27FC236}">
                    <a16:creationId xmlns:a16="http://schemas.microsoft.com/office/drawing/2014/main" id="{0AA54B94-9D5B-38B1-8F42-BD7E37A42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28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Rectangle 568">
                <a:extLst>
                  <a:ext uri="{FF2B5EF4-FFF2-40B4-BE49-F238E27FC236}">
                    <a16:creationId xmlns:a16="http://schemas.microsoft.com/office/drawing/2014/main" id="{C934567C-9B2E-8740-DF7B-F712C1985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Rectangle 569">
                <a:extLst>
                  <a:ext uri="{FF2B5EF4-FFF2-40B4-BE49-F238E27FC236}">
                    <a16:creationId xmlns:a16="http://schemas.microsoft.com/office/drawing/2014/main" id="{6C65EC84-AAF9-D481-6984-23B1EFF82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Rectangle 570">
                <a:extLst>
                  <a:ext uri="{FF2B5EF4-FFF2-40B4-BE49-F238E27FC236}">
                    <a16:creationId xmlns:a16="http://schemas.microsoft.com/office/drawing/2014/main" id="{688B42C4-78F0-A417-4ABC-4E17F04AF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303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Rectangle 571">
                <a:extLst>
                  <a:ext uri="{FF2B5EF4-FFF2-40B4-BE49-F238E27FC236}">
                    <a16:creationId xmlns:a16="http://schemas.microsoft.com/office/drawing/2014/main" id="{203441FC-47DE-72EC-86A9-91D6A0890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300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Rectangle 572">
                <a:extLst>
                  <a:ext uri="{FF2B5EF4-FFF2-40B4-BE49-F238E27FC236}">
                    <a16:creationId xmlns:a16="http://schemas.microsoft.com/office/drawing/2014/main" id="{DD2344B0-7DBE-B42E-7F9F-7377A34F2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296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Rectangle 573">
                <a:extLst>
                  <a:ext uri="{FF2B5EF4-FFF2-40B4-BE49-F238E27FC236}">
                    <a16:creationId xmlns:a16="http://schemas.microsoft.com/office/drawing/2014/main" id="{4F8A6F45-C17A-DCA3-98F7-21B4F892B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293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Rectangle 574">
                <a:extLst>
                  <a:ext uri="{FF2B5EF4-FFF2-40B4-BE49-F238E27FC236}">
                    <a16:creationId xmlns:a16="http://schemas.microsoft.com/office/drawing/2014/main" id="{3BF1BB36-81D6-E8E0-738F-4DA2EFDEC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2891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Rectangle 575">
                <a:extLst>
                  <a:ext uri="{FF2B5EF4-FFF2-40B4-BE49-F238E27FC236}">
                    <a16:creationId xmlns:a16="http://schemas.microsoft.com/office/drawing/2014/main" id="{E42CA55B-C38E-0BD8-A1EC-49F85A002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285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Rectangle 576">
                <a:extLst>
                  <a:ext uri="{FF2B5EF4-FFF2-40B4-BE49-F238E27FC236}">
                    <a16:creationId xmlns:a16="http://schemas.microsoft.com/office/drawing/2014/main" id="{375A173A-DFBB-B8FC-E7E1-5E119C6D8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Rectangle 577">
                <a:extLst>
                  <a:ext uri="{FF2B5EF4-FFF2-40B4-BE49-F238E27FC236}">
                    <a16:creationId xmlns:a16="http://schemas.microsoft.com/office/drawing/2014/main" id="{DFC7DC4B-48D0-F02D-3C71-52BA94C77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578">
                <a:extLst>
                  <a:ext uri="{FF2B5EF4-FFF2-40B4-BE49-F238E27FC236}">
                    <a16:creationId xmlns:a16="http://schemas.microsoft.com/office/drawing/2014/main" id="{17D7E5E5-1F68-4AC0-B9EE-7E1D302CA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3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Rectangle 579">
                <a:extLst>
                  <a:ext uri="{FF2B5EF4-FFF2-40B4-BE49-F238E27FC236}">
                    <a16:creationId xmlns:a16="http://schemas.microsoft.com/office/drawing/2014/main" id="{9B99B428-3A67-0AFA-A8FF-B0FF5AF8C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3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580">
                <a:extLst>
                  <a:ext uri="{FF2B5EF4-FFF2-40B4-BE49-F238E27FC236}">
                    <a16:creationId xmlns:a16="http://schemas.microsoft.com/office/drawing/2014/main" id="{92AB29A3-187C-D1CF-107F-C68CAFF36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581">
                <a:extLst>
                  <a:ext uri="{FF2B5EF4-FFF2-40B4-BE49-F238E27FC236}">
                    <a16:creationId xmlns:a16="http://schemas.microsoft.com/office/drawing/2014/main" id="{94BAE6B6-F2DE-40B9-6F7D-BE76C79F0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Rectangle 582">
                <a:extLst>
                  <a:ext uri="{FF2B5EF4-FFF2-40B4-BE49-F238E27FC236}">
                    <a16:creationId xmlns:a16="http://schemas.microsoft.com/office/drawing/2014/main" id="{8C9A5C49-6081-42A6-59B7-C13726010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Rectangle 583">
                <a:extLst>
                  <a:ext uri="{FF2B5EF4-FFF2-40B4-BE49-F238E27FC236}">
                    <a16:creationId xmlns:a16="http://schemas.microsoft.com/office/drawing/2014/main" id="{634BB6DD-02EA-46D0-C010-7A322A0C9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Rectangle 584">
                <a:extLst>
                  <a:ext uri="{FF2B5EF4-FFF2-40B4-BE49-F238E27FC236}">
                    <a16:creationId xmlns:a16="http://schemas.microsoft.com/office/drawing/2014/main" id="{4E2D470D-EC93-DED1-A0D0-8DB5793EF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289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Rectangle 585">
                <a:extLst>
                  <a:ext uri="{FF2B5EF4-FFF2-40B4-BE49-F238E27FC236}">
                    <a16:creationId xmlns:a16="http://schemas.microsoft.com/office/drawing/2014/main" id="{B9B57228-9B01-5582-21D7-3BB5B47FB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Rectangle 586">
                <a:extLst>
                  <a:ext uri="{FF2B5EF4-FFF2-40B4-BE49-F238E27FC236}">
                    <a16:creationId xmlns:a16="http://schemas.microsoft.com/office/drawing/2014/main" id="{1EBFB8E6-D981-FBC1-0564-B6381F80A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Rectangle 587">
                <a:extLst>
                  <a:ext uri="{FF2B5EF4-FFF2-40B4-BE49-F238E27FC236}">
                    <a16:creationId xmlns:a16="http://schemas.microsoft.com/office/drawing/2014/main" id="{4DF9F07C-6AFD-1E71-C98A-A92346A95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8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Rectangle 588">
                <a:extLst>
                  <a:ext uri="{FF2B5EF4-FFF2-40B4-BE49-F238E27FC236}">
                    <a16:creationId xmlns:a16="http://schemas.microsoft.com/office/drawing/2014/main" id="{E434057C-B054-B88B-89D1-7DF7B8682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8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Rectangle 589">
                <a:extLst>
                  <a:ext uri="{FF2B5EF4-FFF2-40B4-BE49-F238E27FC236}">
                    <a16:creationId xmlns:a16="http://schemas.microsoft.com/office/drawing/2014/main" id="{2FAA04CE-58C9-96AF-9539-2BDD59703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8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Rectangle 590">
                <a:extLst>
                  <a:ext uri="{FF2B5EF4-FFF2-40B4-BE49-F238E27FC236}">
                    <a16:creationId xmlns:a16="http://schemas.microsoft.com/office/drawing/2014/main" id="{A5FF7438-47C4-B7FE-BFC8-4249AF348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Rectangle 591">
                <a:extLst>
                  <a:ext uri="{FF2B5EF4-FFF2-40B4-BE49-F238E27FC236}">
                    <a16:creationId xmlns:a16="http://schemas.microsoft.com/office/drawing/2014/main" id="{8C28D622-0CE0-063C-FA8A-49E448CE7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Rectangle 592">
                <a:extLst>
                  <a:ext uri="{FF2B5EF4-FFF2-40B4-BE49-F238E27FC236}">
                    <a16:creationId xmlns:a16="http://schemas.microsoft.com/office/drawing/2014/main" id="{3C837506-BA40-37B6-94E1-7C41230CA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Rectangle 593">
                <a:extLst>
                  <a:ext uri="{FF2B5EF4-FFF2-40B4-BE49-F238E27FC236}">
                    <a16:creationId xmlns:a16="http://schemas.microsoft.com/office/drawing/2014/main" id="{28A89C5C-78AC-ED00-E6CB-7603247F3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8" y="303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594">
                <a:extLst>
                  <a:ext uri="{FF2B5EF4-FFF2-40B4-BE49-F238E27FC236}">
                    <a16:creationId xmlns:a16="http://schemas.microsoft.com/office/drawing/2014/main" id="{406990C9-E966-5136-FCD9-6D056E587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8" y="300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595">
                <a:extLst>
                  <a:ext uri="{FF2B5EF4-FFF2-40B4-BE49-F238E27FC236}">
                    <a16:creationId xmlns:a16="http://schemas.microsoft.com/office/drawing/2014/main" id="{62CDD9A8-50FB-96F5-5623-6FAC3F448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8" y="296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596">
                <a:extLst>
                  <a:ext uri="{FF2B5EF4-FFF2-40B4-BE49-F238E27FC236}">
                    <a16:creationId xmlns:a16="http://schemas.microsoft.com/office/drawing/2014/main" id="{E128E747-CA14-E3EA-68AD-4F5E8BFF6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8" y="293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Rectangle 597">
                <a:extLst>
                  <a:ext uri="{FF2B5EF4-FFF2-40B4-BE49-F238E27FC236}">
                    <a16:creationId xmlns:a16="http://schemas.microsoft.com/office/drawing/2014/main" id="{B112867B-F4D0-156D-3AA1-17EEF6FD5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8" y="2891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Rectangle 598">
                <a:extLst>
                  <a:ext uri="{FF2B5EF4-FFF2-40B4-BE49-F238E27FC236}">
                    <a16:creationId xmlns:a16="http://schemas.microsoft.com/office/drawing/2014/main" id="{9828991A-32D5-6E8B-2CF5-B554BA9BD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8" y="285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Rectangle 599">
                <a:extLst>
                  <a:ext uri="{FF2B5EF4-FFF2-40B4-BE49-F238E27FC236}">
                    <a16:creationId xmlns:a16="http://schemas.microsoft.com/office/drawing/2014/main" id="{993C9AB2-456F-8AD0-C36C-F53B3C82C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8" y="281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Rectangle 600">
                <a:extLst>
                  <a:ext uri="{FF2B5EF4-FFF2-40B4-BE49-F238E27FC236}">
                    <a16:creationId xmlns:a16="http://schemas.microsoft.com/office/drawing/2014/main" id="{007CC1C8-E6CC-B897-9008-F299094C2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8" y="278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Rectangle 601">
                <a:extLst>
                  <a:ext uri="{FF2B5EF4-FFF2-40B4-BE49-F238E27FC236}">
                    <a16:creationId xmlns:a16="http://schemas.microsoft.com/office/drawing/2014/main" id="{E1C3D0AC-7C1A-3C2C-C38D-79B20A504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Rectangle 602">
                <a:extLst>
                  <a:ext uri="{FF2B5EF4-FFF2-40B4-BE49-F238E27FC236}">
                    <a16:creationId xmlns:a16="http://schemas.microsoft.com/office/drawing/2014/main" id="{61605B38-A883-8724-0855-E115D2F15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7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603">
                <a:extLst>
                  <a:ext uri="{FF2B5EF4-FFF2-40B4-BE49-F238E27FC236}">
                    <a16:creationId xmlns:a16="http://schemas.microsoft.com/office/drawing/2014/main" id="{DA0CC2FF-3803-CACD-1620-D4E9FFDCB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Rectangle 604">
                <a:extLst>
                  <a:ext uri="{FF2B5EF4-FFF2-40B4-BE49-F238E27FC236}">
                    <a16:creationId xmlns:a16="http://schemas.microsoft.com/office/drawing/2014/main" id="{BC7DC9DC-42D5-BC38-81B8-4829CEBE5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" y="29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Rectangle 605">
                <a:extLst>
                  <a:ext uri="{FF2B5EF4-FFF2-40B4-BE49-F238E27FC236}">
                    <a16:creationId xmlns:a16="http://schemas.microsoft.com/office/drawing/2014/main" id="{E5014C09-509B-8574-EE2D-A56466965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" y="303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606">
                <a:extLst>
                  <a:ext uri="{FF2B5EF4-FFF2-40B4-BE49-F238E27FC236}">
                    <a16:creationId xmlns:a16="http://schemas.microsoft.com/office/drawing/2014/main" id="{67374CFD-33F8-1170-B2A6-CF44EE4F9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" y="30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Rectangle 608">
              <a:extLst>
                <a:ext uri="{FF2B5EF4-FFF2-40B4-BE49-F238E27FC236}">
                  <a16:creationId xmlns:a16="http://schemas.microsoft.com/office/drawing/2014/main" id="{C13A6387-1CE0-FC4C-66FD-DB53A1ECC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036"/>
              <a:ext cx="33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09">
              <a:extLst>
                <a:ext uri="{FF2B5EF4-FFF2-40B4-BE49-F238E27FC236}">
                  <a16:creationId xmlns:a16="http://schemas.microsoft.com/office/drawing/2014/main" id="{BAD1AA40-C562-DE07-D71A-171307EC3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3036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10">
              <a:extLst>
                <a:ext uri="{FF2B5EF4-FFF2-40B4-BE49-F238E27FC236}">
                  <a16:creationId xmlns:a16="http://schemas.microsoft.com/office/drawing/2014/main" id="{70016AEE-1B4B-4D33-9518-5F909B380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3004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11">
              <a:extLst>
                <a:ext uri="{FF2B5EF4-FFF2-40B4-BE49-F238E27FC236}">
                  <a16:creationId xmlns:a16="http://schemas.microsoft.com/office/drawing/2014/main" id="{DE96EA0A-87AE-BD60-A16B-46CF4EA02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964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12">
              <a:extLst>
                <a:ext uri="{FF2B5EF4-FFF2-40B4-BE49-F238E27FC236}">
                  <a16:creationId xmlns:a16="http://schemas.microsoft.com/office/drawing/2014/main" id="{CBB346D2-2D84-6F9F-7C6D-980C6C23D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932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13">
              <a:extLst>
                <a:ext uri="{FF2B5EF4-FFF2-40B4-BE49-F238E27FC236}">
                  <a16:creationId xmlns:a16="http://schemas.microsoft.com/office/drawing/2014/main" id="{027E29E2-CC26-827B-C78B-A8714FA60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" y="3036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614">
              <a:extLst>
                <a:ext uri="{FF2B5EF4-FFF2-40B4-BE49-F238E27FC236}">
                  <a16:creationId xmlns:a16="http://schemas.microsoft.com/office/drawing/2014/main" id="{A0C84BEC-581E-4DC6-C55A-6DAC3DABD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" y="3036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615">
              <a:extLst>
                <a:ext uri="{FF2B5EF4-FFF2-40B4-BE49-F238E27FC236}">
                  <a16:creationId xmlns:a16="http://schemas.microsoft.com/office/drawing/2014/main" id="{A160D9B1-C694-8D48-28A7-15326A972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5" y="3004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616">
              <a:extLst>
                <a:ext uri="{FF2B5EF4-FFF2-40B4-BE49-F238E27FC236}">
                  <a16:creationId xmlns:a16="http://schemas.microsoft.com/office/drawing/2014/main" id="{A5CB178A-AD13-EC47-4420-EB1FDBE04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" y="2143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617">
              <a:extLst>
                <a:ext uri="{FF2B5EF4-FFF2-40B4-BE49-F238E27FC236}">
                  <a16:creationId xmlns:a16="http://schemas.microsoft.com/office/drawing/2014/main" id="{F241AD67-9B82-9534-299B-A5784D600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" y="2143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18">
              <a:extLst>
                <a:ext uri="{FF2B5EF4-FFF2-40B4-BE49-F238E27FC236}">
                  <a16:creationId xmlns:a16="http://schemas.microsoft.com/office/drawing/2014/main" id="{670DDDDF-AD13-D94C-41F1-01417EA48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991"/>
              <a:ext cx="53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Residual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620">
              <a:extLst>
                <a:ext uri="{FF2B5EF4-FFF2-40B4-BE49-F238E27FC236}">
                  <a16:creationId xmlns:a16="http://schemas.microsoft.com/office/drawing/2014/main" id="{3C36DFD4-0CC3-8766-DE29-10E16E3C1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" y="2102"/>
              <a:ext cx="60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 = 0,5382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621">
              <a:extLst>
                <a:ext uri="{FF2B5EF4-FFF2-40B4-BE49-F238E27FC236}">
                  <a16:creationId xmlns:a16="http://schemas.microsoft.com/office/drawing/2014/main" id="{A7D7A3DD-8D94-96C9-BE22-221BA2BB8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2005"/>
              <a:ext cx="51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Portugal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622">
              <a:extLst>
                <a:ext uri="{FF2B5EF4-FFF2-40B4-BE49-F238E27FC236}">
                  <a16:creationId xmlns:a16="http://schemas.microsoft.com/office/drawing/2014/main" id="{9CDB9790-1B0F-95D3-C268-C82BE3173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2023"/>
              <a:ext cx="36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Spain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623">
              <a:extLst>
                <a:ext uri="{FF2B5EF4-FFF2-40B4-BE49-F238E27FC236}">
                  <a16:creationId xmlns:a16="http://schemas.microsoft.com/office/drawing/2014/main" id="{F6160150-8882-7C30-EF39-1DB88E780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" y="976"/>
              <a:ext cx="160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ANOVA graph for YearsCode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624">
              <a:extLst>
                <a:ext uri="{FF2B5EF4-FFF2-40B4-BE49-F238E27FC236}">
                  <a16:creationId xmlns:a16="http://schemas.microsoft.com/office/drawing/2014/main" id="{E56AD494-3DDD-9C20-761D-71682B10F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3141"/>
              <a:ext cx="21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-14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625">
              <a:extLst>
                <a:ext uri="{FF2B5EF4-FFF2-40B4-BE49-F238E27FC236}">
                  <a16:creationId xmlns:a16="http://schemas.microsoft.com/office/drawing/2014/main" id="{37C569EA-6B4D-03B0-0765-F4183E8C0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3141"/>
              <a:ext cx="16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626">
              <a:extLst>
                <a:ext uri="{FF2B5EF4-FFF2-40B4-BE49-F238E27FC236}">
                  <a16:creationId xmlns:a16="http://schemas.microsoft.com/office/drawing/2014/main" id="{5C0C8536-C4BE-EF78-CA47-AC23D3C9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" y="3141"/>
              <a:ext cx="12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627">
              <a:extLst>
                <a:ext uri="{FF2B5EF4-FFF2-40B4-BE49-F238E27FC236}">
                  <a16:creationId xmlns:a16="http://schemas.microsoft.com/office/drawing/2014/main" id="{747654C7-E051-FCC3-AE7D-A10154064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628">
              <a:extLst>
                <a:ext uri="{FF2B5EF4-FFF2-40B4-BE49-F238E27FC236}">
                  <a16:creationId xmlns:a16="http://schemas.microsoft.com/office/drawing/2014/main" id="{51D7287D-706B-18EC-7725-2A33D32FC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629">
              <a:extLst>
                <a:ext uri="{FF2B5EF4-FFF2-40B4-BE49-F238E27FC236}">
                  <a16:creationId xmlns:a16="http://schemas.microsoft.com/office/drawing/2014/main" id="{DACEE37C-62A5-8377-11FA-D86F02ABF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34" name="Group 632">
            <a:extLst>
              <a:ext uri="{FF2B5EF4-FFF2-40B4-BE49-F238E27FC236}">
                <a16:creationId xmlns:a16="http://schemas.microsoft.com/office/drawing/2014/main" id="{44B3A72E-02D6-3E91-5B34-092C926D7F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48001" y="1919289"/>
            <a:ext cx="5464175" cy="3309938"/>
            <a:chOff x="1920" y="1209"/>
            <a:chExt cx="3442" cy="2085"/>
          </a:xfrm>
        </p:grpSpPr>
        <p:grpSp>
          <p:nvGrpSpPr>
            <p:cNvPr id="636" name="Group 833">
              <a:extLst>
                <a:ext uri="{FF2B5EF4-FFF2-40B4-BE49-F238E27FC236}">
                  <a16:creationId xmlns:a16="http://schemas.microsoft.com/office/drawing/2014/main" id="{F7D9017E-D3F9-16DF-B8CE-29050F15F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0" y="1209"/>
              <a:ext cx="3021" cy="1900"/>
              <a:chOff x="2330" y="1209"/>
              <a:chExt cx="3021" cy="1900"/>
            </a:xfrm>
          </p:grpSpPr>
          <p:sp>
            <p:nvSpPr>
              <p:cNvPr id="2557" name="Rectangle 634">
                <a:extLst>
                  <a:ext uri="{FF2B5EF4-FFF2-40B4-BE49-F238E27FC236}">
                    <a16:creationId xmlns:a16="http://schemas.microsoft.com/office/drawing/2014/main" id="{10889C42-0F19-CEC1-DD13-9A0C88A81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209"/>
                <a:ext cx="3013" cy="18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8" name="Line 635">
                <a:extLst>
                  <a:ext uri="{FF2B5EF4-FFF2-40B4-BE49-F238E27FC236}">
                    <a16:creationId xmlns:a16="http://schemas.microsoft.com/office/drawing/2014/main" id="{0D245DCB-DBA9-9315-72EE-F6BF1D51F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9" name="Line 636">
                <a:extLst>
                  <a:ext uri="{FF2B5EF4-FFF2-40B4-BE49-F238E27FC236}">
                    <a16:creationId xmlns:a16="http://schemas.microsoft.com/office/drawing/2014/main" id="{055A8E6E-C7D5-DD59-C8A9-74ED6FB9F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0" name="Line 637">
                <a:extLst>
                  <a:ext uri="{FF2B5EF4-FFF2-40B4-BE49-F238E27FC236}">
                    <a16:creationId xmlns:a16="http://schemas.microsoft.com/office/drawing/2014/main" id="{EE73BFC4-900F-6618-520B-0D7A75ED2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1" name="Line 638">
                <a:extLst>
                  <a:ext uri="{FF2B5EF4-FFF2-40B4-BE49-F238E27FC236}">
                    <a16:creationId xmlns:a16="http://schemas.microsoft.com/office/drawing/2014/main" id="{8EAE94F9-11AF-045A-2194-DE819BA56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2" name="Line 639">
                <a:extLst>
                  <a:ext uri="{FF2B5EF4-FFF2-40B4-BE49-F238E27FC236}">
                    <a16:creationId xmlns:a16="http://schemas.microsoft.com/office/drawing/2014/main" id="{239B71BF-74C6-9E55-8784-51920092A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3" name="Line 640">
                <a:extLst>
                  <a:ext uri="{FF2B5EF4-FFF2-40B4-BE49-F238E27FC236}">
                    <a16:creationId xmlns:a16="http://schemas.microsoft.com/office/drawing/2014/main" id="{41DB0B2F-C860-851A-DAA4-627650F19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4" name="Line 641">
                <a:extLst>
                  <a:ext uri="{FF2B5EF4-FFF2-40B4-BE49-F238E27FC236}">
                    <a16:creationId xmlns:a16="http://schemas.microsoft.com/office/drawing/2014/main" id="{8B29E0CC-19BA-16D3-657B-FFDFF44A5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5" name="Line 642">
                <a:extLst>
                  <a:ext uri="{FF2B5EF4-FFF2-40B4-BE49-F238E27FC236}">
                    <a16:creationId xmlns:a16="http://schemas.microsoft.com/office/drawing/2014/main" id="{03215ADC-678B-EC8E-D23F-8884FEF65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6" name="Line 643">
                <a:extLst>
                  <a:ext uri="{FF2B5EF4-FFF2-40B4-BE49-F238E27FC236}">
                    <a16:creationId xmlns:a16="http://schemas.microsoft.com/office/drawing/2014/main" id="{8B84A7F4-D031-3EE4-57E6-EC1456A3C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7" name="Line 644">
                <a:extLst>
                  <a:ext uri="{FF2B5EF4-FFF2-40B4-BE49-F238E27FC236}">
                    <a16:creationId xmlns:a16="http://schemas.microsoft.com/office/drawing/2014/main" id="{A7891D35-155E-6DE0-E010-938B64809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8" name="Line 645">
                <a:extLst>
                  <a:ext uri="{FF2B5EF4-FFF2-40B4-BE49-F238E27FC236}">
                    <a16:creationId xmlns:a16="http://schemas.microsoft.com/office/drawing/2014/main" id="{020930E8-CE1D-B005-592C-2873BBD34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9" name="Line 646">
                <a:extLst>
                  <a:ext uri="{FF2B5EF4-FFF2-40B4-BE49-F238E27FC236}">
                    <a16:creationId xmlns:a16="http://schemas.microsoft.com/office/drawing/2014/main" id="{4AC1F7EB-0B4D-5F62-4C13-4E5683643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0" name="Line 647">
                <a:extLst>
                  <a:ext uri="{FF2B5EF4-FFF2-40B4-BE49-F238E27FC236}">
                    <a16:creationId xmlns:a16="http://schemas.microsoft.com/office/drawing/2014/main" id="{A02AFF07-76C9-8A6C-6A25-D36607BE4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1" name="Line 648">
                <a:extLst>
                  <a:ext uri="{FF2B5EF4-FFF2-40B4-BE49-F238E27FC236}">
                    <a16:creationId xmlns:a16="http://schemas.microsoft.com/office/drawing/2014/main" id="{DB1A656F-49F5-8D71-64B8-D7F76948C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2" name="Line 649">
                <a:extLst>
                  <a:ext uri="{FF2B5EF4-FFF2-40B4-BE49-F238E27FC236}">
                    <a16:creationId xmlns:a16="http://schemas.microsoft.com/office/drawing/2014/main" id="{34397C6C-27D1-DA1F-6006-D6C84F586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3" name="Line 650">
                <a:extLst>
                  <a:ext uri="{FF2B5EF4-FFF2-40B4-BE49-F238E27FC236}">
                    <a16:creationId xmlns:a16="http://schemas.microsoft.com/office/drawing/2014/main" id="{424BEC58-288C-B4D4-8F7B-404F80C3A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4" name="Line 651">
                <a:extLst>
                  <a:ext uri="{FF2B5EF4-FFF2-40B4-BE49-F238E27FC236}">
                    <a16:creationId xmlns:a16="http://schemas.microsoft.com/office/drawing/2014/main" id="{152D5835-D0CB-C56E-EB2A-479523D0E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5" name="Line 652">
                <a:extLst>
                  <a:ext uri="{FF2B5EF4-FFF2-40B4-BE49-F238E27FC236}">
                    <a16:creationId xmlns:a16="http://schemas.microsoft.com/office/drawing/2014/main" id="{A266B601-3E86-35F2-BBFC-A6B266EC5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6" name="Line 653">
                <a:extLst>
                  <a:ext uri="{FF2B5EF4-FFF2-40B4-BE49-F238E27FC236}">
                    <a16:creationId xmlns:a16="http://schemas.microsoft.com/office/drawing/2014/main" id="{E7DF764F-A584-352E-D753-F66119485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7" name="Line 654">
                <a:extLst>
                  <a:ext uri="{FF2B5EF4-FFF2-40B4-BE49-F238E27FC236}">
                    <a16:creationId xmlns:a16="http://schemas.microsoft.com/office/drawing/2014/main" id="{1527FEE1-45CB-C146-B6FF-4BC317BB9E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8" name="Line 655">
                <a:extLst>
                  <a:ext uri="{FF2B5EF4-FFF2-40B4-BE49-F238E27FC236}">
                    <a16:creationId xmlns:a16="http://schemas.microsoft.com/office/drawing/2014/main" id="{C9199977-676B-0DA3-E1EE-438C7D220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9" name="Line 656">
                <a:extLst>
                  <a:ext uri="{FF2B5EF4-FFF2-40B4-BE49-F238E27FC236}">
                    <a16:creationId xmlns:a16="http://schemas.microsoft.com/office/drawing/2014/main" id="{08E93090-EF89-D4BB-FDC9-46EF94B4B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0" name="Line 657">
                <a:extLst>
                  <a:ext uri="{FF2B5EF4-FFF2-40B4-BE49-F238E27FC236}">
                    <a16:creationId xmlns:a16="http://schemas.microsoft.com/office/drawing/2014/main" id="{6B7E6DD4-B25F-D5FE-3F43-885F2AB21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1" name="Line 658">
                <a:extLst>
                  <a:ext uri="{FF2B5EF4-FFF2-40B4-BE49-F238E27FC236}">
                    <a16:creationId xmlns:a16="http://schemas.microsoft.com/office/drawing/2014/main" id="{35F7F158-B4AB-8E73-BEE9-F45223010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2" name="Line 659">
                <a:extLst>
                  <a:ext uri="{FF2B5EF4-FFF2-40B4-BE49-F238E27FC236}">
                    <a16:creationId xmlns:a16="http://schemas.microsoft.com/office/drawing/2014/main" id="{BDF489CB-FB07-D3EF-2FB9-61A028FDB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3" name="Line 660">
                <a:extLst>
                  <a:ext uri="{FF2B5EF4-FFF2-40B4-BE49-F238E27FC236}">
                    <a16:creationId xmlns:a16="http://schemas.microsoft.com/office/drawing/2014/main" id="{46557FA7-D913-2E96-95F4-933827CE1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4" name="Line 661">
                <a:extLst>
                  <a:ext uri="{FF2B5EF4-FFF2-40B4-BE49-F238E27FC236}">
                    <a16:creationId xmlns:a16="http://schemas.microsoft.com/office/drawing/2014/main" id="{86723067-2DFE-42F5-12A7-E300EC8EC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5" name="Line 662">
                <a:extLst>
                  <a:ext uri="{FF2B5EF4-FFF2-40B4-BE49-F238E27FC236}">
                    <a16:creationId xmlns:a16="http://schemas.microsoft.com/office/drawing/2014/main" id="{1C41759D-1577-4AD1-1A7B-56525B7FB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6" name="Line 663">
                <a:extLst>
                  <a:ext uri="{FF2B5EF4-FFF2-40B4-BE49-F238E27FC236}">
                    <a16:creationId xmlns:a16="http://schemas.microsoft.com/office/drawing/2014/main" id="{7912E74F-F47D-1B0E-098F-1961B5DBD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7" name="Line 664">
                <a:extLst>
                  <a:ext uri="{FF2B5EF4-FFF2-40B4-BE49-F238E27FC236}">
                    <a16:creationId xmlns:a16="http://schemas.microsoft.com/office/drawing/2014/main" id="{E4370880-0D4C-57DD-2B2B-F48AC0A2F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8" name="Line 665">
                <a:extLst>
                  <a:ext uri="{FF2B5EF4-FFF2-40B4-BE49-F238E27FC236}">
                    <a16:creationId xmlns:a16="http://schemas.microsoft.com/office/drawing/2014/main" id="{669F48EF-B125-79B1-F0E2-4B581C0C95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9" name="Line 666">
                <a:extLst>
                  <a:ext uri="{FF2B5EF4-FFF2-40B4-BE49-F238E27FC236}">
                    <a16:creationId xmlns:a16="http://schemas.microsoft.com/office/drawing/2014/main" id="{C0FF25A1-2CA4-0257-9369-75F2BAD89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0" name="Line 667">
                <a:extLst>
                  <a:ext uri="{FF2B5EF4-FFF2-40B4-BE49-F238E27FC236}">
                    <a16:creationId xmlns:a16="http://schemas.microsoft.com/office/drawing/2014/main" id="{A499A676-BCB8-BEE2-AC43-C66E22452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1" name="Line 668">
                <a:extLst>
                  <a:ext uri="{FF2B5EF4-FFF2-40B4-BE49-F238E27FC236}">
                    <a16:creationId xmlns:a16="http://schemas.microsoft.com/office/drawing/2014/main" id="{4FB966AD-1182-CA84-A646-F888B2443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2" name="Line 669">
                <a:extLst>
                  <a:ext uri="{FF2B5EF4-FFF2-40B4-BE49-F238E27FC236}">
                    <a16:creationId xmlns:a16="http://schemas.microsoft.com/office/drawing/2014/main" id="{CFA2EF82-F1E7-7960-093E-C3873C47E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3" name="Line 670">
                <a:extLst>
                  <a:ext uri="{FF2B5EF4-FFF2-40B4-BE49-F238E27FC236}">
                    <a16:creationId xmlns:a16="http://schemas.microsoft.com/office/drawing/2014/main" id="{F401FF45-FE52-E966-08C4-6140A0B83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4" name="Line 671">
                <a:extLst>
                  <a:ext uri="{FF2B5EF4-FFF2-40B4-BE49-F238E27FC236}">
                    <a16:creationId xmlns:a16="http://schemas.microsoft.com/office/drawing/2014/main" id="{8DDE052E-7A33-C8E8-3D55-73E27347F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5" name="Line 672">
                <a:extLst>
                  <a:ext uri="{FF2B5EF4-FFF2-40B4-BE49-F238E27FC236}">
                    <a16:creationId xmlns:a16="http://schemas.microsoft.com/office/drawing/2014/main" id="{EDD8B5BC-B6AA-4CCE-6E56-041649962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6" name="Line 673">
                <a:extLst>
                  <a:ext uri="{FF2B5EF4-FFF2-40B4-BE49-F238E27FC236}">
                    <a16:creationId xmlns:a16="http://schemas.microsoft.com/office/drawing/2014/main" id="{5822FB39-5441-8FDA-4E3C-641B259E3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7" name="Line 674">
                <a:extLst>
                  <a:ext uri="{FF2B5EF4-FFF2-40B4-BE49-F238E27FC236}">
                    <a16:creationId xmlns:a16="http://schemas.microsoft.com/office/drawing/2014/main" id="{4D64FC91-826E-CA70-F18B-ABB18B352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8" name="Line 675">
                <a:extLst>
                  <a:ext uri="{FF2B5EF4-FFF2-40B4-BE49-F238E27FC236}">
                    <a16:creationId xmlns:a16="http://schemas.microsoft.com/office/drawing/2014/main" id="{28C48F5E-9BD9-BE18-E31E-5DD6D5498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9" name="Line 676">
                <a:extLst>
                  <a:ext uri="{FF2B5EF4-FFF2-40B4-BE49-F238E27FC236}">
                    <a16:creationId xmlns:a16="http://schemas.microsoft.com/office/drawing/2014/main" id="{46E3C40B-D585-D6C0-AC9E-BCCCA52E5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0" name="Line 677">
                <a:extLst>
                  <a:ext uri="{FF2B5EF4-FFF2-40B4-BE49-F238E27FC236}">
                    <a16:creationId xmlns:a16="http://schemas.microsoft.com/office/drawing/2014/main" id="{20E7273F-34E2-BE6F-217D-E7B9A0DF9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1" name="Line 678">
                <a:extLst>
                  <a:ext uri="{FF2B5EF4-FFF2-40B4-BE49-F238E27FC236}">
                    <a16:creationId xmlns:a16="http://schemas.microsoft.com/office/drawing/2014/main" id="{300F26B3-9EC1-B64F-9E7D-81429A8CE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2" name="Line 679">
                <a:extLst>
                  <a:ext uri="{FF2B5EF4-FFF2-40B4-BE49-F238E27FC236}">
                    <a16:creationId xmlns:a16="http://schemas.microsoft.com/office/drawing/2014/main" id="{D4B59625-E5D5-D6BD-E211-76098178E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3" name="Line 680">
                <a:extLst>
                  <a:ext uri="{FF2B5EF4-FFF2-40B4-BE49-F238E27FC236}">
                    <a16:creationId xmlns:a16="http://schemas.microsoft.com/office/drawing/2014/main" id="{AC86BAFF-D6A2-72ED-432A-C4AF8231D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4" name="Line 681">
                <a:extLst>
                  <a:ext uri="{FF2B5EF4-FFF2-40B4-BE49-F238E27FC236}">
                    <a16:creationId xmlns:a16="http://schemas.microsoft.com/office/drawing/2014/main" id="{B7DBCB61-164F-0538-44F2-427C05309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5" name="Line 682">
                <a:extLst>
                  <a:ext uri="{FF2B5EF4-FFF2-40B4-BE49-F238E27FC236}">
                    <a16:creationId xmlns:a16="http://schemas.microsoft.com/office/drawing/2014/main" id="{464595C6-4D85-554A-9B0C-9EA81B45D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6" name="Line 683">
                <a:extLst>
                  <a:ext uri="{FF2B5EF4-FFF2-40B4-BE49-F238E27FC236}">
                    <a16:creationId xmlns:a16="http://schemas.microsoft.com/office/drawing/2014/main" id="{7FE23AE8-FDAC-E502-6110-2A420305B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3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7" name="Line 684">
                <a:extLst>
                  <a:ext uri="{FF2B5EF4-FFF2-40B4-BE49-F238E27FC236}">
                    <a16:creationId xmlns:a16="http://schemas.microsoft.com/office/drawing/2014/main" id="{54A0B880-9383-0B3E-6B54-56D77F6B0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8" name="Line 685">
                <a:extLst>
                  <a:ext uri="{FF2B5EF4-FFF2-40B4-BE49-F238E27FC236}">
                    <a16:creationId xmlns:a16="http://schemas.microsoft.com/office/drawing/2014/main" id="{56B14830-89E6-8EC9-E57F-41C534403C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9" name="Line 686">
                <a:extLst>
                  <a:ext uri="{FF2B5EF4-FFF2-40B4-BE49-F238E27FC236}">
                    <a16:creationId xmlns:a16="http://schemas.microsoft.com/office/drawing/2014/main" id="{FFD7E34F-F6DD-58D9-5AB0-FF6966926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0" name="Line 687">
                <a:extLst>
                  <a:ext uri="{FF2B5EF4-FFF2-40B4-BE49-F238E27FC236}">
                    <a16:creationId xmlns:a16="http://schemas.microsoft.com/office/drawing/2014/main" id="{EFC6B790-6B23-3A65-288C-120248C9F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" name="Line 688">
                <a:extLst>
                  <a:ext uri="{FF2B5EF4-FFF2-40B4-BE49-F238E27FC236}">
                    <a16:creationId xmlns:a16="http://schemas.microsoft.com/office/drawing/2014/main" id="{F77B8200-FABB-44AB-DF65-C040E3DF5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2" name="Line 689">
                <a:extLst>
                  <a:ext uri="{FF2B5EF4-FFF2-40B4-BE49-F238E27FC236}">
                    <a16:creationId xmlns:a16="http://schemas.microsoft.com/office/drawing/2014/main" id="{813BD891-0370-601F-A169-13E2576AB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3" name="Line 690">
                <a:extLst>
                  <a:ext uri="{FF2B5EF4-FFF2-40B4-BE49-F238E27FC236}">
                    <a16:creationId xmlns:a16="http://schemas.microsoft.com/office/drawing/2014/main" id="{C0750BD6-E0F1-0818-9E98-10A30149C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4" name="Line 691">
                <a:extLst>
                  <a:ext uri="{FF2B5EF4-FFF2-40B4-BE49-F238E27FC236}">
                    <a16:creationId xmlns:a16="http://schemas.microsoft.com/office/drawing/2014/main" id="{CF635D00-7A33-8790-5248-EFB13030A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5" name="Line 692">
                <a:extLst>
                  <a:ext uri="{FF2B5EF4-FFF2-40B4-BE49-F238E27FC236}">
                    <a16:creationId xmlns:a16="http://schemas.microsoft.com/office/drawing/2014/main" id="{F8F4102F-E8BA-AC79-2403-58C41A005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6" name="Line 693">
                <a:extLst>
                  <a:ext uri="{FF2B5EF4-FFF2-40B4-BE49-F238E27FC236}">
                    <a16:creationId xmlns:a16="http://schemas.microsoft.com/office/drawing/2014/main" id="{37BD875A-B29B-F8F8-7335-CF5EFADDB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7" name="Line 694">
                <a:extLst>
                  <a:ext uri="{FF2B5EF4-FFF2-40B4-BE49-F238E27FC236}">
                    <a16:creationId xmlns:a16="http://schemas.microsoft.com/office/drawing/2014/main" id="{8D2EA10E-1722-EC15-1891-6BA3B7B6F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8" name="Line 695">
                <a:extLst>
                  <a:ext uri="{FF2B5EF4-FFF2-40B4-BE49-F238E27FC236}">
                    <a16:creationId xmlns:a16="http://schemas.microsoft.com/office/drawing/2014/main" id="{97D25377-338E-1B33-6B6F-839337625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9" name="Line 696">
                <a:extLst>
                  <a:ext uri="{FF2B5EF4-FFF2-40B4-BE49-F238E27FC236}">
                    <a16:creationId xmlns:a16="http://schemas.microsoft.com/office/drawing/2014/main" id="{CD7EE388-0C10-8075-632E-CB134A6C0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0" name="Line 697">
                <a:extLst>
                  <a:ext uri="{FF2B5EF4-FFF2-40B4-BE49-F238E27FC236}">
                    <a16:creationId xmlns:a16="http://schemas.microsoft.com/office/drawing/2014/main" id="{4C1EDB5D-FECE-EC5A-A6AD-4E1B2B55D5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1" name="Line 698">
                <a:extLst>
                  <a:ext uri="{FF2B5EF4-FFF2-40B4-BE49-F238E27FC236}">
                    <a16:creationId xmlns:a16="http://schemas.microsoft.com/office/drawing/2014/main" id="{E9367534-663B-AA41-D6B7-DD9BE3232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2" name="Line 699">
                <a:extLst>
                  <a:ext uri="{FF2B5EF4-FFF2-40B4-BE49-F238E27FC236}">
                    <a16:creationId xmlns:a16="http://schemas.microsoft.com/office/drawing/2014/main" id="{2024AB99-25F8-DAA5-EC1C-7F07D3D83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3" name="Line 700">
                <a:extLst>
                  <a:ext uri="{FF2B5EF4-FFF2-40B4-BE49-F238E27FC236}">
                    <a16:creationId xmlns:a16="http://schemas.microsoft.com/office/drawing/2014/main" id="{5EEBE52A-1FA7-5B2D-1AF2-4985815C7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4" name="Line 701">
                <a:extLst>
                  <a:ext uri="{FF2B5EF4-FFF2-40B4-BE49-F238E27FC236}">
                    <a16:creationId xmlns:a16="http://schemas.microsoft.com/office/drawing/2014/main" id="{1058BF53-3BED-D167-2EBD-5FC608FF6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5" name="Line 702">
                <a:extLst>
                  <a:ext uri="{FF2B5EF4-FFF2-40B4-BE49-F238E27FC236}">
                    <a16:creationId xmlns:a16="http://schemas.microsoft.com/office/drawing/2014/main" id="{C4F090D2-ADD8-DECE-2373-96101BF17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6" name="Line 703">
                <a:extLst>
                  <a:ext uri="{FF2B5EF4-FFF2-40B4-BE49-F238E27FC236}">
                    <a16:creationId xmlns:a16="http://schemas.microsoft.com/office/drawing/2014/main" id="{4E213496-EE0D-BDAE-EB60-64FCBDB42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7" name="Line 704">
                <a:extLst>
                  <a:ext uri="{FF2B5EF4-FFF2-40B4-BE49-F238E27FC236}">
                    <a16:creationId xmlns:a16="http://schemas.microsoft.com/office/drawing/2014/main" id="{18A17FF7-2A2A-B284-20C2-04717F24E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8" name="Line 705">
                <a:extLst>
                  <a:ext uri="{FF2B5EF4-FFF2-40B4-BE49-F238E27FC236}">
                    <a16:creationId xmlns:a16="http://schemas.microsoft.com/office/drawing/2014/main" id="{61F60908-0E59-259A-722B-BC9BA7C96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9" name="Line 706">
                <a:extLst>
                  <a:ext uri="{FF2B5EF4-FFF2-40B4-BE49-F238E27FC236}">
                    <a16:creationId xmlns:a16="http://schemas.microsoft.com/office/drawing/2014/main" id="{EBCED4B9-1D3E-5E21-B66F-E0728C179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0" name="Line 707">
                <a:extLst>
                  <a:ext uri="{FF2B5EF4-FFF2-40B4-BE49-F238E27FC236}">
                    <a16:creationId xmlns:a16="http://schemas.microsoft.com/office/drawing/2014/main" id="{5393231C-9301-978A-C09B-9EAEEA31E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1" name="Line 708">
                <a:extLst>
                  <a:ext uri="{FF2B5EF4-FFF2-40B4-BE49-F238E27FC236}">
                    <a16:creationId xmlns:a16="http://schemas.microsoft.com/office/drawing/2014/main" id="{DF714630-C122-8476-FF76-B5ACDE724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2" name="Line 709">
                <a:extLst>
                  <a:ext uri="{FF2B5EF4-FFF2-40B4-BE49-F238E27FC236}">
                    <a16:creationId xmlns:a16="http://schemas.microsoft.com/office/drawing/2014/main" id="{94ABF858-EC1E-94CF-F7B3-3F5D9286B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3" name="Line 710">
                <a:extLst>
                  <a:ext uri="{FF2B5EF4-FFF2-40B4-BE49-F238E27FC236}">
                    <a16:creationId xmlns:a16="http://schemas.microsoft.com/office/drawing/2014/main" id="{82934C5D-8E3D-1B45-E5D6-80F85610E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4" name="Line 711">
                <a:extLst>
                  <a:ext uri="{FF2B5EF4-FFF2-40B4-BE49-F238E27FC236}">
                    <a16:creationId xmlns:a16="http://schemas.microsoft.com/office/drawing/2014/main" id="{CDF53506-EA1C-5BA9-54A3-7BF10A3CD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5" name="Line 712">
                <a:extLst>
                  <a:ext uri="{FF2B5EF4-FFF2-40B4-BE49-F238E27FC236}">
                    <a16:creationId xmlns:a16="http://schemas.microsoft.com/office/drawing/2014/main" id="{ACF9465F-2F0D-DD91-4FAA-8B92AF754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6" name="Line 713">
                <a:extLst>
                  <a:ext uri="{FF2B5EF4-FFF2-40B4-BE49-F238E27FC236}">
                    <a16:creationId xmlns:a16="http://schemas.microsoft.com/office/drawing/2014/main" id="{F4FC369A-79CD-FAB5-5380-528AC3FAD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7" name="Line 714">
                <a:extLst>
                  <a:ext uri="{FF2B5EF4-FFF2-40B4-BE49-F238E27FC236}">
                    <a16:creationId xmlns:a16="http://schemas.microsoft.com/office/drawing/2014/main" id="{687EE665-ACB6-0B01-2880-CE3E676FC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8" name="Line 715">
                <a:extLst>
                  <a:ext uri="{FF2B5EF4-FFF2-40B4-BE49-F238E27FC236}">
                    <a16:creationId xmlns:a16="http://schemas.microsoft.com/office/drawing/2014/main" id="{3802FA09-7F13-4B11-8C63-1BB07E9C2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9" name="Line 716">
                <a:extLst>
                  <a:ext uri="{FF2B5EF4-FFF2-40B4-BE49-F238E27FC236}">
                    <a16:creationId xmlns:a16="http://schemas.microsoft.com/office/drawing/2014/main" id="{D33BCB74-3052-547D-9A3B-C2E54B274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0" name="Line 717">
                <a:extLst>
                  <a:ext uri="{FF2B5EF4-FFF2-40B4-BE49-F238E27FC236}">
                    <a16:creationId xmlns:a16="http://schemas.microsoft.com/office/drawing/2014/main" id="{4ACF6860-0850-52C1-D470-1CD765DF5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1" name="Line 718">
                <a:extLst>
                  <a:ext uri="{FF2B5EF4-FFF2-40B4-BE49-F238E27FC236}">
                    <a16:creationId xmlns:a16="http://schemas.microsoft.com/office/drawing/2014/main" id="{CAF292E6-1869-FC42-527A-0668A02C8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2" name="Line 719">
                <a:extLst>
                  <a:ext uri="{FF2B5EF4-FFF2-40B4-BE49-F238E27FC236}">
                    <a16:creationId xmlns:a16="http://schemas.microsoft.com/office/drawing/2014/main" id="{E4E42480-69BF-527C-E3AA-2668BC3BED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3" name="Line 720">
                <a:extLst>
                  <a:ext uri="{FF2B5EF4-FFF2-40B4-BE49-F238E27FC236}">
                    <a16:creationId xmlns:a16="http://schemas.microsoft.com/office/drawing/2014/main" id="{51AA4B6C-49E3-A7CF-CD95-9C3203496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4" name="Line 721">
                <a:extLst>
                  <a:ext uri="{FF2B5EF4-FFF2-40B4-BE49-F238E27FC236}">
                    <a16:creationId xmlns:a16="http://schemas.microsoft.com/office/drawing/2014/main" id="{3F1AAC09-641A-A514-BD77-192120ACC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5" name="Line 722">
                <a:extLst>
                  <a:ext uri="{FF2B5EF4-FFF2-40B4-BE49-F238E27FC236}">
                    <a16:creationId xmlns:a16="http://schemas.microsoft.com/office/drawing/2014/main" id="{5F5C817A-CF5D-67CC-B0E9-B0AE39E48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6" name="Line 723">
                <a:extLst>
                  <a:ext uri="{FF2B5EF4-FFF2-40B4-BE49-F238E27FC236}">
                    <a16:creationId xmlns:a16="http://schemas.microsoft.com/office/drawing/2014/main" id="{33118C1F-4112-BCF0-367D-BDA89F9DE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7" name="Line 724">
                <a:extLst>
                  <a:ext uri="{FF2B5EF4-FFF2-40B4-BE49-F238E27FC236}">
                    <a16:creationId xmlns:a16="http://schemas.microsoft.com/office/drawing/2014/main" id="{5F3D840B-FC07-98DC-56A8-675C5B7C8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8" name="Line 725">
                <a:extLst>
                  <a:ext uri="{FF2B5EF4-FFF2-40B4-BE49-F238E27FC236}">
                    <a16:creationId xmlns:a16="http://schemas.microsoft.com/office/drawing/2014/main" id="{425FAB04-AB0F-EEBE-F31E-8CF6B02D3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9" name="Line 726">
                <a:extLst>
                  <a:ext uri="{FF2B5EF4-FFF2-40B4-BE49-F238E27FC236}">
                    <a16:creationId xmlns:a16="http://schemas.microsoft.com/office/drawing/2014/main" id="{E59BFB91-CA2E-F292-31B8-8BC3606DE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0" name="Line 727">
                <a:extLst>
                  <a:ext uri="{FF2B5EF4-FFF2-40B4-BE49-F238E27FC236}">
                    <a16:creationId xmlns:a16="http://schemas.microsoft.com/office/drawing/2014/main" id="{3DE6C6EB-02E1-1624-3CD8-70AF3D58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1" name="Line 728">
                <a:extLst>
                  <a:ext uri="{FF2B5EF4-FFF2-40B4-BE49-F238E27FC236}">
                    <a16:creationId xmlns:a16="http://schemas.microsoft.com/office/drawing/2014/main" id="{64E45010-7CA9-58EB-0330-8E9F4D138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2" name="Line 729">
                <a:extLst>
                  <a:ext uri="{FF2B5EF4-FFF2-40B4-BE49-F238E27FC236}">
                    <a16:creationId xmlns:a16="http://schemas.microsoft.com/office/drawing/2014/main" id="{1493FD08-0643-2926-F619-1B8608D62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3" name="Line 730">
                <a:extLst>
                  <a:ext uri="{FF2B5EF4-FFF2-40B4-BE49-F238E27FC236}">
                    <a16:creationId xmlns:a16="http://schemas.microsoft.com/office/drawing/2014/main" id="{D412BB99-9A0A-9CE7-A777-7E1DAE1D1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4" name="Line 731">
                <a:extLst>
                  <a:ext uri="{FF2B5EF4-FFF2-40B4-BE49-F238E27FC236}">
                    <a16:creationId xmlns:a16="http://schemas.microsoft.com/office/drawing/2014/main" id="{FDD1732A-7AE1-DDD8-137B-F1414A6BE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5" name="Line 732">
                <a:extLst>
                  <a:ext uri="{FF2B5EF4-FFF2-40B4-BE49-F238E27FC236}">
                    <a16:creationId xmlns:a16="http://schemas.microsoft.com/office/drawing/2014/main" id="{123AB5EF-622C-39EE-4157-79C7712DC3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6" name="Line 733">
                <a:extLst>
                  <a:ext uri="{FF2B5EF4-FFF2-40B4-BE49-F238E27FC236}">
                    <a16:creationId xmlns:a16="http://schemas.microsoft.com/office/drawing/2014/main" id="{A943BA4C-B346-133F-D6EC-DD1B431A3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7" name="Line 734">
                <a:extLst>
                  <a:ext uri="{FF2B5EF4-FFF2-40B4-BE49-F238E27FC236}">
                    <a16:creationId xmlns:a16="http://schemas.microsoft.com/office/drawing/2014/main" id="{408AFA1F-75F0-35C3-604B-10E60A22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8" name="Line 735">
                <a:extLst>
                  <a:ext uri="{FF2B5EF4-FFF2-40B4-BE49-F238E27FC236}">
                    <a16:creationId xmlns:a16="http://schemas.microsoft.com/office/drawing/2014/main" id="{C878A138-36B6-F318-1A22-8E3D68FE1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9" name="Line 736">
                <a:extLst>
                  <a:ext uri="{FF2B5EF4-FFF2-40B4-BE49-F238E27FC236}">
                    <a16:creationId xmlns:a16="http://schemas.microsoft.com/office/drawing/2014/main" id="{E529026B-C2A6-EE01-CBFD-234F1849B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0" name="Line 737">
                <a:extLst>
                  <a:ext uri="{FF2B5EF4-FFF2-40B4-BE49-F238E27FC236}">
                    <a16:creationId xmlns:a16="http://schemas.microsoft.com/office/drawing/2014/main" id="{06325419-879C-E98F-973E-C48830D4C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1" name="Line 738">
                <a:extLst>
                  <a:ext uri="{FF2B5EF4-FFF2-40B4-BE49-F238E27FC236}">
                    <a16:creationId xmlns:a16="http://schemas.microsoft.com/office/drawing/2014/main" id="{DB43C2E3-D60C-8CD9-C704-ABEA79960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3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2" name="Line 739">
                <a:extLst>
                  <a:ext uri="{FF2B5EF4-FFF2-40B4-BE49-F238E27FC236}">
                    <a16:creationId xmlns:a16="http://schemas.microsoft.com/office/drawing/2014/main" id="{E7BB3A8F-3929-EA99-5BAC-B316E365F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3" name="Line 740">
                <a:extLst>
                  <a:ext uri="{FF2B5EF4-FFF2-40B4-BE49-F238E27FC236}">
                    <a16:creationId xmlns:a16="http://schemas.microsoft.com/office/drawing/2014/main" id="{1013CD84-34EA-D9A3-AE6C-FA37352FE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4" name="Line 741">
                <a:extLst>
                  <a:ext uri="{FF2B5EF4-FFF2-40B4-BE49-F238E27FC236}">
                    <a16:creationId xmlns:a16="http://schemas.microsoft.com/office/drawing/2014/main" id="{B9380042-ED5D-2C8D-E5B6-03B89FA43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5" name="Line 742">
                <a:extLst>
                  <a:ext uri="{FF2B5EF4-FFF2-40B4-BE49-F238E27FC236}">
                    <a16:creationId xmlns:a16="http://schemas.microsoft.com/office/drawing/2014/main" id="{F13DF30D-7D8A-EC27-434E-03E8B9CA6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6" name="Line 743">
                <a:extLst>
                  <a:ext uri="{FF2B5EF4-FFF2-40B4-BE49-F238E27FC236}">
                    <a16:creationId xmlns:a16="http://schemas.microsoft.com/office/drawing/2014/main" id="{6DDA1848-D3ED-0C8B-8CA3-391F1EEB4F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7" name="Line 744">
                <a:extLst>
                  <a:ext uri="{FF2B5EF4-FFF2-40B4-BE49-F238E27FC236}">
                    <a16:creationId xmlns:a16="http://schemas.microsoft.com/office/drawing/2014/main" id="{9446133A-F27B-27E4-CD38-8986A57F6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8" name="Line 745">
                <a:extLst>
                  <a:ext uri="{FF2B5EF4-FFF2-40B4-BE49-F238E27FC236}">
                    <a16:creationId xmlns:a16="http://schemas.microsoft.com/office/drawing/2014/main" id="{4F22D7CA-36CB-335D-87AA-0CD62D5E8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9" name="Line 746">
                <a:extLst>
                  <a:ext uri="{FF2B5EF4-FFF2-40B4-BE49-F238E27FC236}">
                    <a16:creationId xmlns:a16="http://schemas.microsoft.com/office/drawing/2014/main" id="{4B825E41-DCDA-E03C-7A46-1566AEA18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0" name="Line 747">
                <a:extLst>
                  <a:ext uri="{FF2B5EF4-FFF2-40B4-BE49-F238E27FC236}">
                    <a16:creationId xmlns:a16="http://schemas.microsoft.com/office/drawing/2014/main" id="{6953E7C3-4050-5AD7-363E-CCAA8D173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4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1" name="Line 748">
                <a:extLst>
                  <a:ext uri="{FF2B5EF4-FFF2-40B4-BE49-F238E27FC236}">
                    <a16:creationId xmlns:a16="http://schemas.microsoft.com/office/drawing/2014/main" id="{5838D267-5345-AD5B-1CCE-FCD5CA11C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4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2" name="Line 749">
                <a:extLst>
                  <a:ext uri="{FF2B5EF4-FFF2-40B4-BE49-F238E27FC236}">
                    <a16:creationId xmlns:a16="http://schemas.microsoft.com/office/drawing/2014/main" id="{9B017BA0-976F-CA0F-8B01-76B3E9236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34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3" name="Line 750">
                <a:extLst>
                  <a:ext uri="{FF2B5EF4-FFF2-40B4-BE49-F238E27FC236}">
                    <a16:creationId xmlns:a16="http://schemas.microsoft.com/office/drawing/2014/main" id="{BE96D715-4F20-5437-4399-261F9175D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34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4" name="Line 751">
                <a:extLst>
                  <a:ext uri="{FF2B5EF4-FFF2-40B4-BE49-F238E27FC236}">
                    <a16:creationId xmlns:a16="http://schemas.microsoft.com/office/drawing/2014/main" id="{3D042C04-7CA3-9FE2-74C8-DCD06799D1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0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" name="Line 752">
                <a:extLst>
                  <a:ext uri="{FF2B5EF4-FFF2-40B4-BE49-F238E27FC236}">
                    <a16:creationId xmlns:a16="http://schemas.microsoft.com/office/drawing/2014/main" id="{48925B6E-F1B6-55BD-1A45-634050E40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0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6" name="Line 753">
                <a:extLst>
                  <a:ext uri="{FF2B5EF4-FFF2-40B4-BE49-F238E27FC236}">
                    <a16:creationId xmlns:a16="http://schemas.microsoft.com/office/drawing/2014/main" id="{70CC3CA0-49D8-0187-CF42-A2918851F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90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" name="Line 754">
                <a:extLst>
                  <a:ext uri="{FF2B5EF4-FFF2-40B4-BE49-F238E27FC236}">
                    <a16:creationId xmlns:a16="http://schemas.microsoft.com/office/drawing/2014/main" id="{AECB9F93-4E7C-BF63-49B2-6B2F3AC59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0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8" name="Line 755">
                <a:extLst>
                  <a:ext uri="{FF2B5EF4-FFF2-40B4-BE49-F238E27FC236}">
                    <a16:creationId xmlns:a16="http://schemas.microsoft.com/office/drawing/2014/main" id="{A5D91AD1-02DB-F158-7FC8-DFD95C094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0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" name="Line 756">
                <a:extLst>
                  <a:ext uri="{FF2B5EF4-FFF2-40B4-BE49-F238E27FC236}">
                    <a16:creationId xmlns:a16="http://schemas.microsoft.com/office/drawing/2014/main" id="{CBCE9537-69C0-2E7D-2D16-3092B21EF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0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" name="Line 757">
                <a:extLst>
                  <a:ext uri="{FF2B5EF4-FFF2-40B4-BE49-F238E27FC236}">
                    <a16:creationId xmlns:a16="http://schemas.microsoft.com/office/drawing/2014/main" id="{21F502D6-39C3-B093-1131-9F00D6A63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90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1" name="Line 758">
                <a:extLst>
                  <a:ext uri="{FF2B5EF4-FFF2-40B4-BE49-F238E27FC236}">
                    <a16:creationId xmlns:a16="http://schemas.microsoft.com/office/drawing/2014/main" id="{7AC5A88F-374D-DE16-6DF3-C9F9713C0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0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2" name="Line 759">
                <a:extLst>
                  <a:ext uri="{FF2B5EF4-FFF2-40B4-BE49-F238E27FC236}">
                    <a16:creationId xmlns:a16="http://schemas.microsoft.com/office/drawing/2014/main" id="{D0E5E54B-5378-AFBE-0120-995D99BD3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0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3" name="Line 760">
                <a:extLst>
                  <a:ext uri="{FF2B5EF4-FFF2-40B4-BE49-F238E27FC236}">
                    <a16:creationId xmlns:a16="http://schemas.microsoft.com/office/drawing/2014/main" id="{4950CFE1-E971-E527-8F80-6080EF8BA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0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4" name="Line 761">
                <a:extLst>
                  <a:ext uri="{FF2B5EF4-FFF2-40B4-BE49-F238E27FC236}">
                    <a16:creationId xmlns:a16="http://schemas.microsoft.com/office/drawing/2014/main" id="{AAF2D7F5-588B-3F62-2A91-A3EE55789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90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5" name="Line 762">
                <a:extLst>
                  <a:ext uri="{FF2B5EF4-FFF2-40B4-BE49-F238E27FC236}">
                    <a16:creationId xmlns:a16="http://schemas.microsoft.com/office/drawing/2014/main" id="{A0D37072-B0E9-F1EA-C7C7-356A897C0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0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6" name="Line 763">
                <a:extLst>
                  <a:ext uri="{FF2B5EF4-FFF2-40B4-BE49-F238E27FC236}">
                    <a16:creationId xmlns:a16="http://schemas.microsoft.com/office/drawing/2014/main" id="{C13331EE-2EC0-A473-4C38-3DC1BC433D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0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7" name="Line 764">
                <a:extLst>
                  <a:ext uri="{FF2B5EF4-FFF2-40B4-BE49-F238E27FC236}">
                    <a16:creationId xmlns:a16="http://schemas.microsoft.com/office/drawing/2014/main" id="{34C9FDB9-5CCF-6640-A635-F24965C4C5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0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8" name="Line 765">
                <a:extLst>
                  <a:ext uri="{FF2B5EF4-FFF2-40B4-BE49-F238E27FC236}">
                    <a16:creationId xmlns:a16="http://schemas.microsoft.com/office/drawing/2014/main" id="{E40AABE4-52E7-E419-94A8-38267C13A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90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9" name="Line 766">
                <a:extLst>
                  <a:ext uri="{FF2B5EF4-FFF2-40B4-BE49-F238E27FC236}">
                    <a16:creationId xmlns:a16="http://schemas.microsoft.com/office/drawing/2014/main" id="{C116EAAD-4035-40EF-707D-958DD2C24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0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0" name="Line 767">
                <a:extLst>
                  <a:ext uri="{FF2B5EF4-FFF2-40B4-BE49-F238E27FC236}">
                    <a16:creationId xmlns:a16="http://schemas.microsoft.com/office/drawing/2014/main" id="{DC496028-F436-36C8-5284-72D2D218B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0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1" name="Line 768">
                <a:extLst>
                  <a:ext uri="{FF2B5EF4-FFF2-40B4-BE49-F238E27FC236}">
                    <a16:creationId xmlns:a16="http://schemas.microsoft.com/office/drawing/2014/main" id="{41F6DEE7-6EAC-7F4A-D06A-BDC864B13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0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2" name="Line 769">
                <a:extLst>
                  <a:ext uri="{FF2B5EF4-FFF2-40B4-BE49-F238E27FC236}">
                    <a16:creationId xmlns:a16="http://schemas.microsoft.com/office/drawing/2014/main" id="{D112477A-0D47-2145-CE9B-65F53E4A8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90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3" name="Line 770">
                <a:extLst>
                  <a:ext uri="{FF2B5EF4-FFF2-40B4-BE49-F238E27FC236}">
                    <a16:creationId xmlns:a16="http://schemas.microsoft.com/office/drawing/2014/main" id="{CBAB9CCA-4CF8-CC09-45E1-E0B55B4A3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0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4" name="Line 771">
                <a:extLst>
                  <a:ext uri="{FF2B5EF4-FFF2-40B4-BE49-F238E27FC236}">
                    <a16:creationId xmlns:a16="http://schemas.microsoft.com/office/drawing/2014/main" id="{3CDC2271-C76B-D962-149A-29241A40A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0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5" name="Line 772">
                <a:extLst>
                  <a:ext uri="{FF2B5EF4-FFF2-40B4-BE49-F238E27FC236}">
                    <a16:creationId xmlns:a16="http://schemas.microsoft.com/office/drawing/2014/main" id="{0EE62F21-1111-CEDF-5DF6-2156C1B00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0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6" name="Line 773">
                <a:extLst>
                  <a:ext uri="{FF2B5EF4-FFF2-40B4-BE49-F238E27FC236}">
                    <a16:creationId xmlns:a16="http://schemas.microsoft.com/office/drawing/2014/main" id="{78611027-F7B4-4B78-4D39-0F55BB875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90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7" name="Line 774">
                <a:extLst>
                  <a:ext uri="{FF2B5EF4-FFF2-40B4-BE49-F238E27FC236}">
                    <a16:creationId xmlns:a16="http://schemas.microsoft.com/office/drawing/2014/main" id="{DC4F2C1B-EA33-BD1B-0704-8B1225EF9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0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8" name="Line 775">
                <a:extLst>
                  <a:ext uri="{FF2B5EF4-FFF2-40B4-BE49-F238E27FC236}">
                    <a16:creationId xmlns:a16="http://schemas.microsoft.com/office/drawing/2014/main" id="{7B778126-7D0C-6EFF-392E-E4BA2E394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0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9" name="Line 776">
                <a:extLst>
                  <a:ext uri="{FF2B5EF4-FFF2-40B4-BE49-F238E27FC236}">
                    <a16:creationId xmlns:a16="http://schemas.microsoft.com/office/drawing/2014/main" id="{290D6D9F-77D4-6AEC-4DFE-5C866436E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0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0" name="Line 777">
                <a:extLst>
                  <a:ext uri="{FF2B5EF4-FFF2-40B4-BE49-F238E27FC236}">
                    <a16:creationId xmlns:a16="http://schemas.microsoft.com/office/drawing/2014/main" id="{D2F73720-0CE0-8AEA-D34F-E0B5A510A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90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1" name="Line 778">
                <a:extLst>
                  <a:ext uri="{FF2B5EF4-FFF2-40B4-BE49-F238E27FC236}">
                    <a16:creationId xmlns:a16="http://schemas.microsoft.com/office/drawing/2014/main" id="{DB662E88-DBCF-8E69-4379-4C143CE50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0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2" name="Line 779">
                <a:extLst>
                  <a:ext uri="{FF2B5EF4-FFF2-40B4-BE49-F238E27FC236}">
                    <a16:creationId xmlns:a16="http://schemas.microsoft.com/office/drawing/2014/main" id="{6073B50C-FE74-470B-C26B-A70DB1FE4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0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3" name="Line 780">
                <a:extLst>
                  <a:ext uri="{FF2B5EF4-FFF2-40B4-BE49-F238E27FC236}">
                    <a16:creationId xmlns:a16="http://schemas.microsoft.com/office/drawing/2014/main" id="{483C4ADC-CD3A-62E7-5354-76608ED58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0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4" name="Line 781">
                <a:extLst>
                  <a:ext uri="{FF2B5EF4-FFF2-40B4-BE49-F238E27FC236}">
                    <a16:creationId xmlns:a16="http://schemas.microsoft.com/office/drawing/2014/main" id="{D850FD15-8C0F-7121-F45F-26262784E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90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5" name="Line 782">
                <a:extLst>
                  <a:ext uri="{FF2B5EF4-FFF2-40B4-BE49-F238E27FC236}">
                    <a16:creationId xmlns:a16="http://schemas.microsoft.com/office/drawing/2014/main" id="{48302BD3-3E96-8A7E-C654-41360C633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0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6" name="Line 783">
                <a:extLst>
                  <a:ext uri="{FF2B5EF4-FFF2-40B4-BE49-F238E27FC236}">
                    <a16:creationId xmlns:a16="http://schemas.microsoft.com/office/drawing/2014/main" id="{379692A3-D410-1F06-2196-CAEC2EBF9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0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7" name="Line 784">
                <a:extLst>
                  <a:ext uri="{FF2B5EF4-FFF2-40B4-BE49-F238E27FC236}">
                    <a16:creationId xmlns:a16="http://schemas.microsoft.com/office/drawing/2014/main" id="{649C40F8-4EB4-823D-1188-4AD5F9792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0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8" name="Line 785">
                <a:extLst>
                  <a:ext uri="{FF2B5EF4-FFF2-40B4-BE49-F238E27FC236}">
                    <a16:creationId xmlns:a16="http://schemas.microsoft.com/office/drawing/2014/main" id="{8181FA87-261B-72FB-0B4E-F95798180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90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9" name="Line 786">
                <a:extLst>
                  <a:ext uri="{FF2B5EF4-FFF2-40B4-BE49-F238E27FC236}">
                    <a16:creationId xmlns:a16="http://schemas.microsoft.com/office/drawing/2014/main" id="{32496FD9-8266-8E55-E416-8118B075C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0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0" name="Line 787">
                <a:extLst>
                  <a:ext uri="{FF2B5EF4-FFF2-40B4-BE49-F238E27FC236}">
                    <a16:creationId xmlns:a16="http://schemas.microsoft.com/office/drawing/2014/main" id="{29D20A95-7482-43F0-76B5-EA8158C54C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0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1" name="Line 788">
                <a:extLst>
                  <a:ext uri="{FF2B5EF4-FFF2-40B4-BE49-F238E27FC236}">
                    <a16:creationId xmlns:a16="http://schemas.microsoft.com/office/drawing/2014/main" id="{A3E11E53-85AD-C067-04DC-00A4C0B579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0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2" name="Line 789">
                <a:extLst>
                  <a:ext uri="{FF2B5EF4-FFF2-40B4-BE49-F238E27FC236}">
                    <a16:creationId xmlns:a16="http://schemas.microsoft.com/office/drawing/2014/main" id="{5C976E5C-C889-3AE6-1F77-48499AFA2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90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3" name="Line 790">
                <a:extLst>
                  <a:ext uri="{FF2B5EF4-FFF2-40B4-BE49-F238E27FC236}">
                    <a16:creationId xmlns:a16="http://schemas.microsoft.com/office/drawing/2014/main" id="{E114F25D-2657-3F23-0427-E057EE862D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0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4" name="Line 791">
                <a:extLst>
                  <a:ext uri="{FF2B5EF4-FFF2-40B4-BE49-F238E27FC236}">
                    <a16:creationId xmlns:a16="http://schemas.microsoft.com/office/drawing/2014/main" id="{F7B9B5B9-C8E4-DC83-839B-B65F78488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7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5" name="Line 792">
                <a:extLst>
                  <a:ext uri="{FF2B5EF4-FFF2-40B4-BE49-F238E27FC236}">
                    <a16:creationId xmlns:a16="http://schemas.microsoft.com/office/drawing/2014/main" id="{289573C0-6FE6-A21E-393E-E42B3672B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7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" name="Line 793">
                <a:extLst>
                  <a:ext uri="{FF2B5EF4-FFF2-40B4-BE49-F238E27FC236}">
                    <a16:creationId xmlns:a16="http://schemas.microsoft.com/office/drawing/2014/main" id="{0F0CE8C1-74E5-08F8-7539-727B28514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47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7" name="Line 794">
                <a:extLst>
                  <a:ext uri="{FF2B5EF4-FFF2-40B4-BE49-F238E27FC236}">
                    <a16:creationId xmlns:a16="http://schemas.microsoft.com/office/drawing/2014/main" id="{BD494CBF-EB4E-3D7E-5BAB-F7F2112A7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7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" name="Line 795">
                <a:extLst>
                  <a:ext uri="{FF2B5EF4-FFF2-40B4-BE49-F238E27FC236}">
                    <a16:creationId xmlns:a16="http://schemas.microsoft.com/office/drawing/2014/main" id="{8C1CC0AC-9220-DCDA-CECD-B8D871F13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7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9" name="Line 796">
                <a:extLst>
                  <a:ext uri="{FF2B5EF4-FFF2-40B4-BE49-F238E27FC236}">
                    <a16:creationId xmlns:a16="http://schemas.microsoft.com/office/drawing/2014/main" id="{BCAE473D-0DC8-4523-8E6B-011E398DE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7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0" name="Line 797">
                <a:extLst>
                  <a:ext uri="{FF2B5EF4-FFF2-40B4-BE49-F238E27FC236}">
                    <a16:creationId xmlns:a16="http://schemas.microsoft.com/office/drawing/2014/main" id="{78921827-C8BE-345A-B2EF-88A347E3B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47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1" name="Line 798">
                <a:extLst>
                  <a:ext uri="{FF2B5EF4-FFF2-40B4-BE49-F238E27FC236}">
                    <a16:creationId xmlns:a16="http://schemas.microsoft.com/office/drawing/2014/main" id="{60D47C0B-EAC2-E6B1-D971-95D9FDFDE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7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" name="Line 799">
                <a:extLst>
                  <a:ext uri="{FF2B5EF4-FFF2-40B4-BE49-F238E27FC236}">
                    <a16:creationId xmlns:a16="http://schemas.microsoft.com/office/drawing/2014/main" id="{7C819FE5-8447-B73F-546A-80A922EB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7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3" name="Line 800">
                <a:extLst>
                  <a:ext uri="{FF2B5EF4-FFF2-40B4-BE49-F238E27FC236}">
                    <a16:creationId xmlns:a16="http://schemas.microsoft.com/office/drawing/2014/main" id="{17C920D3-AA1C-2C07-1B6A-D570DA6A9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7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" name="Line 801">
                <a:extLst>
                  <a:ext uri="{FF2B5EF4-FFF2-40B4-BE49-F238E27FC236}">
                    <a16:creationId xmlns:a16="http://schemas.microsoft.com/office/drawing/2014/main" id="{403D3685-1975-7439-08DE-33020663E7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47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5" name="Line 802">
                <a:extLst>
                  <a:ext uri="{FF2B5EF4-FFF2-40B4-BE49-F238E27FC236}">
                    <a16:creationId xmlns:a16="http://schemas.microsoft.com/office/drawing/2014/main" id="{36DE5555-71B5-6BBA-B084-4E9A76999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7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6" name="Line 803">
                <a:extLst>
                  <a:ext uri="{FF2B5EF4-FFF2-40B4-BE49-F238E27FC236}">
                    <a16:creationId xmlns:a16="http://schemas.microsoft.com/office/drawing/2014/main" id="{05CDC893-3408-9E91-26D0-EDB319137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7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7" name="Line 804">
                <a:extLst>
                  <a:ext uri="{FF2B5EF4-FFF2-40B4-BE49-F238E27FC236}">
                    <a16:creationId xmlns:a16="http://schemas.microsoft.com/office/drawing/2014/main" id="{B7FBDF65-6CEE-6764-4012-E2D2DDDDD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7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8" name="Line 805">
                <a:extLst>
                  <a:ext uri="{FF2B5EF4-FFF2-40B4-BE49-F238E27FC236}">
                    <a16:creationId xmlns:a16="http://schemas.microsoft.com/office/drawing/2014/main" id="{6C9B93CC-2B7A-EFF7-2F3A-DD7C195619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47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9" name="Line 806">
                <a:extLst>
                  <a:ext uri="{FF2B5EF4-FFF2-40B4-BE49-F238E27FC236}">
                    <a16:creationId xmlns:a16="http://schemas.microsoft.com/office/drawing/2014/main" id="{CB9844B3-5AA4-AFDB-20FA-D7E4FB053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7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0" name="Line 807">
                <a:extLst>
                  <a:ext uri="{FF2B5EF4-FFF2-40B4-BE49-F238E27FC236}">
                    <a16:creationId xmlns:a16="http://schemas.microsoft.com/office/drawing/2014/main" id="{F0181248-0ABD-1E6B-2CCB-30295BF7C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7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1" name="Line 808">
                <a:extLst>
                  <a:ext uri="{FF2B5EF4-FFF2-40B4-BE49-F238E27FC236}">
                    <a16:creationId xmlns:a16="http://schemas.microsoft.com/office/drawing/2014/main" id="{98A6463A-BB1D-AC61-7791-CC9B4D566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7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2" name="Line 809">
                <a:extLst>
                  <a:ext uri="{FF2B5EF4-FFF2-40B4-BE49-F238E27FC236}">
                    <a16:creationId xmlns:a16="http://schemas.microsoft.com/office/drawing/2014/main" id="{CBCDA058-FBB1-7537-1408-F1550D1FE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47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" name="Line 810">
                <a:extLst>
                  <a:ext uri="{FF2B5EF4-FFF2-40B4-BE49-F238E27FC236}">
                    <a16:creationId xmlns:a16="http://schemas.microsoft.com/office/drawing/2014/main" id="{B5A7C463-01F4-B868-0E49-B63E3729A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7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4" name="Line 811">
                <a:extLst>
                  <a:ext uri="{FF2B5EF4-FFF2-40B4-BE49-F238E27FC236}">
                    <a16:creationId xmlns:a16="http://schemas.microsoft.com/office/drawing/2014/main" id="{F047DD2D-FD64-0DBF-A0CC-5FF7D4B50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7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5" name="Line 812">
                <a:extLst>
                  <a:ext uri="{FF2B5EF4-FFF2-40B4-BE49-F238E27FC236}">
                    <a16:creationId xmlns:a16="http://schemas.microsoft.com/office/drawing/2014/main" id="{3F7B81B9-767C-0ADD-C3BE-59A5CC5B3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7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6" name="Line 813">
                <a:extLst>
                  <a:ext uri="{FF2B5EF4-FFF2-40B4-BE49-F238E27FC236}">
                    <a16:creationId xmlns:a16="http://schemas.microsoft.com/office/drawing/2014/main" id="{5F95BB67-E3C8-B2B9-4E49-8FD9845A7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47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7" name="Line 814">
                <a:extLst>
                  <a:ext uri="{FF2B5EF4-FFF2-40B4-BE49-F238E27FC236}">
                    <a16:creationId xmlns:a16="http://schemas.microsoft.com/office/drawing/2014/main" id="{BF7DD26F-A819-C7D1-E691-9B465A0C0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7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8" name="Line 815">
                <a:extLst>
                  <a:ext uri="{FF2B5EF4-FFF2-40B4-BE49-F238E27FC236}">
                    <a16:creationId xmlns:a16="http://schemas.microsoft.com/office/drawing/2014/main" id="{02112F0C-92FB-1349-23E7-985CA2213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7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9" name="Line 816">
                <a:extLst>
                  <a:ext uri="{FF2B5EF4-FFF2-40B4-BE49-F238E27FC236}">
                    <a16:creationId xmlns:a16="http://schemas.microsoft.com/office/drawing/2014/main" id="{65F408A7-EF1A-0F95-396A-A47D9286E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7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0" name="Line 817">
                <a:extLst>
                  <a:ext uri="{FF2B5EF4-FFF2-40B4-BE49-F238E27FC236}">
                    <a16:creationId xmlns:a16="http://schemas.microsoft.com/office/drawing/2014/main" id="{164B4524-BC23-CF7F-468C-063ADBA41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47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1" name="Line 818">
                <a:extLst>
                  <a:ext uri="{FF2B5EF4-FFF2-40B4-BE49-F238E27FC236}">
                    <a16:creationId xmlns:a16="http://schemas.microsoft.com/office/drawing/2014/main" id="{AD18ED43-A0EF-83B8-AEED-8BBAE70A3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7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2" name="Line 819">
                <a:extLst>
                  <a:ext uri="{FF2B5EF4-FFF2-40B4-BE49-F238E27FC236}">
                    <a16:creationId xmlns:a16="http://schemas.microsoft.com/office/drawing/2014/main" id="{02135DBC-3BC1-1628-7461-85444720D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7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" name="Line 820">
                <a:extLst>
                  <a:ext uri="{FF2B5EF4-FFF2-40B4-BE49-F238E27FC236}">
                    <a16:creationId xmlns:a16="http://schemas.microsoft.com/office/drawing/2014/main" id="{9F4BB4E9-8E77-9EFF-71B6-B86395721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7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4" name="Line 821">
                <a:extLst>
                  <a:ext uri="{FF2B5EF4-FFF2-40B4-BE49-F238E27FC236}">
                    <a16:creationId xmlns:a16="http://schemas.microsoft.com/office/drawing/2014/main" id="{939503E7-0A5A-89A8-A810-EF99B5393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47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5" name="Line 822">
                <a:extLst>
                  <a:ext uri="{FF2B5EF4-FFF2-40B4-BE49-F238E27FC236}">
                    <a16:creationId xmlns:a16="http://schemas.microsoft.com/office/drawing/2014/main" id="{0328C299-1785-F19E-92EB-4FB9A5063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7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6" name="Line 823">
                <a:extLst>
                  <a:ext uri="{FF2B5EF4-FFF2-40B4-BE49-F238E27FC236}">
                    <a16:creationId xmlns:a16="http://schemas.microsoft.com/office/drawing/2014/main" id="{67A255A7-E206-83B9-2E91-4E6C982BB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7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" name="Line 824">
                <a:extLst>
                  <a:ext uri="{FF2B5EF4-FFF2-40B4-BE49-F238E27FC236}">
                    <a16:creationId xmlns:a16="http://schemas.microsoft.com/office/drawing/2014/main" id="{D1495094-A757-D85A-FE22-D48FD358F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7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8" name="Line 825">
                <a:extLst>
                  <a:ext uri="{FF2B5EF4-FFF2-40B4-BE49-F238E27FC236}">
                    <a16:creationId xmlns:a16="http://schemas.microsoft.com/office/drawing/2014/main" id="{487C09D5-ABDD-811D-7D20-448A74EA5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47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9" name="Line 826">
                <a:extLst>
                  <a:ext uri="{FF2B5EF4-FFF2-40B4-BE49-F238E27FC236}">
                    <a16:creationId xmlns:a16="http://schemas.microsoft.com/office/drawing/2014/main" id="{D90C350D-EBA1-A379-2514-F32C41F60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7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0" name="Line 827">
                <a:extLst>
                  <a:ext uri="{FF2B5EF4-FFF2-40B4-BE49-F238E27FC236}">
                    <a16:creationId xmlns:a16="http://schemas.microsoft.com/office/drawing/2014/main" id="{A89549DB-3F4E-98C1-E912-1884FCA31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7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1" name="Line 828">
                <a:extLst>
                  <a:ext uri="{FF2B5EF4-FFF2-40B4-BE49-F238E27FC236}">
                    <a16:creationId xmlns:a16="http://schemas.microsoft.com/office/drawing/2014/main" id="{437A3DEF-D9D7-B703-D86E-13462F5CF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7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2" name="Line 829">
                <a:extLst>
                  <a:ext uri="{FF2B5EF4-FFF2-40B4-BE49-F238E27FC236}">
                    <a16:creationId xmlns:a16="http://schemas.microsoft.com/office/drawing/2014/main" id="{E792BF98-4A92-E4EC-E39D-D447CF6A9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47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3" name="Line 830">
                <a:extLst>
                  <a:ext uri="{FF2B5EF4-FFF2-40B4-BE49-F238E27FC236}">
                    <a16:creationId xmlns:a16="http://schemas.microsoft.com/office/drawing/2014/main" id="{371D235B-949E-796F-3FBC-439B3D596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7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4" name="Line 831">
                <a:extLst>
                  <a:ext uri="{FF2B5EF4-FFF2-40B4-BE49-F238E27FC236}">
                    <a16:creationId xmlns:a16="http://schemas.microsoft.com/office/drawing/2014/main" id="{30389350-0A17-78B2-C47C-114CA9DFE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7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5" name="Line 832">
                <a:extLst>
                  <a:ext uri="{FF2B5EF4-FFF2-40B4-BE49-F238E27FC236}">
                    <a16:creationId xmlns:a16="http://schemas.microsoft.com/office/drawing/2014/main" id="{8D2F8A7A-30F6-976E-B338-652099A0C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7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7" name="Group 1034">
              <a:extLst>
                <a:ext uri="{FF2B5EF4-FFF2-40B4-BE49-F238E27FC236}">
                  <a16:creationId xmlns:a16="http://schemas.microsoft.com/office/drawing/2014/main" id="{6409C23F-5D6F-F054-BAE7-B10CF5446B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7" y="2465"/>
              <a:ext cx="200" cy="604"/>
              <a:chOff x="2547" y="2465"/>
              <a:chExt cx="200" cy="604"/>
            </a:xfrm>
          </p:grpSpPr>
          <p:sp>
            <p:nvSpPr>
              <p:cNvPr id="2356" name="Line 834">
                <a:extLst>
                  <a:ext uri="{FF2B5EF4-FFF2-40B4-BE49-F238E27FC236}">
                    <a16:creationId xmlns:a16="http://schemas.microsoft.com/office/drawing/2014/main" id="{ACC66229-0083-C129-9F43-4504C3495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47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7" name="Line 835">
                <a:extLst>
                  <a:ext uri="{FF2B5EF4-FFF2-40B4-BE49-F238E27FC236}">
                    <a16:creationId xmlns:a16="http://schemas.microsoft.com/office/drawing/2014/main" id="{A6F65946-E23D-E5CA-D895-D2B46E06C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7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8" name="Line 836">
                <a:extLst>
                  <a:ext uri="{FF2B5EF4-FFF2-40B4-BE49-F238E27FC236}">
                    <a16:creationId xmlns:a16="http://schemas.microsoft.com/office/drawing/2014/main" id="{78E3FC73-884B-65EE-C45C-408D27637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7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9" name="Line 837">
                <a:extLst>
                  <a:ext uri="{FF2B5EF4-FFF2-40B4-BE49-F238E27FC236}">
                    <a16:creationId xmlns:a16="http://schemas.microsoft.com/office/drawing/2014/main" id="{5C15598C-30C0-F61B-A67E-F95400E45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7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0" name="Line 838">
                <a:extLst>
                  <a:ext uri="{FF2B5EF4-FFF2-40B4-BE49-F238E27FC236}">
                    <a16:creationId xmlns:a16="http://schemas.microsoft.com/office/drawing/2014/main" id="{16CDE489-EF53-6186-AA67-02DF60C88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47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1" name="Line 839">
                <a:extLst>
                  <a:ext uri="{FF2B5EF4-FFF2-40B4-BE49-F238E27FC236}">
                    <a16:creationId xmlns:a16="http://schemas.microsoft.com/office/drawing/2014/main" id="{036F16D4-A22B-D211-D566-DAB1B8AF7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7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2" name="Line 840">
                <a:extLst>
                  <a:ext uri="{FF2B5EF4-FFF2-40B4-BE49-F238E27FC236}">
                    <a16:creationId xmlns:a16="http://schemas.microsoft.com/office/drawing/2014/main" id="{DCEEFD72-4356-58B7-9341-9AB4A3C94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7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3" name="Line 841">
                <a:extLst>
                  <a:ext uri="{FF2B5EF4-FFF2-40B4-BE49-F238E27FC236}">
                    <a16:creationId xmlns:a16="http://schemas.microsoft.com/office/drawing/2014/main" id="{5AE01CD2-F681-97B5-D7C9-F9C45CAE4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7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4" name="Line 842">
                <a:extLst>
                  <a:ext uri="{FF2B5EF4-FFF2-40B4-BE49-F238E27FC236}">
                    <a16:creationId xmlns:a16="http://schemas.microsoft.com/office/drawing/2014/main" id="{AEA6CF35-DB02-4592-26A4-4B5B88731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47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5" name="Line 843">
                <a:extLst>
                  <a:ext uri="{FF2B5EF4-FFF2-40B4-BE49-F238E27FC236}">
                    <a16:creationId xmlns:a16="http://schemas.microsoft.com/office/drawing/2014/main" id="{6F094183-6506-2F1F-DEFB-36F5FC689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7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6" name="Line 844">
                <a:extLst>
                  <a:ext uri="{FF2B5EF4-FFF2-40B4-BE49-F238E27FC236}">
                    <a16:creationId xmlns:a16="http://schemas.microsoft.com/office/drawing/2014/main" id="{62B7BEC8-9215-90CE-8283-86420468E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7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7" name="Line 845">
                <a:extLst>
                  <a:ext uri="{FF2B5EF4-FFF2-40B4-BE49-F238E27FC236}">
                    <a16:creationId xmlns:a16="http://schemas.microsoft.com/office/drawing/2014/main" id="{1795EB91-049C-4257-76F6-A66B56CF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7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8" name="Line 846">
                <a:extLst>
                  <a:ext uri="{FF2B5EF4-FFF2-40B4-BE49-F238E27FC236}">
                    <a16:creationId xmlns:a16="http://schemas.microsoft.com/office/drawing/2014/main" id="{08FC97DC-11DC-D658-79EB-F8F5765778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47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9" name="Line 847">
                <a:extLst>
                  <a:ext uri="{FF2B5EF4-FFF2-40B4-BE49-F238E27FC236}">
                    <a16:creationId xmlns:a16="http://schemas.microsoft.com/office/drawing/2014/main" id="{41D71137-1145-53F0-233C-A853044A1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7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0" name="Line 848">
                <a:extLst>
                  <a:ext uri="{FF2B5EF4-FFF2-40B4-BE49-F238E27FC236}">
                    <a16:creationId xmlns:a16="http://schemas.microsoft.com/office/drawing/2014/main" id="{548F408D-805E-A348-1F28-BC99BD45B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9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1" name="Line 849">
                <a:extLst>
                  <a:ext uri="{FF2B5EF4-FFF2-40B4-BE49-F238E27FC236}">
                    <a16:creationId xmlns:a16="http://schemas.microsoft.com/office/drawing/2014/main" id="{17FE4172-CB70-731C-0615-88F9A1B00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79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2" name="Line 850">
                <a:extLst>
                  <a:ext uri="{FF2B5EF4-FFF2-40B4-BE49-F238E27FC236}">
                    <a16:creationId xmlns:a16="http://schemas.microsoft.com/office/drawing/2014/main" id="{90BAFA5B-AB05-A2EB-7F73-63E54E287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79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3" name="Line 851">
                <a:extLst>
                  <a:ext uri="{FF2B5EF4-FFF2-40B4-BE49-F238E27FC236}">
                    <a16:creationId xmlns:a16="http://schemas.microsoft.com/office/drawing/2014/main" id="{CEBBAC39-1ACA-DB6B-6DF0-966B37688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79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4" name="Line 852">
                <a:extLst>
                  <a:ext uri="{FF2B5EF4-FFF2-40B4-BE49-F238E27FC236}">
                    <a16:creationId xmlns:a16="http://schemas.microsoft.com/office/drawing/2014/main" id="{504D5425-6721-16AE-B096-9297D81CD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9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5" name="Line 853">
                <a:extLst>
                  <a:ext uri="{FF2B5EF4-FFF2-40B4-BE49-F238E27FC236}">
                    <a16:creationId xmlns:a16="http://schemas.microsoft.com/office/drawing/2014/main" id="{07A0FA4D-AD2B-B2D4-4EC3-BC739CC08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79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6" name="Line 854">
                <a:extLst>
                  <a:ext uri="{FF2B5EF4-FFF2-40B4-BE49-F238E27FC236}">
                    <a16:creationId xmlns:a16="http://schemas.microsoft.com/office/drawing/2014/main" id="{AC3F706E-9F37-48B0-480A-8D048D323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79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7" name="Line 855">
                <a:extLst>
                  <a:ext uri="{FF2B5EF4-FFF2-40B4-BE49-F238E27FC236}">
                    <a16:creationId xmlns:a16="http://schemas.microsoft.com/office/drawing/2014/main" id="{D310063A-ED97-57DB-D5CB-AC68E9FF6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79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8" name="Line 856">
                <a:extLst>
                  <a:ext uri="{FF2B5EF4-FFF2-40B4-BE49-F238E27FC236}">
                    <a16:creationId xmlns:a16="http://schemas.microsoft.com/office/drawing/2014/main" id="{0689F5B0-5FE4-AB9E-D460-9C0F757E1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9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9" name="Line 857">
                <a:extLst>
                  <a:ext uri="{FF2B5EF4-FFF2-40B4-BE49-F238E27FC236}">
                    <a16:creationId xmlns:a16="http://schemas.microsoft.com/office/drawing/2014/main" id="{C9B0D205-04DD-6FD6-0F17-09A1096A0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79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0" name="Line 858">
                <a:extLst>
                  <a:ext uri="{FF2B5EF4-FFF2-40B4-BE49-F238E27FC236}">
                    <a16:creationId xmlns:a16="http://schemas.microsoft.com/office/drawing/2014/main" id="{3F54C7F4-CD4A-93A4-FA24-822AD5BE3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79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1" name="Line 859">
                <a:extLst>
                  <a:ext uri="{FF2B5EF4-FFF2-40B4-BE49-F238E27FC236}">
                    <a16:creationId xmlns:a16="http://schemas.microsoft.com/office/drawing/2014/main" id="{D5C01FBF-384F-5E65-8EEC-E1F860AAC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79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2" name="Line 860">
                <a:extLst>
                  <a:ext uri="{FF2B5EF4-FFF2-40B4-BE49-F238E27FC236}">
                    <a16:creationId xmlns:a16="http://schemas.microsoft.com/office/drawing/2014/main" id="{F8EF6230-29A7-9FA7-6563-D3AF7151B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3" name="Line 861">
                <a:extLst>
                  <a:ext uri="{FF2B5EF4-FFF2-40B4-BE49-F238E27FC236}">
                    <a16:creationId xmlns:a16="http://schemas.microsoft.com/office/drawing/2014/main" id="{1ED7EC81-209A-6B02-AE78-4B987B003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3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4" name="Line 862">
                <a:extLst>
                  <a:ext uri="{FF2B5EF4-FFF2-40B4-BE49-F238E27FC236}">
                    <a16:creationId xmlns:a16="http://schemas.microsoft.com/office/drawing/2014/main" id="{EBAC4A3A-8366-E105-240C-E941315DB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03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5" name="Line 863">
                <a:extLst>
                  <a:ext uri="{FF2B5EF4-FFF2-40B4-BE49-F238E27FC236}">
                    <a16:creationId xmlns:a16="http://schemas.microsoft.com/office/drawing/2014/main" id="{A2B2AEC8-82C5-45EB-1913-3D8A440F1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3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6" name="Line 864">
                <a:extLst>
                  <a:ext uri="{FF2B5EF4-FFF2-40B4-BE49-F238E27FC236}">
                    <a16:creationId xmlns:a16="http://schemas.microsoft.com/office/drawing/2014/main" id="{85131A40-85F9-E733-6FF6-E151D899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7" name="Line 865">
                <a:extLst>
                  <a:ext uri="{FF2B5EF4-FFF2-40B4-BE49-F238E27FC236}">
                    <a16:creationId xmlns:a16="http://schemas.microsoft.com/office/drawing/2014/main" id="{B6A145D1-35DA-D8AB-C14B-35161116B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3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8" name="Line 866">
                <a:extLst>
                  <a:ext uri="{FF2B5EF4-FFF2-40B4-BE49-F238E27FC236}">
                    <a16:creationId xmlns:a16="http://schemas.microsoft.com/office/drawing/2014/main" id="{33291DB0-0BD3-CA7F-4444-1CB263B6A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03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9" name="Line 867">
                <a:extLst>
                  <a:ext uri="{FF2B5EF4-FFF2-40B4-BE49-F238E27FC236}">
                    <a16:creationId xmlns:a16="http://schemas.microsoft.com/office/drawing/2014/main" id="{3EBF20BF-6E87-090F-51B6-DE4A57E89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3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0" name="Line 868">
                <a:extLst>
                  <a:ext uri="{FF2B5EF4-FFF2-40B4-BE49-F238E27FC236}">
                    <a16:creationId xmlns:a16="http://schemas.microsoft.com/office/drawing/2014/main" id="{AB7F9507-1BE6-EC7E-6F85-FFB206211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1" name="Line 869">
                <a:extLst>
                  <a:ext uri="{FF2B5EF4-FFF2-40B4-BE49-F238E27FC236}">
                    <a16:creationId xmlns:a16="http://schemas.microsoft.com/office/drawing/2014/main" id="{CFBA4057-FB65-D36B-85D9-06BAF34ED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3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2" name="Line 870">
                <a:extLst>
                  <a:ext uri="{FF2B5EF4-FFF2-40B4-BE49-F238E27FC236}">
                    <a16:creationId xmlns:a16="http://schemas.microsoft.com/office/drawing/2014/main" id="{577380EF-4E59-C107-15CC-E83918428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03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3" name="Line 871">
                <a:extLst>
                  <a:ext uri="{FF2B5EF4-FFF2-40B4-BE49-F238E27FC236}">
                    <a16:creationId xmlns:a16="http://schemas.microsoft.com/office/drawing/2014/main" id="{1841E365-8500-0B14-CEE6-2600C1120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3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4" name="Line 872">
                <a:extLst>
                  <a:ext uri="{FF2B5EF4-FFF2-40B4-BE49-F238E27FC236}">
                    <a16:creationId xmlns:a16="http://schemas.microsoft.com/office/drawing/2014/main" id="{0F9288E8-3966-747B-90F9-365A532E6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5" name="Line 873">
                <a:extLst>
                  <a:ext uri="{FF2B5EF4-FFF2-40B4-BE49-F238E27FC236}">
                    <a16:creationId xmlns:a16="http://schemas.microsoft.com/office/drawing/2014/main" id="{B135D25E-714F-FDB5-E6EC-1049707B4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3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6" name="Line 874">
                <a:extLst>
                  <a:ext uri="{FF2B5EF4-FFF2-40B4-BE49-F238E27FC236}">
                    <a16:creationId xmlns:a16="http://schemas.microsoft.com/office/drawing/2014/main" id="{08ABFF26-2370-10B3-58C1-478F39E11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03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7" name="Line 875">
                <a:extLst>
                  <a:ext uri="{FF2B5EF4-FFF2-40B4-BE49-F238E27FC236}">
                    <a16:creationId xmlns:a16="http://schemas.microsoft.com/office/drawing/2014/main" id="{81F4DECB-EA0F-47B9-895F-96D6092C8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3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8" name="Line 876">
                <a:extLst>
                  <a:ext uri="{FF2B5EF4-FFF2-40B4-BE49-F238E27FC236}">
                    <a16:creationId xmlns:a16="http://schemas.microsoft.com/office/drawing/2014/main" id="{A3B9274A-9AB5-28AD-0B92-183BCC2D4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9" name="Line 877">
                <a:extLst>
                  <a:ext uri="{FF2B5EF4-FFF2-40B4-BE49-F238E27FC236}">
                    <a16:creationId xmlns:a16="http://schemas.microsoft.com/office/drawing/2014/main" id="{9C5E2AE3-7696-C0C8-FC49-EF1A6CAFD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3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0" name="Line 878">
                <a:extLst>
                  <a:ext uri="{FF2B5EF4-FFF2-40B4-BE49-F238E27FC236}">
                    <a16:creationId xmlns:a16="http://schemas.microsoft.com/office/drawing/2014/main" id="{D57F4E3E-D6B8-145D-A896-6DEC74B30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03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1" name="Line 879">
                <a:extLst>
                  <a:ext uri="{FF2B5EF4-FFF2-40B4-BE49-F238E27FC236}">
                    <a16:creationId xmlns:a16="http://schemas.microsoft.com/office/drawing/2014/main" id="{67D56AAD-8EE3-D7EB-407E-6077CD944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3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2" name="Line 880">
                <a:extLst>
                  <a:ext uri="{FF2B5EF4-FFF2-40B4-BE49-F238E27FC236}">
                    <a16:creationId xmlns:a16="http://schemas.microsoft.com/office/drawing/2014/main" id="{21C969CC-D0BB-E4C6-6860-27E93A8E0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3" name="Line 881">
                <a:extLst>
                  <a:ext uri="{FF2B5EF4-FFF2-40B4-BE49-F238E27FC236}">
                    <a16:creationId xmlns:a16="http://schemas.microsoft.com/office/drawing/2014/main" id="{FC3429B8-EB39-0485-17C7-75271CE85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3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4" name="Line 882">
                <a:extLst>
                  <a:ext uri="{FF2B5EF4-FFF2-40B4-BE49-F238E27FC236}">
                    <a16:creationId xmlns:a16="http://schemas.microsoft.com/office/drawing/2014/main" id="{337C2A70-B01E-7A8F-8A49-20BB03AE8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03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5" name="Line 883">
                <a:extLst>
                  <a:ext uri="{FF2B5EF4-FFF2-40B4-BE49-F238E27FC236}">
                    <a16:creationId xmlns:a16="http://schemas.microsoft.com/office/drawing/2014/main" id="{D13DBB3C-94B2-3130-60E6-7B3FED121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3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6" name="Line 884">
                <a:extLst>
                  <a:ext uri="{FF2B5EF4-FFF2-40B4-BE49-F238E27FC236}">
                    <a16:creationId xmlns:a16="http://schemas.microsoft.com/office/drawing/2014/main" id="{CF276499-DD60-E403-7309-6EF163D7D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7" name="Line 885">
                <a:extLst>
                  <a:ext uri="{FF2B5EF4-FFF2-40B4-BE49-F238E27FC236}">
                    <a16:creationId xmlns:a16="http://schemas.microsoft.com/office/drawing/2014/main" id="{D4347856-083B-80A3-525D-69E94E241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3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8" name="Line 886">
                <a:extLst>
                  <a:ext uri="{FF2B5EF4-FFF2-40B4-BE49-F238E27FC236}">
                    <a16:creationId xmlns:a16="http://schemas.microsoft.com/office/drawing/2014/main" id="{0F7F6A6C-728A-4248-1A21-351FBAE2DF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03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9" name="Line 887">
                <a:extLst>
                  <a:ext uri="{FF2B5EF4-FFF2-40B4-BE49-F238E27FC236}">
                    <a16:creationId xmlns:a16="http://schemas.microsoft.com/office/drawing/2014/main" id="{8ABD16EE-579A-4114-A252-E91BC3388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3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0" name="Line 888">
                <a:extLst>
                  <a:ext uri="{FF2B5EF4-FFF2-40B4-BE49-F238E27FC236}">
                    <a16:creationId xmlns:a16="http://schemas.microsoft.com/office/drawing/2014/main" id="{191AD96F-0DFE-CCA3-74DD-00A6716EB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1" name="Line 889">
                <a:extLst>
                  <a:ext uri="{FF2B5EF4-FFF2-40B4-BE49-F238E27FC236}">
                    <a16:creationId xmlns:a16="http://schemas.microsoft.com/office/drawing/2014/main" id="{637FD69A-E6EC-19F3-1FE4-A981F4C8B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3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2" name="Line 890">
                <a:extLst>
                  <a:ext uri="{FF2B5EF4-FFF2-40B4-BE49-F238E27FC236}">
                    <a16:creationId xmlns:a16="http://schemas.microsoft.com/office/drawing/2014/main" id="{2891C136-7FBE-DCFB-6095-A65617C45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03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3" name="Line 891">
                <a:extLst>
                  <a:ext uri="{FF2B5EF4-FFF2-40B4-BE49-F238E27FC236}">
                    <a16:creationId xmlns:a16="http://schemas.microsoft.com/office/drawing/2014/main" id="{DC9933EF-B568-2A87-9C59-BF86C88DB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3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4" name="Line 892">
                <a:extLst>
                  <a:ext uri="{FF2B5EF4-FFF2-40B4-BE49-F238E27FC236}">
                    <a16:creationId xmlns:a16="http://schemas.microsoft.com/office/drawing/2014/main" id="{50BCCCC7-D379-11B2-B499-A3A562B49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5" name="Line 893">
                <a:extLst>
                  <a:ext uri="{FF2B5EF4-FFF2-40B4-BE49-F238E27FC236}">
                    <a16:creationId xmlns:a16="http://schemas.microsoft.com/office/drawing/2014/main" id="{61C2BB13-2CA9-68E1-C77F-B6CCA83AE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3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6" name="Line 894">
                <a:extLst>
                  <a:ext uri="{FF2B5EF4-FFF2-40B4-BE49-F238E27FC236}">
                    <a16:creationId xmlns:a16="http://schemas.microsoft.com/office/drawing/2014/main" id="{F483E273-78F4-865F-E314-1A516C258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03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7" name="Line 895">
                <a:extLst>
                  <a:ext uri="{FF2B5EF4-FFF2-40B4-BE49-F238E27FC236}">
                    <a16:creationId xmlns:a16="http://schemas.microsoft.com/office/drawing/2014/main" id="{23E6C014-552D-D51A-572E-467FD5A94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3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8" name="Line 896">
                <a:extLst>
                  <a:ext uri="{FF2B5EF4-FFF2-40B4-BE49-F238E27FC236}">
                    <a16:creationId xmlns:a16="http://schemas.microsoft.com/office/drawing/2014/main" id="{994CDFB1-35D0-DA28-273B-AA0155F60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9" name="Line 897">
                <a:extLst>
                  <a:ext uri="{FF2B5EF4-FFF2-40B4-BE49-F238E27FC236}">
                    <a16:creationId xmlns:a16="http://schemas.microsoft.com/office/drawing/2014/main" id="{4DC3CFF7-3557-EA1C-6234-9A733245DE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3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0" name="Line 898">
                <a:extLst>
                  <a:ext uri="{FF2B5EF4-FFF2-40B4-BE49-F238E27FC236}">
                    <a16:creationId xmlns:a16="http://schemas.microsoft.com/office/drawing/2014/main" id="{CC9A1BB5-D152-8DEB-33BC-6A4F8ACF9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03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1" name="Line 899">
                <a:extLst>
                  <a:ext uri="{FF2B5EF4-FFF2-40B4-BE49-F238E27FC236}">
                    <a16:creationId xmlns:a16="http://schemas.microsoft.com/office/drawing/2014/main" id="{CCD056C5-7729-86AE-782B-F378BC5D2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3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2" name="Line 900">
                <a:extLst>
                  <a:ext uri="{FF2B5EF4-FFF2-40B4-BE49-F238E27FC236}">
                    <a16:creationId xmlns:a16="http://schemas.microsoft.com/office/drawing/2014/main" id="{125BA605-C69F-1B91-9E7B-A90CF2FCC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3" name="Line 901">
                <a:extLst>
                  <a:ext uri="{FF2B5EF4-FFF2-40B4-BE49-F238E27FC236}">
                    <a16:creationId xmlns:a16="http://schemas.microsoft.com/office/drawing/2014/main" id="{D0CBF117-333A-E9FE-1D95-4A8767D492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3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4" name="Line 902">
                <a:extLst>
                  <a:ext uri="{FF2B5EF4-FFF2-40B4-BE49-F238E27FC236}">
                    <a16:creationId xmlns:a16="http://schemas.microsoft.com/office/drawing/2014/main" id="{C37FEB07-F891-DE5B-0775-F7DE306F1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03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5" name="Line 903">
                <a:extLst>
                  <a:ext uri="{FF2B5EF4-FFF2-40B4-BE49-F238E27FC236}">
                    <a16:creationId xmlns:a16="http://schemas.microsoft.com/office/drawing/2014/main" id="{7E77EEC9-EF2D-C044-D57D-762091EC3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3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6" name="Line 904">
                <a:extLst>
                  <a:ext uri="{FF2B5EF4-FFF2-40B4-BE49-F238E27FC236}">
                    <a16:creationId xmlns:a16="http://schemas.microsoft.com/office/drawing/2014/main" id="{B504DA34-D56D-7BF2-DA70-59A103C48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7" name="Line 905">
                <a:extLst>
                  <a:ext uri="{FF2B5EF4-FFF2-40B4-BE49-F238E27FC236}">
                    <a16:creationId xmlns:a16="http://schemas.microsoft.com/office/drawing/2014/main" id="{0AE1D482-A81C-B8A7-1BA6-41A00AB70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3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8" name="Line 906">
                <a:extLst>
                  <a:ext uri="{FF2B5EF4-FFF2-40B4-BE49-F238E27FC236}">
                    <a16:creationId xmlns:a16="http://schemas.microsoft.com/office/drawing/2014/main" id="{77B5DFEF-CBE9-8E7A-CC80-B52E2E6FC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03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9" name="Line 907">
                <a:extLst>
                  <a:ext uri="{FF2B5EF4-FFF2-40B4-BE49-F238E27FC236}">
                    <a16:creationId xmlns:a16="http://schemas.microsoft.com/office/drawing/2014/main" id="{26A84514-2E2E-CA31-A196-E2A9B76F2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3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0" name="Line 908">
                <a:extLst>
                  <a:ext uri="{FF2B5EF4-FFF2-40B4-BE49-F238E27FC236}">
                    <a16:creationId xmlns:a16="http://schemas.microsoft.com/office/drawing/2014/main" id="{CFB5D725-CD3C-EA62-26CE-3E04CFDAC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1" name="Line 909">
                <a:extLst>
                  <a:ext uri="{FF2B5EF4-FFF2-40B4-BE49-F238E27FC236}">
                    <a16:creationId xmlns:a16="http://schemas.microsoft.com/office/drawing/2014/main" id="{98A8BE5F-0524-3066-FAF6-6F6B8B296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2" name="Line 910">
                <a:extLst>
                  <a:ext uri="{FF2B5EF4-FFF2-40B4-BE49-F238E27FC236}">
                    <a16:creationId xmlns:a16="http://schemas.microsoft.com/office/drawing/2014/main" id="{ACD18A68-DAA5-9760-7380-F351B5BE3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43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3" name="Line 911">
                <a:extLst>
                  <a:ext uri="{FF2B5EF4-FFF2-40B4-BE49-F238E27FC236}">
                    <a16:creationId xmlns:a16="http://schemas.microsoft.com/office/drawing/2014/main" id="{2B03AD6A-09D6-F08A-912D-54D12ED1D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3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4" name="Line 912">
                <a:extLst>
                  <a:ext uri="{FF2B5EF4-FFF2-40B4-BE49-F238E27FC236}">
                    <a16:creationId xmlns:a16="http://schemas.microsoft.com/office/drawing/2014/main" id="{82C29B98-AA77-75CB-EEED-84D4B3C70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5" name="Line 913">
                <a:extLst>
                  <a:ext uri="{FF2B5EF4-FFF2-40B4-BE49-F238E27FC236}">
                    <a16:creationId xmlns:a16="http://schemas.microsoft.com/office/drawing/2014/main" id="{EB5B52FF-81E8-4BAB-903F-3FA583EA1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6" name="Line 914">
                <a:extLst>
                  <a:ext uri="{FF2B5EF4-FFF2-40B4-BE49-F238E27FC236}">
                    <a16:creationId xmlns:a16="http://schemas.microsoft.com/office/drawing/2014/main" id="{CA20064A-1569-278C-10EB-DF21A6EA6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9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7" name="Line 915">
                <a:extLst>
                  <a:ext uri="{FF2B5EF4-FFF2-40B4-BE49-F238E27FC236}">
                    <a16:creationId xmlns:a16="http://schemas.microsoft.com/office/drawing/2014/main" id="{BD745FAE-9A0E-212B-CD51-7EF9D01CE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9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8" name="Line 916">
                <a:extLst>
                  <a:ext uri="{FF2B5EF4-FFF2-40B4-BE49-F238E27FC236}">
                    <a16:creationId xmlns:a16="http://schemas.microsoft.com/office/drawing/2014/main" id="{7731E959-F811-1980-5774-0D358B0C6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9" name="Line 917">
                <a:extLst>
                  <a:ext uri="{FF2B5EF4-FFF2-40B4-BE49-F238E27FC236}">
                    <a16:creationId xmlns:a16="http://schemas.microsoft.com/office/drawing/2014/main" id="{0678EC38-95F0-1FB4-143E-3ED32E3F3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0" name="Line 918">
                <a:extLst>
                  <a:ext uri="{FF2B5EF4-FFF2-40B4-BE49-F238E27FC236}">
                    <a16:creationId xmlns:a16="http://schemas.microsoft.com/office/drawing/2014/main" id="{C2E66873-43D3-4D7F-04F4-5C07CE8B5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9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1" name="Line 919">
                <a:extLst>
                  <a:ext uri="{FF2B5EF4-FFF2-40B4-BE49-F238E27FC236}">
                    <a16:creationId xmlns:a16="http://schemas.microsoft.com/office/drawing/2014/main" id="{BEE81820-634A-31B5-8181-156D63782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9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2" name="Line 920">
                <a:extLst>
                  <a:ext uri="{FF2B5EF4-FFF2-40B4-BE49-F238E27FC236}">
                    <a16:creationId xmlns:a16="http://schemas.microsoft.com/office/drawing/2014/main" id="{83213990-BA1C-BC9E-2F6C-05E06AF93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3" name="Line 921">
                <a:extLst>
                  <a:ext uri="{FF2B5EF4-FFF2-40B4-BE49-F238E27FC236}">
                    <a16:creationId xmlns:a16="http://schemas.microsoft.com/office/drawing/2014/main" id="{2AC1B4C0-6618-0FD1-DFC8-69B9BCA10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4" name="Line 922">
                <a:extLst>
                  <a:ext uri="{FF2B5EF4-FFF2-40B4-BE49-F238E27FC236}">
                    <a16:creationId xmlns:a16="http://schemas.microsoft.com/office/drawing/2014/main" id="{AF74D183-6DE0-81C3-D809-464E258B7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9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5" name="Line 923">
                <a:extLst>
                  <a:ext uri="{FF2B5EF4-FFF2-40B4-BE49-F238E27FC236}">
                    <a16:creationId xmlns:a16="http://schemas.microsoft.com/office/drawing/2014/main" id="{B3A787DF-A5A7-FAA3-4D16-99886A459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9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6" name="Line 924">
                <a:extLst>
                  <a:ext uri="{FF2B5EF4-FFF2-40B4-BE49-F238E27FC236}">
                    <a16:creationId xmlns:a16="http://schemas.microsoft.com/office/drawing/2014/main" id="{32A1BB36-AF71-5BDA-CFE9-D82D2E476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7" name="Line 925">
                <a:extLst>
                  <a:ext uri="{FF2B5EF4-FFF2-40B4-BE49-F238E27FC236}">
                    <a16:creationId xmlns:a16="http://schemas.microsoft.com/office/drawing/2014/main" id="{BCF5E5F1-A160-9BCF-0BD9-AD9C283BF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8" name="Line 926">
                <a:extLst>
                  <a:ext uri="{FF2B5EF4-FFF2-40B4-BE49-F238E27FC236}">
                    <a16:creationId xmlns:a16="http://schemas.microsoft.com/office/drawing/2014/main" id="{9D947C95-BE06-99DB-3BDC-17D1E63F4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9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9" name="Line 927">
                <a:extLst>
                  <a:ext uri="{FF2B5EF4-FFF2-40B4-BE49-F238E27FC236}">
                    <a16:creationId xmlns:a16="http://schemas.microsoft.com/office/drawing/2014/main" id="{76764D14-A3EB-F298-D311-B3702EADC2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9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0" name="Line 928">
                <a:extLst>
                  <a:ext uri="{FF2B5EF4-FFF2-40B4-BE49-F238E27FC236}">
                    <a16:creationId xmlns:a16="http://schemas.microsoft.com/office/drawing/2014/main" id="{21389A06-2B23-83AC-E65D-B09057474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1" name="Line 929">
                <a:extLst>
                  <a:ext uri="{FF2B5EF4-FFF2-40B4-BE49-F238E27FC236}">
                    <a16:creationId xmlns:a16="http://schemas.microsoft.com/office/drawing/2014/main" id="{F78E0B19-29D1-EB9D-2829-CF141E742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2" name="Line 930">
                <a:extLst>
                  <a:ext uri="{FF2B5EF4-FFF2-40B4-BE49-F238E27FC236}">
                    <a16:creationId xmlns:a16="http://schemas.microsoft.com/office/drawing/2014/main" id="{610A3939-0643-90A3-89A8-E7631F439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9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3" name="Line 931">
                <a:extLst>
                  <a:ext uri="{FF2B5EF4-FFF2-40B4-BE49-F238E27FC236}">
                    <a16:creationId xmlns:a16="http://schemas.microsoft.com/office/drawing/2014/main" id="{94F825C9-12AB-3694-3AC8-1D6393C3B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9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4" name="Line 932">
                <a:extLst>
                  <a:ext uri="{FF2B5EF4-FFF2-40B4-BE49-F238E27FC236}">
                    <a16:creationId xmlns:a16="http://schemas.microsoft.com/office/drawing/2014/main" id="{33D5070D-936B-6ABE-24FA-D712BF268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5" name="Line 933">
                <a:extLst>
                  <a:ext uri="{FF2B5EF4-FFF2-40B4-BE49-F238E27FC236}">
                    <a16:creationId xmlns:a16="http://schemas.microsoft.com/office/drawing/2014/main" id="{AB3581E9-17E3-744A-B86D-C646E96D8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6" name="Line 934">
                <a:extLst>
                  <a:ext uri="{FF2B5EF4-FFF2-40B4-BE49-F238E27FC236}">
                    <a16:creationId xmlns:a16="http://schemas.microsoft.com/office/drawing/2014/main" id="{E17468E6-1AF1-2897-801A-8E062D7E3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9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7" name="Line 935">
                <a:extLst>
                  <a:ext uri="{FF2B5EF4-FFF2-40B4-BE49-F238E27FC236}">
                    <a16:creationId xmlns:a16="http://schemas.microsoft.com/office/drawing/2014/main" id="{20488069-A348-80D9-5C36-6F702E103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9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" name="Line 936">
                <a:extLst>
                  <a:ext uri="{FF2B5EF4-FFF2-40B4-BE49-F238E27FC236}">
                    <a16:creationId xmlns:a16="http://schemas.microsoft.com/office/drawing/2014/main" id="{5843C94F-F1BD-08B8-F9E0-161C32CFC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9" name="Line 937">
                <a:extLst>
                  <a:ext uri="{FF2B5EF4-FFF2-40B4-BE49-F238E27FC236}">
                    <a16:creationId xmlns:a16="http://schemas.microsoft.com/office/drawing/2014/main" id="{B8C4590D-E94F-0293-FBC7-E5B1BE1EA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0" name="Line 938">
                <a:extLst>
                  <a:ext uri="{FF2B5EF4-FFF2-40B4-BE49-F238E27FC236}">
                    <a16:creationId xmlns:a16="http://schemas.microsoft.com/office/drawing/2014/main" id="{2D7521D2-8D6B-22EA-F4F8-8C617629A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9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1" name="Line 939">
                <a:extLst>
                  <a:ext uri="{FF2B5EF4-FFF2-40B4-BE49-F238E27FC236}">
                    <a16:creationId xmlns:a16="http://schemas.microsoft.com/office/drawing/2014/main" id="{4E8C9B80-4470-AD71-CB3D-7A7128A02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9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2" name="Line 940">
                <a:extLst>
                  <a:ext uri="{FF2B5EF4-FFF2-40B4-BE49-F238E27FC236}">
                    <a16:creationId xmlns:a16="http://schemas.microsoft.com/office/drawing/2014/main" id="{9F1F15C1-51A2-0D48-CA18-2C15C23A4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3" name="Line 941">
                <a:extLst>
                  <a:ext uri="{FF2B5EF4-FFF2-40B4-BE49-F238E27FC236}">
                    <a16:creationId xmlns:a16="http://schemas.microsoft.com/office/drawing/2014/main" id="{A448D4EB-E1A7-2F99-D33F-2A28EF3D1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4" name="Line 942">
                <a:extLst>
                  <a:ext uri="{FF2B5EF4-FFF2-40B4-BE49-F238E27FC236}">
                    <a16:creationId xmlns:a16="http://schemas.microsoft.com/office/drawing/2014/main" id="{6443C7F0-6AFD-525A-BD8C-23374C384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9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5" name="Line 943">
                <a:extLst>
                  <a:ext uri="{FF2B5EF4-FFF2-40B4-BE49-F238E27FC236}">
                    <a16:creationId xmlns:a16="http://schemas.microsoft.com/office/drawing/2014/main" id="{C2E19CCD-27EA-B52A-4492-DD16BB461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9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6" name="Line 944">
                <a:extLst>
                  <a:ext uri="{FF2B5EF4-FFF2-40B4-BE49-F238E27FC236}">
                    <a16:creationId xmlns:a16="http://schemas.microsoft.com/office/drawing/2014/main" id="{61A29805-BFDF-11FB-234F-F022EEF5D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7" name="Line 945">
                <a:extLst>
                  <a:ext uri="{FF2B5EF4-FFF2-40B4-BE49-F238E27FC236}">
                    <a16:creationId xmlns:a16="http://schemas.microsoft.com/office/drawing/2014/main" id="{055B9D86-973D-5F21-3981-872C17690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8" name="Line 946">
                <a:extLst>
                  <a:ext uri="{FF2B5EF4-FFF2-40B4-BE49-F238E27FC236}">
                    <a16:creationId xmlns:a16="http://schemas.microsoft.com/office/drawing/2014/main" id="{C4C17B54-C4F5-5F74-6DD9-8F18CDD3E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9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9" name="Line 947">
                <a:extLst>
                  <a:ext uri="{FF2B5EF4-FFF2-40B4-BE49-F238E27FC236}">
                    <a16:creationId xmlns:a16="http://schemas.microsoft.com/office/drawing/2014/main" id="{BE8EA9D2-BFDF-373E-6717-386892859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9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0" name="Line 948">
                <a:extLst>
                  <a:ext uri="{FF2B5EF4-FFF2-40B4-BE49-F238E27FC236}">
                    <a16:creationId xmlns:a16="http://schemas.microsoft.com/office/drawing/2014/main" id="{17171623-EC0B-2D03-F4DB-FBC80FC81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1" name="Line 949">
                <a:extLst>
                  <a:ext uri="{FF2B5EF4-FFF2-40B4-BE49-F238E27FC236}">
                    <a16:creationId xmlns:a16="http://schemas.microsoft.com/office/drawing/2014/main" id="{CA1E640C-E070-39CC-5B5E-BFB1A115B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2" name="Line 950">
                <a:extLst>
                  <a:ext uri="{FF2B5EF4-FFF2-40B4-BE49-F238E27FC236}">
                    <a16:creationId xmlns:a16="http://schemas.microsoft.com/office/drawing/2014/main" id="{9A8E7D70-2E29-8AB9-86D9-96C3E7810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9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3" name="Line 951">
                <a:extLst>
                  <a:ext uri="{FF2B5EF4-FFF2-40B4-BE49-F238E27FC236}">
                    <a16:creationId xmlns:a16="http://schemas.microsoft.com/office/drawing/2014/main" id="{412A8E04-372C-8775-1E6B-5B9A53B8E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9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4" name="Line 952">
                <a:extLst>
                  <a:ext uri="{FF2B5EF4-FFF2-40B4-BE49-F238E27FC236}">
                    <a16:creationId xmlns:a16="http://schemas.microsoft.com/office/drawing/2014/main" id="{1A08F1B2-5CC6-2BF3-A65F-05AFED5AF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5" name="Line 953">
                <a:extLst>
                  <a:ext uri="{FF2B5EF4-FFF2-40B4-BE49-F238E27FC236}">
                    <a16:creationId xmlns:a16="http://schemas.microsoft.com/office/drawing/2014/main" id="{323BD7D4-F5AA-2968-9047-AC1D38809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6" name="Line 954">
                <a:extLst>
                  <a:ext uri="{FF2B5EF4-FFF2-40B4-BE49-F238E27FC236}">
                    <a16:creationId xmlns:a16="http://schemas.microsoft.com/office/drawing/2014/main" id="{7B1ED167-4412-E352-971A-FA7E4DF12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9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7" name="Line 955">
                <a:extLst>
                  <a:ext uri="{FF2B5EF4-FFF2-40B4-BE49-F238E27FC236}">
                    <a16:creationId xmlns:a16="http://schemas.microsoft.com/office/drawing/2014/main" id="{62A518B0-B3A4-EFA3-4994-9AB17B194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9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8" name="Line 956">
                <a:extLst>
                  <a:ext uri="{FF2B5EF4-FFF2-40B4-BE49-F238E27FC236}">
                    <a16:creationId xmlns:a16="http://schemas.microsoft.com/office/drawing/2014/main" id="{0A425EBC-832B-A6C8-DD86-6C95FAB19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9" name="Line 957">
                <a:extLst>
                  <a:ext uri="{FF2B5EF4-FFF2-40B4-BE49-F238E27FC236}">
                    <a16:creationId xmlns:a16="http://schemas.microsoft.com/office/drawing/2014/main" id="{99C2B9AC-0302-C577-1338-CC45C30CC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0" name="Line 958">
                <a:extLst>
                  <a:ext uri="{FF2B5EF4-FFF2-40B4-BE49-F238E27FC236}">
                    <a16:creationId xmlns:a16="http://schemas.microsoft.com/office/drawing/2014/main" id="{77674720-0BC0-A833-6F23-47E220155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9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1" name="Line 959">
                <a:extLst>
                  <a:ext uri="{FF2B5EF4-FFF2-40B4-BE49-F238E27FC236}">
                    <a16:creationId xmlns:a16="http://schemas.microsoft.com/office/drawing/2014/main" id="{DB3F73C6-FB1F-BDFD-50FC-EB7FF6BB7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9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2" name="Line 960">
                <a:extLst>
                  <a:ext uri="{FF2B5EF4-FFF2-40B4-BE49-F238E27FC236}">
                    <a16:creationId xmlns:a16="http://schemas.microsoft.com/office/drawing/2014/main" id="{0082AEBC-59A7-7F22-DA60-53645E19E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3" name="Line 961">
                <a:extLst>
                  <a:ext uri="{FF2B5EF4-FFF2-40B4-BE49-F238E27FC236}">
                    <a16:creationId xmlns:a16="http://schemas.microsoft.com/office/drawing/2014/main" id="{2F803458-0C23-82F1-3841-FA5E72773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4" name="Line 962">
                <a:extLst>
                  <a:ext uri="{FF2B5EF4-FFF2-40B4-BE49-F238E27FC236}">
                    <a16:creationId xmlns:a16="http://schemas.microsoft.com/office/drawing/2014/main" id="{DD5E05DA-B38C-3C83-9C8F-D7222DF51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9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5" name="Line 963">
                <a:extLst>
                  <a:ext uri="{FF2B5EF4-FFF2-40B4-BE49-F238E27FC236}">
                    <a16:creationId xmlns:a16="http://schemas.microsoft.com/office/drawing/2014/main" id="{F6D7ED41-942B-C83A-9462-B4CBC2F1F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9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6" name="Line 964">
                <a:extLst>
                  <a:ext uri="{FF2B5EF4-FFF2-40B4-BE49-F238E27FC236}">
                    <a16:creationId xmlns:a16="http://schemas.microsoft.com/office/drawing/2014/main" id="{E00B586B-6DF2-E5AB-3797-E24E8A82C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7" name="Line 965">
                <a:extLst>
                  <a:ext uri="{FF2B5EF4-FFF2-40B4-BE49-F238E27FC236}">
                    <a16:creationId xmlns:a16="http://schemas.microsoft.com/office/drawing/2014/main" id="{D88BC8CF-B6BC-39CA-DBBC-3FEC65378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8" name="Line 966">
                <a:extLst>
                  <a:ext uri="{FF2B5EF4-FFF2-40B4-BE49-F238E27FC236}">
                    <a16:creationId xmlns:a16="http://schemas.microsoft.com/office/drawing/2014/main" id="{8D67C99F-9A9C-C35A-B031-1816EDBE2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9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9" name="Line 967">
                <a:extLst>
                  <a:ext uri="{FF2B5EF4-FFF2-40B4-BE49-F238E27FC236}">
                    <a16:creationId xmlns:a16="http://schemas.microsoft.com/office/drawing/2014/main" id="{5DDC1A04-E1FE-31F9-48B7-B9E49C0BA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9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0" name="Line 968">
                <a:extLst>
                  <a:ext uri="{FF2B5EF4-FFF2-40B4-BE49-F238E27FC236}">
                    <a16:creationId xmlns:a16="http://schemas.microsoft.com/office/drawing/2014/main" id="{E93602D0-1DA4-D1F7-3FD9-54CD9C1C9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1" name="Line 969">
                <a:extLst>
                  <a:ext uri="{FF2B5EF4-FFF2-40B4-BE49-F238E27FC236}">
                    <a16:creationId xmlns:a16="http://schemas.microsoft.com/office/drawing/2014/main" id="{BD2ACFA3-7701-5349-3F08-36FADCEB2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2" name="Line 970">
                <a:extLst>
                  <a:ext uri="{FF2B5EF4-FFF2-40B4-BE49-F238E27FC236}">
                    <a16:creationId xmlns:a16="http://schemas.microsoft.com/office/drawing/2014/main" id="{09A2E9EF-DD55-956B-8FC2-08AFCDA1E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9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3" name="Line 971">
                <a:extLst>
                  <a:ext uri="{FF2B5EF4-FFF2-40B4-BE49-F238E27FC236}">
                    <a16:creationId xmlns:a16="http://schemas.microsoft.com/office/drawing/2014/main" id="{AA2A0A65-2C5B-FC91-5E53-DD01FEEB6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9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4" name="Line 972">
                <a:extLst>
                  <a:ext uri="{FF2B5EF4-FFF2-40B4-BE49-F238E27FC236}">
                    <a16:creationId xmlns:a16="http://schemas.microsoft.com/office/drawing/2014/main" id="{70952785-3246-4EF5-A3CF-2793228C1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5" name="Line 973">
                <a:extLst>
                  <a:ext uri="{FF2B5EF4-FFF2-40B4-BE49-F238E27FC236}">
                    <a16:creationId xmlns:a16="http://schemas.microsoft.com/office/drawing/2014/main" id="{6C0DAC4B-3BB4-9AA7-4677-01AC8ACE5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6" name="Line 974">
                <a:extLst>
                  <a:ext uri="{FF2B5EF4-FFF2-40B4-BE49-F238E27FC236}">
                    <a16:creationId xmlns:a16="http://schemas.microsoft.com/office/drawing/2014/main" id="{14C6C2B4-3636-DF65-EE28-6BF27D6F2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9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7" name="Line 975">
                <a:extLst>
                  <a:ext uri="{FF2B5EF4-FFF2-40B4-BE49-F238E27FC236}">
                    <a16:creationId xmlns:a16="http://schemas.microsoft.com/office/drawing/2014/main" id="{67149A47-C5F0-25EA-2AA2-C24792ED3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9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8" name="Line 976">
                <a:extLst>
                  <a:ext uri="{FF2B5EF4-FFF2-40B4-BE49-F238E27FC236}">
                    <a16:creationId xmlns:a16="http://schemas.microsoft.com/office/drawing/2014/main" id="{5EB75C2E-CB21-5BCA-9430-B035D08885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9" name="Line 977">
                <a:extLst>
                  <a:ext uri="{FF2B5EF4-FFF2-40B4-BE49-F238E27FC236}">
                    <a16:creationId xmlns:a16="http://schemas.microsoft.com/office/drawing/2014/main" id="{BA74160B-FA67-ACD2-8CA9-6F98C9250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0" name="Line 978">
                <a:extLst>
                  <a:ext uri="{FF2B5EF4-FFF2-40B4-BE49-F238E27FC236}">
                    <a16:creationId xmlns:a16="http://schemas.microsoft.com/office/drawing/2014/main" id="{19FEC80C-B4DC-5D3F-22A3-A514FB893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9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1" name="Line 979">
                <a:extLst>
                  <a:ext uri="{FF2B5EF4-FFF2-40B4-BE49-F238E27FC236}">
                    <a16:creationId xmlns:a16="http://schemas.microsoft.com/office/drawing/2014/main" id="{8A964B2D-1E48-9FEB-BCB0-1A6824573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9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2" name="Line 980">
                <a:extLst>
                  <a:ext uri="{FF2B5EF4-FFF2-40B4-BE49-F238E27FC236}">
                    <a16:creationId xmlns:a16="http://schemas.microsoft.com/office/drawing/2014/main" id="{5C7D30E1-AAB8-030A-AB31-BC64CFC4C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3" name="Line 981">
                <a:extLst>
                  <a:ext uri="{FF2B5EF4-FFF2-40B4-BE49-F238E27FC236}">
                    <a16:creationId xmlns:a16="http://schemas.microsoft.com/office/drawing/2014/main" id="{DEAA5B77-4492-7649-1F91-BB868DBC7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4" name="Line 982">
                <a:extLst>
                  <a:ext uri="{FF2B5EF4-FFF2-40B4-BE49-F238E27FC236}">
                    <a16:creationId xmlns:a16="http://schemas.microsoft.com/office/drawing/2014/main" id="{156BAA28-7BD5-44CE-879B-17C3FEF41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9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5" name="Line 983">
                <a:extLst>
                  <a:ext uri="{FF2B5EF4-FFF2-40B4-BE49-F238E27FC236}">
                    <a16:creationId xmlns:a16="http://schemas.microsoft.com/office/drawing/2014/main" id="{CDC87776-9401-7082-2C85-F093E35CE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9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6" name="Line 984">
                <a:extLst>
                  <a:ext uri="{FF2B5EF4-FFF2-40B4-BE49-F238E27FC236}">
                    <a16:creationId xmlns:a16="http://schemas.microsoft.com/office/drawing/2014/main" id="{BC858B16-C783-123D-0907-03CCEA2C3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7" name="Line 985">
                <a:extLst>
                  <a:ext uri="{FF2B5EF4-FFF2-40B4-BE49-F238E27FC236}">
                    <a16:creationId xmlns:a16="http://schemas.microsoft.com/office/drawing/2014/main" id="{2094C0A3-0BC8-5689-EF8A-53462FA37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8" name="Line 986">
                <a:extLst>
                  <a:ext uri="{FF2B5EF4-FFF2-40B4-BE49-F238E27FC236}">
                    <a16:creationId xmlns:a16="http://schemas.microsoft.com/office/drawing/2014/main" id="{EF82B762-8ECF-90DD-C665-64EF6669E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9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9" name="Line 987">
                <a:extLst>
                  <a:ext uri="{FF2B5EF4-FFF2-40B4-BE49-F238E27FC236}">
                    <a16:creationId xmlns:a16="http://schemas.microsoft.com/office/drawing/2014/main" id="{98C7BF5C-22D1-3CC2-92B9-97001B677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9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0" name="Line 988">
                <a:extLst>
                  <a:ext uri="{FF2B5EF4-FFF2-40B4-BE49-F238E27FC236}">
                    <a16:creationId xmlns:a16="http://schemas.microsoft.com/office/drawing/2014/main" id="{56928235-CB6A-3242-126B-A5A213354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1" name="Line 989">
                <a:extLst>
                  <a:ext uri="{FF2B5EF4-FFF2-40B4-BE49-F238E27FC236}">
                    <a16:creationId xmlns:a16="http://schemas.microsoft.com/office/drawing/2014/main" id="{B04D81F4-BE6A-F336-21BA-2236177D7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2" name="Line 990">
                <a:extLst>
                  <a:ext uri="{FF2B5EF4-FFF2-40B4-BE49-F238E27FC236}">
                    <a16:creationId xmlns:a16="http://schemas.microsoft.com/office/drawing/2014/main" id="{4BC1DD24-9E12-3C14-B876-E5F41E1BD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9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3" name="Line 991">
                <a:extLst>
                  <a:ext uri="{FF2B5EF4-FFF2-40B4-BE49-F238E27FC236}">
                    <a16:creationId xmlns:a16="http://schemas.microsoft.com/office/drawing/2014/main" id="{D745AD7E-9479-4500-DC65-F885102C9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9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4" name="Line 992">
                <a:extLst>
                  <a:ext uri="{FF2B5EF4-FFF2-40B4-BE49-F238E27FC236}">
                    <a16:creationId xmlns:a16="http://schemas.microsoft.com/office/drawing/2014/main" id="{A9063BEE-38CF-654A-AB8F-87B38D2E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5" name="Line 993">
                <a:extLst>
                  <a:ext uri="{FF2B5EF4-FFF2-40B4-BE49-F238E27FC236}">
                    <a16:creationId xmlns:a16="http://schemas.microsoft.com/office/drawing/2014/main" id="{666DAAC5-5AF5-A905-F0BF-A676F202B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6" name="Line 994">
                <a:extLst>
                  <a:ext uri="{FF2B5EF4-FFF2-40B4-BE49-F238E27FC236}">
                    <a16:creationId xmlns:a16="http://schemas.microsoft.com/office/drawing/2014/main" id="{05CD4816-F138-B5BA-1160-E5ADCDE70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9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7" name="Line 995">
                <a:extLst>
                  <a:ext uri="{FF2B5EF4-FFF2-40B4-BE49-F238E27FC236}">
                    <a16:creationId xmlns:a16="http://schemas.microsoft.com/office/drawing/2014/main" id="{48668144-7915-0910-2B54-8434D5454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9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8" name="Line 996">
                <a:extLst>
                  <a:ext uri="{FF2B5EF4-FFF2-40B4-BE49-F238E27FC236}">
                    <a16:creationId xmlns:a16="http://schemas.microsoft.com/office/drawing/2014/main" id="{05EAA446-C7BA-D354-189C-31B1E4D34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9" name="Line 997">
                <a:extLst>
                  <a:ext uri="{FF2B5EF4-FFF2-40B4-BE49-F238E27FC236}">
                    <a16:creationId xmlns:a16="http://schemas.microsoft.com/office/drawing/2014/main" id="{645F98E0-CD3F-AAC0-18CB-C0F20CFC9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0" name="Line 998">
                <a:extLst>
                  <a:ext uri="{FF2B5EF4-FFF2-40B4-BE49-F238E27FC236}">
                    <a16:creationId xmlns:a16="http://schemas.microsoft.com/office/drawing/2014/main" id="{9E931E41-D8B3-2522-A572-867C39D13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9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1" name="Line 999">
                <a:extLst>
                  <a:ext uri="{FF2B5EF4-FFF2-40B4-BE49-F238E27FC236}">
                    <a16:creationId xmlns:a16="http://schemas.microsoft.com/office/drawing/2014/main" id="{E7453F06-5258-5430-0407-47EFD2195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9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2" name="Line 1000">
                <a:extLst>
                  <a:ext uri="{FF2B5EF4-FFF2-40B4-BE49-F238E27FC236}">
                    <a16:creationId xmlns:a16="http://schemas.microsoft.com/office/drawing/2014/main" id="{88045B3F-B81A-0878-67D1-664EEEC7E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3" name="Line 1001">
                <a:extLst>
                  <a:ext uri="{FF2B5EF4-FFF2-40B4-BE49-F238E27FC236}">
                    <a16:creationId xmlns:a16="http://schemas.microsoft.com/office/drawing/2014/main" id="{E9D2CF5F-8223-3FE9-5593-CBD296956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4" name="Line 1002">
                <a:extLst>
                  <a:ext uri="{FF2B5EF4-FFF2-40B4-BE49-F238E27FC236}">
                    <a16:creationId xmlns:a16="http://schemas.microsoft.com/office/drawing/2014/main" id="{BC18C803-EEEB-87C3-78AA-F27AEF63D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5" name="Line 1003">
                <a:extLst>
                  <a:ext uri="{FF2B5EF4-FFF2-40B4-BE49-F238E27FC236}">
                    <a16:creationId xmlns:a16="http://schemas.microsoft.com/office/drawing/2014/main" id="{6FD7EBB0-8F25-6CBB-770D-BF6E5B8F6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5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6" name="Line 1004">
                <a:extLst>
                  <a:ext uri="{FF2B5EF4-FFF2-40B4-BE49-F238E27FC236}">
                    <a16:creationId xmlns:a16="http://schemas.microsoft.com/office/drawing/2014/main" id="{618D97EE-B98F-A911-2C06-9F416F679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7" name="Line 1005">
                <a:extLst>
                  <a:ext uri="{FF2B5EF4-FFF2-40B4-BE49-F238E27FC236}">
                    <a16:creationId xmlns:a16="http://schemas.microsoft.com/office/drawing/2014/main" id="{B898C7A5-8CE7-0DD2-5E8D-982BF56F4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8" name="Line 1006">
                <a:extLst>
                  <a:ext uri="{FF2B5EF4-FFF2-40B4-BE49-F238E27FC236}">
                    <a16:creationId xmlns:a16="http://schemas.microsoft.com/office/drawing/2014/main" id="{4914D4DA-A50D-38B8-B04E-A48F387E7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9" name="Line 1007">
                <a:extLst>
                  <a:ext uri="{FF2B5EF4-FFF2-40B4-BE49-F238E27FC236}">
                    <a16:creationId xmlns:a16="http://schemas.microsoft.com/office/drawing/2014/main" id="{487D7C87-D10F-84CE-3759-931D3A275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5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0" name="Line 1008">
                <a:extLst>
                  <a:ext uri="{FF2B5EF4-FFF2-40B4-BE49-F238E27FC236}">
                    <a16:creationId xmlns:a16="http://schemas.microsoft.com/office/drawing/2014/main" id="{86A4C62E-4498-7280-C043-784CAF486D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1" name="Line 1009">
                <a:extLst>
                  <a:ext uri="{FF2B5EF4-FFF2-40B4-BE49-F238E27FC236}">
                    <a16:creationId xmlns:a16="http://schemas.microsoft.com/office/drawing/2014/main" id="{8BA49A05-E625-FE40-7362-AD5A47C5D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2" name="Line 1010">
                <a:extLst>
                  <a:ext uri="{FF2B5EF4-FFF2-40B4-BE49-F238E27FC236}">
                    <a16:creationId xmlns:a16="http://schemas.microsoft.com/office/drawing/2014/main" id="{4CF42BD5-BF31-DDD0-9BA7-DB6E0F3D2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3" name="Line 1011">
                <a:extLst>
                  <a:ext uri="{FF2B5EF4-FFF2-40B4-BE49-F238E27FC236}">
                    <a16:creationId xmlns:a16="http://schemas.microsoft.com/office/drawing/2014/main" id="{242142C9-A0F4-1F5E-3873-60B23EE054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5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4" name="Line 1012">
                <a:extLst>
                  <a:ext uri="{FF2B5EF4-FFF2-40B4-BE49-F238E27FC236}">
                    <a16:creationId xmlns:a16="http://schemas.microsoft.com/office/drawing/2014/main" id="{ACF71B89-DA59-106D-E406-CBCA34333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5" name="Line 1013">
                <a:extLst>
                  <a:ext uri="{FF2B5EF4-FFF2-40B4-BE49-F238E27FC236}">
                    <a16:creationId xmlns:a16="http://schemas.microsoft.com/office/drawing/2014/main" id="{1D7F620B-A552-5379-4B34-E43662592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6" name="Line 1014">
                <a:extLst>
                  <a:ext uri="{FF2B5EF4-FFF2-40B4-BE49-F238E27FC236}">
                    <a16:creationId xmlns:a16="http://schemas.microsoft.com/office/drawing/2014/main" id="{E2C32E01-5149-FA7E-87D5-009F5FF2F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7" name="Line 1015">
                <a:extLst>
                  <a:ext uri="{FF2B5EF4-FFF2-40B4-BE49-F238E27FC236}">
                    <a16:creationId xmlns:a16="http://schemas.microsoft.com/office/drawing/2014/main" id="{7B4FA312-B405-EE02-79E8-2AB68709C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5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8" name="Line 1016">
                <a:extLst>
                  <a:ext uri="{FF2B5EF4-FFF2-40B4-BE49-F238E27FC236}">
                    <a16:creationId xmlns:a16="http://schemas.microsoft.com/office/drawing/2014/main" id="{9FF3F96C-06DC-0CC7-3635-ECCCC921D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9" name="Line 1017">
                <a:extLst>
                  <a:ext uri="{FF2B5EF4-FFF2-40B4-BE49-F238E27FC236}">
                    <a16:creationId xmlns:a16="http://schemas.microsoft.com/office/drawing/2014/main" id="{D46126D6-87C4-F9D6-3FBB-EB4835265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0" name="Line 1018">
                <a:extLst>
                  <a:ext uri="{FF2B5EF4-FFF2-40B4-BE49-F238E27FC236}">
                    <a16:creationId xmlns:a16="http://schemas.microsoft.com/office/drawing/2014/main" id="{6254179C-8565-5026-845D-24D912C84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1" name="Line 1019">
                <a:extLst>
                  <a:ext uri="{FF2B5EF4-FFF2-40B4-BE49-F238E27FC236}">
                    <a16:creationId xmlns:a16="http://schemas.microsoft.com/office/drawing/2014/main" id="{082D559B-D724-C2AB-B64C-07B2ECC58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5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2" name="Line 1020">
                <a:extLst>
                  <a:ext uri="{FF2B5EF4-FFF2-40B4-BE49-F238E27FC236}">
                    <a16:creationId xmlns:a16="http://schemas.microsoft.com/office/drawing/2014/main" id="{1E3DAA24-C3AB-C54E-4551-036EFA3DD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3" name="Line 1021">
                <a:extLst>
                  <a:ext uri="{FF2B5EF4-FFF2-40B4-BE49-F238E27FC236}">
                    <a16:creationId xmlns:a16="http://schemas.microsoft.com/office/drawing/2014/main" id="{758C98C9-871C-548B-0DBF-12CE4B0B9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4" name="Line 1022">
                <a:extLst>
                  <a:ext uri="{FF2B5EF4-FFF2-40B4-BE49-F238E27FC236}">
                    <a16:creationId xmlns:a16="http://schemas.microsoft.com/office/drawing/2014/main" id="{C4D06049-17AC-BE02-8162-335D9AA69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5" name="Line 1023">
                <a:extLst>
                  <a:ext uri="{FF2B5EF4-FFF2-40B4-BE49-F238E27FC236}">
                    <a16:creationId xmlns:a16="http://schemas.microsoft.com/office/drawing/2014/main" id="{83329C12-4CB9-0E17-A9C8-166F77683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5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6" name="Line 1024">
                <a:extLst>
                  <a:ext uri="{FF2B5EF4-FFF2-40B4-BE49-F238E27FC236}">
                    <a16:creationId xmlns:a16="http://schemas.microsoft.com/office/drawing/2014/main" id="{411B5BD4-C1B1-85C6-9A7F-58FEF8D8D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7" name="Line 1025">
                <a:extLst>
                  <a:ext uri="{FF2B5EF4-FFF2-40B4-BE49-F238E27FC236}">
                    <a16:creationId xmlns:a16="http://schemas.microsoft.com/office/drawing/2014/main" id="{70AE3CA2-0AF4-AA19-C852-4DD6FDCC7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8" name="Line 1026">
                <a:extLst>
                  <a:ext uri="{FF2B5EF4-FFF2-40B4-BE49-F238E27FC236}">
                    <a16:creationId xmlns:a16="http://schemas.microsoft.com/office/drawing/2014/main" id="{498D398B-13EA-B94C-48DC-6354349CB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9" name="Line 1027">
                <a:extLst>
                  <a:ext uri="{FF2B5EF4-FFF2-40B4-BE49-F238E27FC236}">
                    <a16:creationId xmlns:a16="http://schemas.microsoft.com/office/drawing/2014/main" id="{FFB570D7-4D5B-5A20-CEDB-71503DB46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5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0" name="Line 1028">
                <a:extLst>
                  <a:ext uri="{FF2B5EF4-FFF2-40B4-BE49-F238E27FC236}">
                    <a16:creationId xmlns:a16="http://schemas.microsoft.com/office/drawing/2014/main" id="{4A68BF8C-4FC2-C8B2-7FE9-D17F3EA76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1" name="Line 1029">
                <a:extLst>
                  <a:ext uri="{FF2B5EF4-FFF2-40B4-BE49-F238E27FC236}">
                    <a16:creationId xmlns:a16="http://schemas.microsoft.com/office/drawing/2014/main" id="{B4795FBA-6AF4-D7F3-A9D0-1AAF5C44F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2" name="Line 1030">
                <a:extLst>
                  <a:ext uri="{FF2B5EF4-FFF2-40B4-BE49-F238E27FC236}">
                    <a16:creationId xmlns:a16="http://schemas.microsoft.com/office/drawing/2014/main" id="{D80B6E8A-855B-3B88-DFFB-CCE5D86A8D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3" name="Line 1031">
                <a:extLst>
                  <a:ext uri="{FF2B5EF4-FFF2-40B4-BE49-F238E27FC236}">
                    <a16:creationId xmlns:a16="http://schemas.microsoft.com/office/drawing/2014/main" id="{7C8194F3-7D08-B095-3DB0-69AEBF115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5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4" name="Line 1032">
                <a:extLst>
                  <a:ext uri="{FF2B5EF4-FFF2-40B4-BE49-F238E27FC236}">
                    <a16:creationId xmlns:a16="http://schemas.microsoft.com/office/drawing/2014/main" id="{7C0CC737-FE03-693D-02C9-4C12ED4B5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5" name="Line 1033">
                <a:extLst>
                  <a:ext uri="{FF2B5EF4-FFF2-40B4-BE49-F238E27FC236}">
                    <a16:creationId xmlns:a16="http://schemas.microsoft.com/office/drawing/2014/main" id="{BAC53D57-77E8-0C01-752C-034FC748F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8" name="Group 1235">
              <a:extLst>
                <a:ext uri="{FF2B5EF4-FFF2-40B4-BE49-F238E27FC236}">
                  <a16:creationId xmlns:a16="http://schemas.microsoft.com/office/drawing/2014/main" id="{42F5E4FC-5CB9-B0A1-B851-7A1D104903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5" y="1821"/>
              <a:ext cx="129" cy="1248"/>
              <a:chOff x="2715" y="1821"/>
              <a:chExt cx="129" cy="1248"/>
            </a:xfrm>
          </p:grpSpPr>
          <p:sp>
            <p:nvSpPr>
              <p:cNvPr id="2156" name="Line 1035">
                <a:extLst>
                  <a:ext uri="{FF2B5EF4-FFF2-40B4-BE49-F238E27FC236}">
                    <a16:creationId xmlns:a16="http://schemas.microsoft.com/office/drawing/2014/main" id="{A52038C3-94C7-EB9B-F9DD-FA2D1ED27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7" name="Line 1036">
                <a:extLst>
                  <a:ext uri="{FF2B5EF4-FFF2-40B4-BE49-F238E27FC236}">
                    <a16:creationId xmlns:a16="http://schemas.microsoft.com/office/drawing/2014/main" id="{12DCA03D-005D-49C6-B042-F14C45580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5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8" name="Line 1037">
                <a:extLst>
                  <a:ext uri="{FF2B5EF4-FFF2-40B4-BE49-F238E27FC236}">
                    <a16:creationId xmlns:a16="http://schemas.microsoft.com/office/drawing/2014/main" id="{046A3BE5-252C-04A5-4595-2928097C1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9" name="Line 1038">
                <a:extLst>
                  <a:ext uri="{FF2B5EF4-FFF2-40B4-BE49-F238E27FC236}">
                    <a16:creationId xmlns:a16="http://schemas.microsoft.com/office/drawing/2014/main" id="{2D5391E1-B1B1-5466-5969-A23B33D37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0" name="Line 1039">
                <a:extLst>
                  <a:ext uri="{FF2B5EF4-FFF2-40B4-BE49-F238E27FC236}">
                    <a16:creationId xmlns:a16="http://schemas.microsoft.com/office/drawing/2014/main" id="{CC4D28ED-630B-6962-115E-906C61248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1" name="Line 1040">
                <a:extLst>
                  <a:ext uri="{FF2B5EF4-FFF2-40B4-BE49-F238E27FC236}">
                    <a16:creationId xmlns:a16="http://schemas.microsoft.com/office/drawing/2014/main" id="{2D8546D6-D8C7-5382-BD64-90B3100972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5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2" name="Line 1041">
                <a:extLst>
                  <a:ext uri="{FF2B5EF4-FFF2-40B4-BE49-F238E27FC236}">
                    <a16:creationId xmlns:a16="http://schemas.microsoft.com/office/drawing/2014/main" id="{771EA1B8-1844-AE0D-7EE9-F956AB0B2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3" name="Line 1042">
                <a:extLst>
                  <a:ext uri="{FF2B5EF4-FFF2-40B4-BE49-F238E27FC236}">
                    <a16:creationId xmlns:a16="http://schemas.microsoft.com/office/drawing/2014/main" id="{C5F4A6D8-334D-6788-0826-E48217047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4" name="Line 1043">
                <a:extLst>
                  <a:ext uri="{FF2B5EF4-FFF2-40B4-BE49-F238E27FC236}">
                    <a16:creationId xmlns:a16="http://schemas.microsoft.com/office/drawing/2014/main" id="{93B5C1B6-4153-AD98-869D-44A51EE12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5" name="Line 1044">
                <a:extLst>
                  <a:ext uri="{FF2B5EF4-FFF2-40B4-BE49-F238E27FC236}">
                    <a16:creationId xmlns:a16="http://schemas.microsoft.com/office/drawing/2014/main" id="{09644932-7E9D-7AF4-6D3B-F438F4F9D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5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6" name="Line 1045">
                <a:extLst>
                  <a:ext uri="{FF2B5EF4-FFF2-40B4-BE49-F238E27FC236}">
                    <a16:creationId xmlns:a16="http://schemas.microsoft.com/office/drawing/2014/main" id="{A7BCE588-90A6-C441-C853-7C7707237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7" name="Line 1046">
                <a:extLst>
                  <a:ext uri="{FF2B5EF4-FFF2-40B4-BE49-F238E27FC236}">
                    <a16:creationId xmlns:a16="http://schemas.microsoft.com/office/drawing/2014/main" id="{59CBADFD-6792-53CF-82FB-A13C9CB20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8" name="Line 1047">
                <a:extLst>
                  <a:ext uri="{FF2B5EF4-FFF2-40B4-BE49-F238E27FC236}">
                    <a16:creationId xmlns:a16="http://schemas.microsoft.com/office/drawing/2014/main" id="{EBE46A73-B42B-8A53-35EB-58231C8989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9" name="Line 1048">
                <a:extLst>
                  <a:ext uri="{FF2B5EF4-FFF2-40B4-BE49-F238E27FC236}">
                    <a16:creationId xmlns:a16="http://schemas.microsoft.com/office/drawing/2014/main" id="{BE635E80-846B-A747-4357-DBAFBFBFC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5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0" name="Line 1049">
                <a:extLst>
                  <a:ext uri="{FF2B5EF4-FFF2-40B4-BE49-F238E27FC236}">
                    <a16:creationId xmlns:a16="http://schemas.microsoft.com/office/drawing/2014/main" id="{917D746C-918D-A3BF-BE9C-ACB6FA3F6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1" name="Line 1050">
                <a:extLst>
                  <a:ext uri="{FF2B5EF4-FFF2-40B4-BE49-F238E27FC236}">
                    <a16:creationId xmlns:a16="http://schemas.microsoft.com/office/drawing/2014/main" id="{126F0051-0BAC-A558-FCF2-8143F141B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2" name="Line 1051">
                <a:extLst>
                  <a:ext uri="{FF2B5EF4-FFF2-40B4-BE49-F238E27FC236}">
                    <a16:creationId xmlns:a16="http://schemas.microsoft.com/office/drawing/2014/main" id="{349F1FAF-5EB8-A59F-62C1-17679EB41D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3" name="Line 1052">
                <a:extLst>
                  <a:ext uri="{FF2B5EF4-FFF2-40B4-BE49-F238E27FC236}">
                    <a16:creationId xmlns:a16="http://schemas.microsoft.com/office/drawing/2014/main" id="{C2025CC6-C64A-9E92-2F04-264B87B5D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5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4" name="Line 1053">
                <a:extLst>
                  <a:ext uri="{FF2B5EF4-FFF2-40B4-BE49-F238E27FC236}">
                    <a16:creationId xmlns:a16="http://schemas.microsoft.com/office/drawing/2014/main" id="{8F6287D1-FFA7-5541-A9D2-8ABE98D53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5" name="Line 1054">
                <a:extLst>
                  <a:ext uri="{FF2B5EF4-FFF2-40B4-BE49-F238E27FC236}">
                    <a16:creationId xmlns:a16="http://schemas.microsoft.com/office/drawing/2014/main" id="{A6E21F6F-BD8E-6264-0C5D-E26DC4FBC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6" name="Line 1055">
                <a:extLst>
                  <a:ext uri="{FF2B5EF4-FFF2-40B4-BE49-F238E27FC236}">
                    <a16:creationId xmlns:a16="http://schemas.microsoft.com/office/drawing/2014/main" id="{046C88D1-1660-4F50-715A-91BF07B8A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7" name="Line 1056">
                <a:extLst>
                  <a:ext uri="{FF2B5EF4-FFF2-40B4-BE49-F238E27FC236}">
                    <a16:creationId xmlns:a16="http://schemas.microsoft.com/office/drawing/2014/main" id="{C7EB4191-4543-B678-1C5C-75C513AEC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5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8" name="Line 1057">
                <a:extLst>
                  <a:ext uri="{FF2B5EF4-FFF2-40B4-BE49-F238E27FC236}">
                    <a16:creationId xmlns:a16="http://schemas.microsoft.com/office/drawing/2014/main" id="{D2604D7A-01AC-C47F-DD64-2FB85AA15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9" name="Line 1058">
                <a:extLst>
                  <a:ext uri="{FF2B5EF4-FFF2-40B4-BE49-F238E27FC236}">
                    <a16:creationId xmlns:a16="http://schemas.microsoft.com/office/drawing/2014/main" id="{BBDDCF6A-7097-34B7-1524-5F69A285B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0" name="Line 1059">
                <a:extLst>
                  <a:ext uri="{FF2B5EF4-FFF2-40B4-BE49-F238E27FC236}">
                    <a16:creationId xmlns:a16="http://schemas.microsoft.com/office/drawing/2014/main" id="{7418DB27-E7F0-41F7-8A3E-11AD26CF4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1" name="Line 1060">
                <a:extLst>
                  <a:ext uri="{FF2B5EF4-FFF2-40B4-BE49-F238E27FC236}">
                    <a16:creationId xmlns:a16="http://schemas.microsoft.com/office/drawing/2014/main" id="{FA1633DF-1CF2-08E4-E0A9-2D215EE255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5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2" name="Line 1061">
                <a:extLst>
                  <a:ext uri="{FF2B5EF4-FFF2-40B4-BE49-F238E27FC236}">
                    <a16:creationId xmlns:a16="http://schemas.microsoft.com/office/drawing/2014/main" id="{C0EB7826-18E0-1F7D-C93D-16CB0CE10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3" name="Line 1062">
                <a:extLst>
                  <a:ext uri="{FF2B5EF4-FFF2-40B4-BE49-F238E27FC236}">
                    <a16:creationId xmlns:a16="http://schemas.microsoft.com/office/drawing/2014/main" id="{36D5DA49-4853-59BE-9D2E-736B7D3E4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4" name="Line 1063">
                <a:extLst>
                  <a:ext uri="{FF2B5EF4-FFF2-40B4-BE49-F238E27FC236}">
                    <a16:creationId xmlns:a16="http://schemas.microsoft.com/office/drawing/2014/main" id="{83A14CF4-D9B6-A6E5-4DD1-1DCA97D46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5" name="Line 1064">
                <a:extLst>
                  <a:ext uri="{FF2B5EF4-FFF2-40B4-BE49-F238E27FC236}">
                    <a16:creationId xmlns:a16="http://schemas.microsoft.com/office/drawing/2014/main" id="{A3439A0B-43A1-CD42-758E-CE3AA850E9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5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6" name="Line 1065">
                <a:extLst>
                  <a:ext uri="{FF2B5EF4-FFF2-40B4-BE49-F238E27FC236}">
                    <a16:creationId xmlns:a16="http://schemas.microsoft.com/office/drawing/2014/main" id="{B876FC93-3300-EF1C-220D-AC8652A522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7" name="Line 1066">
                <a:extLst>
                  <a:ext uri="{FF2B5EF4-FFF2-40B4-BE49-F238E27FC236}">
                    <a16:creationId xmlns:a16="http://schemas.microsoft.com/office/drawing/2014/main" id="{76BA9BE0-C391-7DE8-F069-FAED0F077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8" name="Line 1067">
                <a:extLst>
                  <a:ext uri="{FF2B5EF4-FFF2-40B4-BE49-F238E27FC236}">
                    <a16:creationId xmlns:a16="http://schemas.microsoft.com/office/drawing/2014/main" id="{B8491558-A24A-D31C-E9DB-D5265DC49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9" name="Line 1068">
                <a:extLst>
                  <a:ext uri="{FF2B5EF4-FFF2-40B4-BE49-F238E27FC236}">
                    <a16:creationId xmlns:a16="http://schemas.microsoft.com/office/drawing/2014/main" id="{CB483966-8F41-B2E9-E202-72FD145CA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5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0" name="Line 1069">
                <a:extLst>
                  <a:ext uri="{FF2B5EF4-FFF2-40B4-BE49-F238E27FC236}">
                    <a16:creationId xmlns:a16="http://schemas.microsoft.com/office/drawing/2014/main" id="{A63825B2-4441-5BB3-0D9B-47D69E20A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1" name="Line 1070">
                <a:extLst>
                  <a:ext uri="{FF2B5EF4-FFF2-40B4-BE49-F238E27FC236}">
                    <a16:creationId xmlns:a16="http://schemas.microsoft.com/office/drawing/2014/main" id="{712A266C-3CDA-F950-E609-067270C05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2" name="Line 1071">
                <a:extLst>
                  <a:ext uri="{FF2B5EF4-FFF2-40B4-BE49-F238E27FC236}">
                    <a16:creationId xmlns:a16="http://schemas.microsoft.com/office/drawing/2014/main" id="{DF91844C-0D4D-C9B5-F258-11E70873E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3" name="Line 1072">
                <a:extLst>
                  <a:ext uri="{FF2B5EF4-FFF2-40B4-BE49-F238E27FC236}">
                    <a16:creationId xmlns:a16="http://schemas.microsoft.com/office/drawing/2014/main" id="{F2D5209C-BE89-B91A-69C0-14E84DF99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5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4" name="Line 1073">
                <a:extLst>
                  <a:ext uri="{FF2B5EF4-FFF2-40B4-BE49-F238E27FC236}">
                    <a16:creationId xmlns:a16="http://schemas.microsoft.com/office/drawing/2014/main" id="{A23DDDDD-EA89-79CB-11EF-6A2A19FDD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5" name="Line 1074">
                <a:extLst>
                  <a:ext uri="{FF2B5EF4-FFF2-40B4-BE49-F238E27FC236}">
                    <a16:creationId xmlns:a16="http://schemas.microsoft.com/office/drawing/2014/main" id="{1B2F6611-8057-725F-B8B1-AC3ECD7FD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6" name="Line 1075">
                <a:extLst>
                  <a:ext uri="{FF2B5EF4-FFF2-40B4-BE49-F238E27FC236}">
                    <a16:creationId xmlns:a16="http://schemas.microsoft.com/office/drawing/2014/main" id="{9E039F70-B9C3-50C3-A22C-31F12BD1F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7" name="Line 1076">
                <a:extLst>
                  <a:ext uri="{FF2B5EF4-FFF2-40B4-BE49-F238E27FC236}">
                    <a16:creationId xmlns:a16="http://schemas.microsoft.com/office/drawing/2014/main" id="{B4710F98-C5FA-4A0C-6A58-093A75FFA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5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8" name="Line 1077">
                <a:extLst>
                  <a:ext uri="{FF2B5EF4-FFF2-40B4-BE49-F238E27FC236}">
                    <a16:creationId xmlns:a16="http://schemas.microsoft.com/office/drawing/2014/main" id="{A5150E35-42B5-D327-81F9-949A0A63D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9" name="Line 1078">
                <a:extLst>
                  <a:ext uri="{FF2B5EF4-FFF2-40B4-BE49-F238E27FC236}">
                    <a16:creationId xmlns:a16="http://schemas.microsoft.com/office/drawing/2014/main" id="{6338575F-5624-540C-C48C-6E3E4E22B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0" name="Line 1079">
                <a:extLst>
                  <a:ext uri="{FF2B5EF4-FFF2-40B4-BE49-F238E27FC236}">
                    <a16:creationId xmlns:a16="http://schemas.microsoft.com/office/drawing/2014/main" id="{6FEDF5C6-2585-5345-BE7F-0BF499E04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1" name="Line 1080">
                <a:extLst>
                  <a:ext uri="{FF2B5EF4-FFF2-40B4-BE49-F238E27FC236}">
                    <a16:creationId xmlns:a16="http://schemas.microsoft.com/office/drawing/2014/main" id="{BC30E9FC-4FE6-0B58-E44D-E76F397A8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5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" name="Line 1081">
                <a:extLst>
                  <a:ext uri="{FF2B5EF4-FFF2-40B4-BE49-F238E27FC236}">
                    <a16:creationId xmlns:a16="http://schemas.microsoft.com/office/drawing/2014/main" id="{A2808B42-D9BE-F898-76B4-F6B6CDF92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11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3" name="Line 1082">
                <a:extLst>
                  <a:ext uri="{FF2B5EF4-FFF2-40B4-BE49-F238E27FC236}">
                    <a16:creationId xmlns:a16="http://schemas.microsoft.com/office/drawing/2014/main" id="{96E37DFB-97A1-966D-4534-BF6A06441E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211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4" name="Line 1083">
                <a:extLst>
                  <a:ext uri="{FF2B5EF4-FFF2-40B4-BE49-F238E27FC236}">
                    <a16:creationId xmlns:a16="http://schemas.microsoft.com/office/drawing/2014/main" id="{16DE270F-D03E-74A3-0D04-CA84453AE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211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5" name="Line 1084">
                <a:extLst>
                  <a:ext uri="{FF2B5EF4-FFF2-40B4-BE49-F238E27FC236}">
                    <a16:creationId xmlns:a16="http://schemas.microsoft.com/office/drawing/2014/main" id="{5D168909-15DF-E1FD-AA6B-A07FAAC2C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5" y="211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6" name="Line 1085">
                <a:extLst>
                  <a:ext uri="{FF2B5EF4-FFF2-40B4-BE49-F238E27FC236}">
                    <a16:creationId xmlns:a16="http://schemas.microsoft.com/office/drawing/2014/main" id="{A10D833B-D069-58E5-9B17-7DEDEADEB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7" name="Line 1086">
                <a:extLst>
                  <a:ext uri="{FF2B5EF4-FFF2-40B4-BE49-F238E27FC236}">
                    <a16:creationId xmlns:a16="http://schemas.microsoft.com/office/drawing/2014/main" id="{F621B5A5-6410-5758-2FE5-9E47E57B4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8" name="Line 1087">
                <a:extLst>
                  <a:ext uri="{FF2B5EF4-FFF2-40B4-BE49-F238E27FC236}">
                    <a16:creationId xmlns:a16="http://schemas.microsoft.com/office/drawing/2014/main" id="{4EA66FB7-3267-29D0-820B-6CD6ED8E5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55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9" name="Line 1088">
                <a:extLst>
                  <a:ext uri="{FF2B5EF4-FFF2-40B4-BE49-F238E27FC236}">
                    <a16:creationId xmlns:a16="http://schemas.microsoft.com/office/drawing/2014/main" id="{BC1134E8-8A46-63D5-BFD4-DF1F3E007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55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0" name="Line 1089">
                <a:extLst>
                  <a:ext uri="{FF2B5EF4-FFF2-40B4-BE49-F238E27FC236}">
                    <a16:creationId xmlns:a16="http://schemas.microsoft.com/office/drawing/2014/main" id="{463D35ED-9F99-C7ED-3866-945EF6711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300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1" name="Line 1090">
                <a:extLst>
                  <a:ext uri="{FF2B5EF4-FFF2-40B4-BE49-F238E27FC236}">
                    <a16:creationId xmlns:a16="http://schemas.microsoft.com/office/drawing/2014/main" id="{E4429254-2F23-C5A7-9629-9F3DCB4741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300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2" name="Line 1091">
                <a:extLst>
                  <a:ext uri="{FF2B5EF4-FFF2-40B4-BE49-F238E27FC236}">
                    <a16:creationId xmlns:a16="http://schemas.microsoft.com/office/drawing/2014/main" id="{5FBE9578-E88B-3124-65B4-810D0FC5D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55" y="300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3" name="Line 1092">
                <a:extLst>
                  <a:ext uri="{FF2B5EF4-FFF2-40B4-BE49-F238E27FC236}">
                    <a16:creationId xmlns:a16="http://schemas.microsoft.com/office/drawing/2014/main" id="{3E5D2A25-E07A-6F3E-BB77-B3E9C689C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55" y="300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4" name="Line 1093">
                <a:extLst>
                  <a:ext uri="{FF2B5EF4-FFF2-40B4-BE49-F238E27FC236}">
                    <a16:creationId xmlns:a16="http://schemas.microsoft.com/office/drawing/2014/main" id="{F807B0C1-ACEF-D292-AB0D-392D057A0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296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5" name="Line 1094">
                <a:extLst>
                  <a:ext uri="{FF2B5EF4-FFF2-40B4-BE49-F238E27FC236}">
                    <a16:creationId xmlns:a16="http://schemas.microsoft.com/office/drawing/2014/main" id="{5A22FDD5-48A5-D6A2-5AA7-B7A5598F9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296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6" name="Line 1095">
                <a:extLst>
                  <a:ext uri="{FF2B5EF4-FFF2-40B4-BE49-F238E27FC236}">
                    <a16:creationId xmlns:a16="http://schemas.microsoft.com/office/drawing/2014/main" id="{854EA341-55CC-6E3E-05E4-2888F54E2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55" y="296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7" name="Line 1096">
                <a:extLst>
                  <a:ext uri="{FF2B5EF4-FFF2-40B4-BE49-F238E27FC236}">
                    <a16:creationId xmlns:a16="http://schemas.microsoft.com/office/drawing/2014/main" id="{992C3673-F01C-FE95-7F19-C2D59F3A9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55" y="296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8" name="Line 1097">
                <a:extLst>
                  <a:ext uri="{FF2B5EF4-FFF2-40B4-BE49-F238E27FC236}">
                    <a16:creationId xmlns:a16="http://schemas.microsoft.com/office/drawing/2014/main" id="{77DD075E-0718-5C54-82EC-052C39E4A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2932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9" name="Line 1098">
                <a:extLst>
                  <a:ext uri="{FF2B5EF4-FFF2-40B4-BE49-F238E27FC236}">
                    <a16:creationId xmlns:a16="http://schemas.microsoft.com/office/drawing/2014/main" id="{B8EE645A-1D3A-DF77-7163-6CAE22F77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2932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0" name="Line 1099">
                <a:extLst>
                  <a:ext uri="{FF2B5EF4-FFF2-40B4-BE49-F238E27FC236}">
                    <a16:creationId xmlns:a16="http://schemas.microsoft.com/office/drawing/2014/main" id="{9C749332-702A-94D5-5078-F54CD0474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55" y="2932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1" name="Line 1100">
                <a:extLst>
                  <a:ext uri="{FF2B5EF4-FFF2-40B4-BE49-F238E27FC236}">
                    <a16:creationId xmlns:a16="http://schemas.microsoft.com/office/drawing/2014/main" id="{70D39F63-DE60-304D-CAC9-03B32340A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55" y="2932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" name="Line 1101">
                <a:extLst>
                  <a:ext uri="{FF2B5EF4-FFF2-40B4-BE49-F238E27FC236}">
                    <a16:creationId xmlns:a16="http://schemas.microsoft.com/office/drawing/2014/main" id="{1ED08094-2A77-70A3-8864-947107567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2891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3" name="Line 1102">
                <a:extLst>
                  <a:ext uri="{FF2B5EF4-FFF2-40B4-BE49-F238E27FC236}">
                    <a16:creationId xmlns:a16="http://schemas.microsoft.com/office/drawing/2014/main" id="{AC00F2CF-DED2-255A-6BA0-5881354A3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2891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4" name="Line 1103">
                <a:extLst>
                  <a:ext uri="{FF2B5EF4-FFF2-40B4-BE49-F238E27FC236}">
                    <a16:creationId xmlns:a16="http://schemas.microsoft.com/office/drawing/2014/main" id="{E0451DDD-6732-42C0-F628-4D33A433D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55" y="2891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5" name="Line 1104">
                <a:extLst>
                  <a:ext uri="{FF2B5EF4-FFF2-40B4-BE49-F238E27FC236}">
                    <a16:creationId xmlns:a16="http://schemas.microsoft.com/office/drawing/2014/main" id="{9581D5CC-2309-AFF0-CF80-2F0F071FB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55" y="2891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6" name="Line 1105">
                <a:extLst>
                  <a:ext uri="{FF2B5EF4-FFF2-40B4-BE49-F238E27FC236}">
                    <a16:creationId xmlns:a16="http://schemas.microsoft.com/office/drawing/2014/main" id="{9031AF9E-AE30-C388-10A8-BDD25268D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285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7" name="Line 1106">
                <a:extLst>
                  <a:ext uri="{FF2B5EF4-FFF2-40B4-BE49-F238E27FC236}">
                    <a16:creationId xmlns:a16="http://schemas.microsoft.com/office/drawing/2014/main" id="{476E79F9-505A-2E43-1B2A-79CE070D7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285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8" name="Line 1107">
                <a:extLst>
                  <a:ext uri="{FF2B5EF4-FFF2-40B4-BE49-F238E27FC236}">
                    <a16:creationId xmlns:a16="http://schemas.microsoft.com/office/drawing/2014/main" id="{17A08C0F-1949-2D22-0441-75A0832D8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55" y="285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9" name="Line 1108">
                <a:extLst>
                  <a:ext uri="{FF2B5EF4-FFF2-40B4-BE49-F238E27FC236}">
                    <a16:creationId xmlns:a16="http://schemas.microsoft.com/office/drawing/2014/main" id="{41FB9FB5-311D-763A-9F6C-41C2EB9E7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55" y="285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0" name="Line 1109">
                <a:extLst>
                  <a:ext uri="{FF2B5EF4-FFF2-40B4-BE49-F238E27FC236}">
                    <a16:creationId xmlns:a16="http://schemas.microsoft.com/office/drawing/2014/main" id="{9EF53402-F8C6-DE2B-B09F-C023AD92A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281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1" name="Line 1110">
                <a:extLst>
                  <a:ext uri="{FF2B5EF4-FFF2-40B4-BE49-F238E27FC236}">
                    <a16:creationId xmlns:a16="http://schemas.microsoft.com/office/drawing/2014/main" id="{C0516468-6361-F967-29FF-A30E85493E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281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2" name="Line 1111">
                <a:extLst>
                  <a:ext uri="{FF2B5EF4-FFF2-40B4-BE49-F238E27FC236}">
                    <a16:creationId xmlns:a16="http://schemas.microsoft.com/office/drawing/2014/main" id="{99852F6D-F7BA-117D-ACB3-203C228D1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55" y="281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3" name="Line 1112">
                <a:extLst>
                  <a:ext uri="{FF2B5EF4-FFF2-40B4-BE49-F238E27FC236}">
                    <a16:creationId xmlns:a16="http://schemas.microsoft.com/office/drawing/2014/main" id="{30476314-8E99-832A-82AA-E25632691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55" y="281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4" name="Line 1113">
                <a:extLst>
                  <a:ext uri="{FF2B5EF4-FFF2-40B4-BE49-F238E27FC236}">
                    <a16:creationId xmlns:a16="http://schemas.microsoft.com/office/drawing/2014/main" id="{B6D0BAB5-83B9-E9D4-6061-B48C43FE2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2787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5" name="Line 1114">
                <a:extLst>
                  <a:ext uri="{FF2B5EF4-FFF2-40B4-BE49-F238E27FC236}">
                    <a16:creationId xmlns:a16="http://schemas.microsoft.com/office/drawing/2014/main" id="{F27F7DCC-14C5-D3FB-949D-3683863E2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2787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6" name="Line 1115">
                <a:extLst>
                  <a:ext uri="{FF2B5EF4-FFF2-40B4-BE49-F238E27FC236}">
                    <a16:creationId xmlns:a16="http://schemas.microsoft.com/office/drawing/2014/main" id="{8EE3F87F-2F09-BE16-56EB-B42D15ADF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55" y="2787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7" name="Line 1116">
                <a:extLst>
                  <a:ext uri="{FF2B5EF4-FFF2-40B4-BE49-F238E27FC236}">
                    <a16:creationId xmlns:a16="http://schemas.microsoft.com/office/drawing/2014/main" id="{DFA93AE9-559D-D981-9C2D-4E5C306B0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55" y="2787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8" name="Line 1117">
                <a:extLst>
                  <a:ext uri="{FF2B5EF4-FFF2-40B4-BE49-F238E27FC236}">
                    <a16:creationId xmlns:a16="http://schemas.microsoft.com/office/drawing/2014/main" id="{CACC1523-CECF-66C2-8F42-9D54D0AA3C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9" name="Line 1118">
                <a:extLst>
                  <a:ext uri="{FF2B5EF4-FFF2-40B4-BE49-F238E27FC236}">
                    <a16:creationId xmlns:a16="http://schemas.microsoft.com/office/drawing/2014/main" id="{50F52EBB-EF51-17E8-120F-5E173C9A9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0" name="Line 1119">
                <a:extLst>
                  <a:ext uri="{FF2B5EF4-FFF2-40B4-BE49-F238E27FC236}">
                    <a16:creationId xmlns:a16="http://schemas.microsoft.com/office/drawing/2014/main" id="{5C1C4DF7-2962-0426-B756-67BA0980B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1" name="Line 1120">
                <a:extLst>
                  <a:ext uri="{FF2B5EF4-FFF2-40B4-BE49-F238E27FC236}">
                    <a16:creationId xmlns:a16="http://schemas.microsoft.com/office/drawing/2014/main" id="{38C3F841-BF52-737F-E3B5-E25E3438D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2" name="Line 1121">
                <a:extLst>
                  <a:ext uri="{FF2B5EF4-FFF2-40B4-BE49-F238E27FC236}">
                    <a16:creationId xmlns:a16="http://schemas.microsoft.com/office/drawing/2014/main" id="{818946F8-F732-493C-0CDD-C2EDCB57D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3" name="Line 1122">
                <a:extLst>
                  <a:ext uri="{FF2B5EF4-FFF2-40B4-BE49-F238E27FC236}">
                    <a16:creationId xmlns:a16="http://schemas.microsoft.com/office/drawing/2014/main" id="{D1617376-47BC-2718-C5DE-71F4E3FDEB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4" name="Line 1123">
                <a:extLst>
                  <a:ext uri="{FF2B5EF4-FFF2-40B4-BE49-F238E27FC236}">
                    <a16:creationId xmlns:a16="http://schemas.microsoft.com/office/drawing/2014/main" id="{606F2076-9C9E-737D-AB30-22019BF00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5" name="Line 1124">
                <a:extLst>
                  <a:ext uri="{FF2B5EF4-FFF2-40B4-BE49-F238E27FC236}">
                    <a16:creationId xmlns:a16="http://schemas.microsoft.com/office/drawing/2014/main" id="{0949BED5-23AF-4515-FFA8-C8A90B9196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6" name="Line 1125">
                <a:extLst>
                  <a:ext uri="{FF2B5EF4-FFF2-40B4-BE49-F238E27FC236}">
                    <a16:creationId xmlns:a16="http://schemas.microsoft.com/office/drawing/2014/main" id="{62DE507C-46FB-EA1A-0630-939CEA325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7" name="Line 1126">
                <a:extLst>
                  <a:ext uri="{FF2B5EF4-FFF2-40B4-BE49-F238E27FC236}">
                    <a16:creationId xmlns:a16="http://schemas.microsoft.com/office/drawing/2014/main" id="{565A80AA-0470-6F2A-D5FB-97653B6ED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Line 1127">
                <a:extLst>
                  <a:ext uri="{FF2B5EF4-FFF2-40B4-BE49-F238E27FC236}">
                    <a16:creationId xmlns:a16="http://schemas.microsoft.com/office/drawing/2014/main" id="{4C0125C7-88E3-5AB3-1CF5-EF38645CA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Line 1128">
                <a:extLst>
                  <a:ext uri="{FF2B5EF4-FFF2-40B4-BE49-F238E27FC236}">
                    <a16:creationId xmlns:a16="http://schemas.microsoft.com/office/drawing/2014/main" id="{DA28A4E9-9322-7485-6120-9BCDC30DC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0" name="Line 1129">
                <a:extLst>
                  <a:ext uri="{FF2B5EF4-FFF2-40B4-BE49-F238E27FC236}">
                    <a16:creationId xmlns:a16="http://schemas.microsoft.com/office/drawing/2014/main" id="{F45D3F42-8437-8B0F-7EAD-B14334FC3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1" name="Line 1130">
                <a:extLst>
                  <a:ext uri="{FF2B5EF4-FFF2-40B4-BE49-F238E27FC236}">
                    <a16:creationId xmlns:a16="http://schemas.microsoft.com/office/drawing/2014/main" id="{2EE2F30B-0C52-664E-345C-080FA090C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Line 1131">
                <a:extLst>
                  <a:ext uri="{FF2B5EF4-FFF2-40B4-BE49-F238E27FC236}">
                    <a16:creationId xmlns:a16="http://schemas.microsoft.com/office/drawing/2014/main" id="{CA006978-B376-FA7F-4B6A-0291B37CE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3" name="Line 1132">
                <a:extLst>
                  <a:ext uri="{FF2B5EF4-FFF2-40B4-BE49-F238E27FC236}">
                    <a16:creationId xmlns:a16="http://schemas.microsoft.com/office/drawing/2014/main" id="{D47CD0BB-0F8A-B572-49AA-CA76EC3BA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4" name="Line 1133">
                <a:extLst>
                  <a:ext uri="{FF2B5EF4-FFF2-40B4-BE49-F238E27FC236}">
                    <a16:creationId xmlns:a16="http://schemas.microsoft.com/office/drawing/2014/main" id="{E89DA194-BA81-1719-F9AA-64BC1F147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" name="Line 1134">
                <a:extLst>
                  <a:ext uri="{FF2B5EF4-FFF2-40B4-BE49-F238E27FC236}">
                    <a16:creationId xmlns:a16="http://schemas.microsoft.com/office/drawing/2014/main" id="{AFC58D2F-1274-9885-91A1-DA4A93ECE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6" name="Line 1135">
                <a:extLst>
                  <a:ext uri="{FF2B5EF4-FFF2-40B4-BE49-F238E27FC236}">
                    <a16:creationId xmlns:a16="http://schemas.microsoft.com/office/drawing/2014/main" id="{BCB64B9B-3B2B-6F3B-ED9D-15589FE99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" name="Line 1136">
                <a:extLst>
                  <a:ext uri="{FF2B5EF4-FFF2-40B4-BE49-F238E27FC236}">
                    <a16:creationId xmlns:a16="http://schemas.microsoft.com/office/drawing/2014/main" id="{1323473C-135B-DFCA-307C-B80352406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8" name="Line 1137">
                <a:extLst>
                  <a:ext uri="{FF2B5EF4-FFF2-40B4-BE49-F238E27FC236}">
                    <a16:creationId xmlns:a16="http://schemas.microsoft.com/office/drawing/2014/main" id="{9AC2B8AC-A1BC-603E-BDA4-9492BC78A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" name="Line 1138">
                <a:extLst>
                  <a:ext uri="{FF2B5EF4-FFF2-40B4-BE49-F238E27FC236}">
                    <a16:creationId xmlns:a16="http://schemas.microsoft.com/office/drawing/2014/main" id="{5B6F9464-B984-EEFC-B05A-2230B5976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" name="Line 1139">
                <a:extLst>
                  <a:ext uri="{FF2B5EF4-FFF2-40B4-BE49-F238E27FC236}">
                    <a16:creationId xmlns:a16="http://schemas.microsoft.com/office/drawing/2014/main" id="{41C52E16-53A2-6737-0252-90D2F8977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1" name="Line 1140">
                <a:extLst>
                  <a:ext uri="{FF2B5EF4-FFF2-40B4-BE49-F238E27FC236}">
                    <a16:creationId xmlns:a16="http://schemas.microsoft.com/office/drawing/2014/main" id="{76329EE7-25CC-8E51-8506-58752C13F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2" name="Line 1141">
                <a:extLst>
                  <a:ext uri="{FF2B5EF4-FFF2-40B4-BE49-F238E27FC236}">
                    <a16:creationId xmlns:a16="http://schemas.microsoft.com/office/drawing/2014/main" id="{0B626A1C-1770-AB57-DAE4-76007A99A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3" name="Line 1142">
                <a:extLst>
                  <a:ext uri="{FF2B5EF4-FFF2-40B4-BE49-F238E27FC236}">
                    <a16:creationId xmlns:a16="http://schemas.microsoft.com/office/drawing/2014/main" id="{2C9DD484-06C4-F0CF-9AC6-B943523B49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" name="Line 1143">
                <a:extLst>
                  <a:ext uri="{FF2B5EF4-FFF2-40B4-BE49-F238E27FC236}">
                    <a16:creationId xmlns:a16="http://schemas.microsoft.com/office/drawing/2014/main" id="{21060DBE-4305-EB91-8BD8-131DE2B1D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5" name="Line 1144">
                <a:extLst>
                  <a:ext uri="{FF2B5EF4-FFF2-40B4-BE49-F238E27FC236}">
                    <a16:creationId xmlns:a16="http://schemas.microsoft.com/office/drawing/2014/main" id="{B6C4510C-FD0A-3DEF-33F3-CB5C6DBED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6" name="Line 1145">
                <a:extLst>
                  <a:ext uri="{FF2B5EF4-FFF2-40B4-BE49-F238E27FC236}">
                    <a16:creationId xmlns:a16="http://schemas.microsoft.com/office/drawing/2014/main" id="{E59DD6A4-3F57-3C99-AFCB-0C7736B13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7" name="Line 1146">
                <a:extLst>
                  <a:ext uri="{FF2B5EF4-FFF2-40B4-BE49-F238E27FC236}">
                    <a16:creationId xmlns:a16="http://schemas.microsoft.com/office/drawing/2014/main" id="{E57BD920-19F7-0C68-C531-DD81EEEB5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8" name="Line 1147">
                <a:extLst>
                  <a:ext uri="{FF2B5EF4-FFF2-40B4-BE49-F238E27FC236}">
                    <a16:creationId xmlns:a16="http://schemas.microsoft.com/office/drawing/2014/main" id="{8E50F389-F105-FFC1-AF15-BC90D340E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9" name="Line 1148">
                <a:extLst>
                  <a:ext uri="{FF2B5EF4-FFF2-40B4-BE49-F238E27FC236}">
                    <a16:creationId xmlns:a16="http://schemas.microsoft.com/office/drawing/2014/main" id="{510C8A75-DF5C-6C10-CAC3-779788072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0" name="Line 1149">
                <a:extLst>
                  <a:ext uri="{FF2B5EF4-FFF2-40B4-BE49-F238E27FC236}">
                    <a16:creationId xmlns:a16="http://schemas.microsoft.com/office/drawing/2014/main" id="{44BB6449-8DAF-BA96-77E5-2B767F122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1" name="Line 1150">
                <a:extLst>
                  <a:ext uri="{FF2B5EF4-FFF2-40B4-BE49-F238E27FC236}">
                    <a16:creationId xmlns:a16="http://schemas.microsoft.com/office/drawing/2014/main" id="{0663908D-9BCC-0F68-EFC9-386D77C86A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2" name="Line 1151">
                <a:extLst>
                  <a:ext uri="{FF2B5EF4-FFF2-40B4-BE49-F238E27FC236}">
                    <a16:creationId xmlns:a16="http://schemas.microsoft.com/office/drawing/2014/main" id="{E61A9481-97BE-0560-0431-57EDACCF52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" name="Line 1152">
                <a:extLst>
                  <a:ext uri="{FF2B5EF4-FFF2-40B4-BE49-F238E27FC236}">
                    <a16:creationId xmlns:a16="http://schemas.microsoft.com/office/drawing/2014/main" id="{F57186B5-0B07-CC57-6E61-AA73CB7FA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" name="Line 1153">
                <a:extLst>
                  <a:ext uri="{FF2B5EF4-FFF2-40B4-BE49-F238E27FC236}">
                    <a16:creationId xmlns:a16="http://schemas.microsoft.com/office/drawing/2014/main" id="{13B06152-F25F-60BD-153A-603246D3E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" name="Line 1154">
                <a:extLst>
                  <a:ext uri="{FF2B5EF4-FFF2-40B4-BE49-F238E27FC236}">
                    <a16:creationId xmlns:a16="http://schemas.microsoft.com/office/drawing/2014/main" id="{165DB945-B9DA-EA6D-3447-F0810F3F4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" name="Line 1155">
                <a:extLst>
                  <a:ext uri="{FF2B5EF4-FFF2-40B4-BE49-F238E27FC236}">
                    <a16:creationId xmlns:a16="http://schemas.microsoft.com/office/drawing/2014/main" id="{0F52D4AE-12B9-B989-1C2A-4610295BC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" name="Line 1156">
                <a:extLst>
                  <a:ext uri="{FF2B5EF4-FFF2-40B4-BE49-F238E27FC236}">
                    <a16:creationId xmlns:a16="http://schemas.microsoft.com/office/drawing/2014/main" id="{359971B8-633B-C818-2D68-F7362B4F9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" name="Line 1157">
                <a:extLst>
                  <a:ext uri="{FF2B5EF4-FFF2-40B4-BE49-F238E27FC236}">
                    <a16:creationId xmlns:a16="http://schemas.microsoft.com/office/drawing/2014/main" id="{E6B59EA6-D717-B816-AC9F-51B5A6936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" name="Line 1158">
                <a:extLst>
                  <a:ext uri="{FF2B5EF4-FFF2-40B4-BE49-F238E27FC236}">
                    <a16:creationId xmlns:a16="http://schemas.microsoft.com/office/drawing/2014/main" id="{1C4DA0B3-D277-1868-CD6D-B0BA1473A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" name="Line 1159">
                <a:extLst>
                  <a:ext uri="{FF2B5EF4-FFF2-40B4-BE49-F238E27FC236}">
                    <a16:creationId xmlns:a16="http://schemas.microsoft.com/office/drawing/2014/main" id="{1B373E9A-3381-C639-A25C-26050A920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" name="Line 1160">
                <a:extLst>
                  <a:ext uri="{FF2B5EF4-FFF2-40B4-BE49-F238E27FC236}">
                    <a16:creationId xmlns:a16="http://schemas.microsoft.com/office/drawing/2014/main" id="{21A4A702-40F8-8F01-0FE6-DD6E201F3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" name="Line 1161">
                <a:extLst>
                  <a:ext uri="{FF2B5EF4-FFF2-40B4-BE49-F238E27FC236}">
                    <a16:creationId xmlns:a16="http://schemas.microsoft.com/office/drawing/2014/main" id="{C0D7A4A0-9264-5052-AF26-BDD47FB8F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" name="Line 1162">
                <a:extLst>
                  <a:ext uri="{FF2B5EF4-FFF2-40B4-BE49-F238E27FC236}">
                    <a16:creationId xmlns:a16="http://schemas.microsoft.com/office/drawing/2014/main" id="{CDBBEDBC-A169-8B3D-88A3-19C900905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" name="Line 1163">
                <a:extLst>
                  <a:ext uri="{FF2B5EF4-FFF2-40B4-BE49-F238E27FC236}">
                    <a16:creationId xmlns:a16="http://schemas.microsoft.com/office/drawing/2014/main" id="{A6EC8C3A-8466-C23F-9DD8-1C2E346DD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" name="Line 1164">
                <a:extLst>
                  <a:ext uri="{FF2B5EF4-FFF2-40B4-BE49-F238E27FC236}">
                    <a16:creationId xmlns:a16="http://schemas.microsoft.com/office/drawing/2014/main" id="{116B4DB5-5AB9-F309-1D7B-E5FF41FA8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" name="Line 1165">
                <a:extLst>
                  <a:ext uri="{FF2B5EF4-FFF2-40B4-BE49-F238E27FC236}">
                    <a16:creationId xmlns:a16="http://schemas.microsoft.com/office/drawing/2014/main" id="{98D16DFC-CCE5-B8E6-36E1-B5D871B56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7" name="Line 1166">
                <a:extLst>
                  <a:ext uri="{FF2B5EF4-FFF2-40B4-BE49-F238E27FC236}">
                    <a16:creationId xmlns:a16="http://schemas.microsoft.com/office/drawing/2014/main" id="{FFC6F59D-47E4-CB5B-7444-84FFA7410F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" name="Line 1167">
                <a:extLst>
                  <a:ext uri="{FF2B5EF4-FFF2-40B4-BE49-F238E27FC236}">
                    <a16:creationId xmlns:a16="http://schemas.microsoft.com/office/drawing/2014/main" id="{95667252-51C2-5178-F950-1230B0651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9" name="Line 1168">
                <a:extLst>
                  <a:ext uri="{FF2B5EF4-FFF2-40B4-BE49-F238E27FC236}">
                    <a16:creationId xmlns:a16="http://schemas.microsoft.com/office/drawing/2014/main" id="{F26CBCB5-D65C-B8BC-CA16-DE6BBBA8E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0" name="Line 1169">
                <a:extLst>
                  <a:ext uri="{FF2B5EF4-FFF2-40B4-BE49-F238E27FC236}">
                    <a16:creationId xmlns:a16="http://schemas.microsoft.com/office/drawing/2014/main" id="{7B97E4D2-8517-C9F2-B59A-9A6455EC7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1" name="Line 1170">
                <a:extLst>
                  <a:ext uri="{FF2B5EF4-FFF2-40B4-BE49-F238E27FC236}">
                    <a16:creationId xmlns:a16="http://schemas.microsoft.com/office/drawing/2014/main" id="{92ADB10D-28F8-D539-7528-5DB826468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2" name="Line 1171">
                <a:extLst>
                  <a:ext uri="{FF2B5EF4-FFF2-40B4-BE49-F238E27FC236}">
                    <a16:creationId xmlns:a16="http://schemas.microsoft.com/office/drawing/2014/main" id="{EF466C54-7786-2F4A-F208-FADA9C703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3" name="Line 1172">
                <a:extLst>
                  <a:ext uri="{FF2B5EF4-FFF2-40B4-BE49-F238E27FC236}">
                    <a16:creationId xmlns:a16="http://schemas.microsoft.com/office/drawing/2014/main" id="{46F0F914-EAED-4899-E63F-9B75BEC7E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4" name="Line 1173">
                <a:extLst>
                  <a:ext uri="{FF2B5EF4-FFF2-40B4-BE49-F238E27FC236}">
                    <a16:creationId xmlns:a16="http://schemas.microsoft.com/office/drawing/2014/main" id="{2C972E2C-360A-84F8-0913-6FDDB7F0BA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5" name="Line 1174">
                <a:extLst>
                  <a:ext uri="{FF2B5EF4-FFF2-40B4-BE49-F238E27FC236}">
                    <a16:creationId xmlns:a16="http://schemas.microsoft.com/office/drawing/2014/main" id="{20C578B4-DB35-67B7-5A15-78C6693B4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6" name="Line 1175">
                <a:extLst>
                  <a:ext uri="{FF2B5EF4-FFF2-40B4-BE49-F238E27FC236}">
                    <a16:creationId xmlns:a16="http://schemas.microsoft.com/office/drawing/2014/main" id="{C16159B0-55BF-5DA5-5035-229A34749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7" name="Line 1176">
                <a:extLst>
                  <a:ext uri="{FF2B5EF4-FFF2-40B4-BE49-F238E27FC236}">
                    <a16:creationId xmlns:a16="http://schemas.microsoft.com/office/drawing/2014/main" id="{A037E223-0D45-C4B7-076C-81F628802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8" name="Line 1177">
                <a:extLst>
                  <a:ext uri="{FF2B5EF4-FFF2-40B4-BE49-F238E27FC236}">
                    <a16:creationId xmlns:a16="http://schemas.microsoft.com/office/drawing/2014/main" id="{9BE54BC0-3D61-BF4D-287D-3F8DD5AEA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9" name="Line 1178">
                <a:extLst>
                  <a:ext uri="{FF2B5EF4-FFF2-40B4-BE49-F238E27FC236}">
                    <a16:creationId xmlns:a16="http://schemas.microsoft.com/office/drawing/2014/main" id="{CF57FD70-B7AF-6FC8-C4D7-8C55A5326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" name="Line 1179">
                <a:extLst>
                  <a:ext uri="{FF2B5EF4-FFF2-40B4-BE49-F238E27FC236}">
                    <a16:creationId xmlns:a16="http://schemas.microsoft.com/office/drawing/2014/main" id="{584108BA-03FB-CBAB-441E-CD41CFAD2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1" name="Line 1180">
                <a:extLst>
                  <a:ext uri="{FF2B5EF4-FFF2-40B4-BE49-F238E27FC236}">
                    <a16:creationId xmlns:a16="http://schemas.microsoft.com/office/drawing/2014/main" id="{F1AB3820-1B4E-E18D-6867-DF011596C8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2" name="Line 1181">
                <a:extLst>
                  <a:ext uri="{FF2B5EF4-FFF2-40B4-BE49-F238E27FC236}">
                    <a16:creationId xmlns:a16="http://schemas.microsoft.com/office/drawing/2014/main" id="{1C63EE0F-5AF4-368A-A506-C1200E299C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3" name="Line 1182">
                <a:extLst>
                  <a:ext uri="{FF2B5EF4-FFF2-40B4-BE49-F238E27FC236}">
                    <a16:creationId xmlns:a16="http://schemas.microsoft.com/office/drawing/2014/main" id="{A266A8C9-8609-6082-BA53-4EB06612FE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4" name="Line 1183">
                <a:extLst>
                  <a:ext uri="{FF2B5EF4-FFF2-40B4-BE49-F238E27FC236}">
                    <a16:creationId xmlns:a16="http://schemas.microsoft.com/office/drawing/2014/main" id="{F42848F1-D0E3-FA05-90B1-6A4A191ECE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5" name="Line 1184">
                <a:extLst>
                  <a:ext uri="{FF2B5EF4-FFF2-40B4-BE49-F238E27FC236}">
                    <a16:creationId xmlns:a16="http://schemas.microsoft.com/office/drawing/2014/main" id="{62A4911A-916B-5073-1E3A-DE146A6F2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6" name="Line 1185">
                <a:extLst>
                  <a:ext uri="{FF2B5EF4-FFF2-40B4-BE49-F238E27FC236}">
                    <a16:creationId xmlns:a16="http://schemas.microsoft.com/office/drawing/2014/main" id="{85E0A6A7-ACE4-6423-115C-FD3809A21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7" name="Line 1186">
                <a:extLst>
                  <a:ext uri="{FF2B5EF4-FFF2-40B4-BE49-F238E27FC236}">
                    <a16:creationId xmlns:a16="http://schemas.microsoft.com/office/drawing/2014/main" id="{40BF258A-C14F-6EA5-BAA9-CE3F268918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8" name="Line 1187">
                <a:extLst>
                  <a:ext uri="{FF2B5EF4-FFF2-40B4-BE49-F238E27FC236}">
                    <a16:creationId xmlns:a16="http://schemas.microsoft.com/office/drawing/2014/main" id="{89BC5BBA-F34E-93F0-39E8-861AD30DC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9" name="Line 1188">
                <a:extLst>
                  <a:ext uri="{FF2B5EF4-FFF2-40B4-BE49-F238E27FC236}">
                    <a16:creationId xmlns:a16="http://schemas.microsoft.com/office/drawing/2014/main" id="{432571D7-5BE6-77E5-BBF3-7CA618A54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0" name="Line 1189">
                <a:extLst>
                  <a:ext uri="{FF2B5EF4-FFF2-40B4-BE49-F238E27FC236}">
                    <a16:creationId xmlns:a16="http://schemas.microsoft.com/office/drawing/2014/main" id="{879D74E8-ADAA-4576-CA0B-2EA29708F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11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1" name="Line 1190">
                <a:extLst>
                  <a:ext uri="{FF2B5EF4-FFF2-40B4-BE49-F238E27FC236}">
                    <a16:creationId xmlns:a16="http://schemas.microsoft.com/office/drawing/2014/main" id="{FD8DF5B8-863B-DC75-D0D7-AA84033B4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11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2" name="Line 1191">
                <a:extLst>
                  <a:ext uri="{FF2B5EF4-FFF2-40B4-BE49-F238E27FC236}">
                    <a16:creationId xmlns:a16="http://schemas.microsoft.com/office/drawing/2014/main" id="{DA0BDC2D-43D7-1C3E-2FB2-0681E384F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211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3" name="Line 1192">
                <a:extLst>
                  <a:ext uri="{FF2B5EF4-FFF2-40B4-BE49-F238E27FC236}">
                    <a16:creationId xmlns:a16="http://schemas.microsoft.com/office/drawing/2014/main" id="{3BB47300-9CE1-FE67-5725-386648AB2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211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" name="Line 1193">
                <a:extLst>
                  <a:ext uri="{FF2B5EF4-FFF2-40B4-BE49-F238E27FC236}">
                    <a16:creationId xmlns:a16="http://schemas.microsoft.com/office/drawing/2014/main" id="{B2B87CFA-4FEA-702A-18B7-FF3589589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070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" name="Line 1194">
                <a:extLst>
                  <a:ext uri="{FF2B5EF4-FFF2-40B4-BE49-F238E27FC236}">
                    <a16:creationId xmlns:a16="http://schemas.microsoft.com/office/drawing/2014/main" id="{B3CBCEDD-33DD-5BAA-DC31-C5E107184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070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6" name="Line 1195">
                <a:extLst>
                  <a:ext uri="{FF2B5EF4-FFF2-40B4-BE49-F238E27FC236}">
                    <a16:creationId xmlns:a16="http://schemas.microsoft.com/office/drawing/2014/main" id="{FB9E6778-6026-5856-B83D-A999EC25B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2070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7" name="Line 1196">
                <a:extLst>
                  <a:ext uri="{FF2B5EF4-FFF2-40B4-BE49-F238E27FC236}">
                    <a16:creationId xmlns:a16="http://schemas.microsoft.com/office/drawing/2014/main" id="{4D1119FB-D78D-73A7-9B12-FC189DBDE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2070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8" name="Line 1197">
                <a:extLst>
                  <a:ext uri="{FF2B5EF4-FFF2-40B4-BE49-F238E27FC236}">
                    <a16:creationId xmlns:a16="http://schemas.microsoft.com/office/drawing/2014/main" id="{0438EF39-F6AB-60BC-EE13-9A096CD56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03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9" name="Line 1198">
                <a:extLst>
                  <a:ext uri="{FF2B5EF4-FFF2-40B4-BE49-F238E27FC236}">
                    <a16:creationId xmlns:a16="http://schemas.microsoft.com/office/drawing/2014/main" id="{A3C40FFA-6B94-8A86-1FD0-86926E82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03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0" name="Line 1199">
                <a:extLst>
                  <a:ext uri="{FF2B5EF4-FFF2-40B4-BE49-F238E27FC236}">
                    <a16:creationId xmlns:a16="http://schemas.microsoft.com/office/drawing/2014/main" id="{6501E667-E93E-715C-22C1-F1180DCD3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203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1" name="Line 1200">
                <a:extLst>
                  <a:ext uri="{FF2B5EF4-FFF2-40B4-BE49-F238E27FC236}">
                    <a16:creationId xmlns:a16="http://schemas.microsoft.com/office/drawing/2014/main" id="{DBC466B0-39BB-036F-C1C1-F0C4F4F59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203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2" name="Line 1201">
                <a:extLst>
                  <a:ext uri="{FF2B5EF4-FFF2-40B4-BE49-F238E27FC236}">
                    <a16:creationId xmlns:a16="http://schemas.microsoft.com/office/drawing/2014/main" id="{6753ED8E-F470-4EB2-C981-E8CFBA0FC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199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3" name="Line 1202">
                <a:extLst>
                  <a:ext uri="{FF2B5EF4-FFF2-40B4-BE49-F238E27FC236}">
                    <a16:creationId xmlns:a16="http://schemas.microsoft.com/office/drawing/2014/main" id="{82B432E8-A611-2A97-4285-A56390635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199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4" name="Line 1203">
                <a:extLst>
                  <a:ext uri="{FF2B5EF4-FFF2-40B4-BE49-F238E27FC236}">
                    <a16:creationId xmlns:a16="http://schemas.microsoft.com/office/drawing/2014/main" id="{89A297FE-F617-1258-7900-DEF33B21A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199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5" name="Line 1204">
                <a:extLst>
                  <a:ext uri="{FF2B5EF4-FFF2-40B4-BE49-F238E27FC236}">
                    <a16:creationId xmlns:a16="http://schemas.microsoft.com/office/drawing/2014/main" id="{4D2E7B38-AD54-DC13-E135-E39154E1C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199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6" name="Line 1205">
                <a:extLst>
                  <a:ext uri="{FF2B5EF4-FFF2-40B4-BE49-F238E27FC236}">
                    <a16:creationId xmlns:a16="http://schemas.microsoft.com/office/drawing/2014/main" id="{6A165B97-C4F9-2DE0-DB25-7AA06759A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196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7" name="Line 1206">
                <a:extLst>
                  <a:ext uri="{FF2B5EF4-FFF2-40B4-BE49-F238E27FC236}">
                    <a16:creationId xmlns:a16="http://schemas.microsoft.com/office/drawing/2014/main" id="{27CD27A8-4E3D-C412-328A-1F5AADF98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196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8" name="Line 1207">
                <a:extLst>
                  <a:ext uri="{FF2B5EF4-FFF2-40B4-BE49-F238E27FC236}">
                    <a16:creationId xmlns:a16="http://schemas.microsoft.com/office/drawing/2014/main" id="{4C49519B-2374-D487-6BB2-44F0394C2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196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9" name="Line 1208">
                <a:extLst>
                  <a:ext uri="{FF2B5EF4-FFF2-40B4-BE49-F238E27FC236}">
                    <a16:creationId xmlns:a16="http://schemas.microsoft.com/office/drawing/2014/main" id="{6F800FB2-5EA3-81CB-9AAE-3D82F68D9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196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0" name="Line 1209">
                <a:extLst>
                  <a:ext uri="{FF2B5EF4-FFF2-40B4-BE49-F238E27FC236}">
                    <a16:creationId xmlns:a16="http://schemas.microsoft.com/office/drawing/2014/main" id="{E903AAA0-4E64-E384-BDC6-1C41FA0B9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192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1" name="Line 1210">
                <a:extLst>
                  <a:ext uri="{FF2B5EF4-FFF2-40B4-BE49-F238E27FC236}">
                    <a16:creationId xmlns:a16="http://schemas.microsoft.com/office/drawing/2014/main" id="{2BD57A3D-5EE3-3909-8B24-D5F5160A6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192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2" name="Line 1211">
                <a:extLst>
                  <a:ext uri="{FF2B5EF4-FFF2-40B4-BE49-F238E27FC236}">
                    <a16:creationId xmlns:a16="http://schemas.microsoft.com/office/drawing/2014/main" id="{EA04D359-8555-B4DB-AC98-BE148C151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192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3" name="Line 1212">
                <a:extLst>
                  <a:ext uri="{FF2B5EF4-FFF2-40B4-BE49-F238E27FC236}">
                    <a16:creationId xmlns:a16="http://schemas.microsoft.com/office/drawing/2014/main" id="{953ECF5C-A3F1-66F4-C6D6-5AEC2E4FF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192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4" name="Line 1213">
                <a:extLst>
                  <a:ext uri="{FF2B5EF4-FFF2-40B4-BE49-F238E27FC236}">
                    <a16:creationId xmlns:a16="http://schemas.microsoft.com/office/drawing/2014/main" id="{652FF394-BE5C-4D1A-CBCB-5A864B93D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1893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5" name="Line 1214">
                <a:extLst>
                  <a:ext uri="{FF2B5EF4-FFF2-40B4-BE49-F238E27FC236}">
                    <a16:creationId xmlns:a16="http://schemas.microsoft.com/office/drawing/2014/main" id="{CFFAF615-29BF-D501-2406-B7BFC1E05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1893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6" name="Line 1215">
                <a:extLst>
                  <a:ext uri="{FF2B5EF4-FFF2-40B4-BE49-F238E27FC236}">
                    <a16:creationId xmlns:a16="http://schemas.microsoft.com/office/drawing/2014/main" id="{FF394AE3-247A-5379-483E-D96593384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1893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7" name="Line 1216">
                <a:extLst>
                  <a:ext uri="{FF2B5EF4-FFF2-40B4-BE49-F238E27FC236}">
                    <a16:creationId xmlns:a16="http://schemas.microsoft.com/office/drawing/2014/main" id="{38479C3E-E448-2D7C-5986-21CBBD031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1893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8" name="Line 1217">
                <a:extLst>
                  <a:ext uri="{FF2B5EF4-FFF2-40B4-BE49-F238E27FC236}">
                    <a16:creationId xmlns:a16="http://schemas.microsoft.com/office/drawing/2014/main" id="{A579710C-AB43-A94A-EE57-C32D13253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185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9" name="Line 1218">
                <a:extLst>
                  <a:ext uri="{FF2B5EF4-FFF2-40B4-BE49-F238E27FC236}">
                    <a16:creationId xmlns:a16="http://schemas.microsoft.com/office/drawing/2014/main" id="{FBAB774F-6F4B-43DB-D9DC-14530B136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185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0" name="Line 1219">
                <a:extLst>
                  <a:ext uri="{FF2B5EF4-FFF2-40B4-BE49-F238E27FC236}">
                    <a16:creationId xmlns:a16="http://schemas.microsoft.com/office/drawing/2014/main" id="{C6C81508-6B4F-3DDB-ACBC-75B56684A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185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1" name="Line 1220">
                <a:extLst>
                  <a:ext uri="{FF2B5EF4-FFF2-40B4-BE49-F238E27FC236}">
                    <a16:creationId xmlns:a16="http://schemas.microsoft.com/office/drawing/2014/main" id="{1D029362-CE3E-34AC-076B-5A2AA5383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185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2" name="Line 1221">
                <a:extLst>
                  <a:ext uri="{FF2B5EF4-FFF2-40B4-BE49-F238E27FC236}">
                    <a16:creationId xmlns:a16="http://schemas.microsoft.com/office/drawing/2014/main" id="{4BE9FB64-BA27-E8B2-EF85-3D40EDC02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182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3" name="Line 1222">
                <a:extLst>
                  <a:ext uri="{FF2B5EF4-FFF2-40B4-BE49-F238E27FC236}">
                    <a16:creationId xmlns:a16="http://schemas.microsoft.com/office/drawing/2014/main" id="{2542E5F9-6ECA-468E-D91D-066BF8D88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182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4" name="Line 1223">
                <a:extLst>
                  <a:ext uri="{FF2B5EF4-FFF2-40B4-BE49-F238E27FC236}">
                    <a16:creationId xmlns:a16="http://schemas.microsoft.com/office/drawing/2014/main" id="{8BC33AC2-AEDF-4C6D-E753-608D2714A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72" y="182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5" name="Line 1224">
                <a:extLst>
                  <a:ext uri="{FF2B5EF4-FFF2-40B4-BE49-F238E27FC236}">
                    <a16:creationId xmlns:a16="http://schemas.microsoft.com/office/drawing/2014/main" id="{F042DDAD-2A60-F130-B0B0-411F9798C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182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6" name="Line 1225">
                <a:extLst>
                  <a:ext uri="{FF2B5EF4-FFF2-40B4-BE49-F238E27FC236}">
                    <a16:creationId xmlns:a16="http://schemas.microsoft.com/office/drawing/2014/main" id="{01B3A81A-AAEB-78F8-3B93-C1CBE6C39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2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7" name="Line 1226">
                <a:extLst>
                  <a:ext uri="{FF2B5EF4-FFF2-40B4-BE49-F238E27FC236}">
                    <a16:creationId xmlns:a16="http://schemas.microsoft.com/office/drawing/2014/main" id="{2CDEE914-87CF-21A1-CD8F-57ECA740A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2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8" name="Line 1227">
                <a:extLst>
                  <a:ext uri="{FF2B5EF4-FFF2-40B4-BE49-F238E27FC236}">
                    <a16:creationId xmlns:a16="http://schemas.microsoft.com/office/drawing/2014/main" id="{81F56CE9-9D08-F88C-075E-95E4A6B08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12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9" name="Line 1228">
                <a:extLst>
                  <a:ext uri="{FF2B5EF4-FFF2-40B4-BE49-F238E27FC236}">
                    <a16:creationId xmlns:a16="http://schemas.microsoft.com/office/drawing/2014/main" id="{14D89FB7-FA80-EADC-3AF0-264FE47BA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12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0" name="Line 1229">
                <a:extLst>
                  <a:ext uri="{FF2B5EF4-FFF2-40B4-BE49-F238E27FC236}">
                    <a16:creationId xmlns:a16="http://schemas.microsoft.com/office/drawing/2014/main" id="{3A526366-916B-8DB9-E049-055DB707C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2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1" name="Line 1230">
                <a:extLst>
                  <a:ext uri="{FF2B5EF4-FFF2-40B4-BE49-F238E27FC236}">
                    <a16:creationId xmlns:a16="http://schemas.microsoft.com/office/drawing/2014/main" id="{28AAD567-33AD-1A32-FCBB-9D3E0F3D4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2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2" name="Line 1231">
                <a:extLst>
                  <a:ext uri="{FF2B5EF4-FFF2-40B4-BE49-F238E27FC236}">
                    <a16:creationId xmlns:a16="http://schemas.microsoft.com/office/drawing/2014/main" id="{F53D9CE2-3633-007A-FB61-E1B97A6EA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12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3" name="Line 1232">
                <a:extLst>
                  <a:ext uri="{FF2B5EF4-FFF2-40B4-BE49-F238E27FC236}">
                    <a16:creationId xmlns:a16="http://schemas.microsoft.com/office/drawing/2014/main" id="{81DDECCF-D7CA-75B2-6327-265F174FF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12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4" name="Line 1233">
                <a:extLst>
                  <a:ext uri="{FF2B5EF4-FFF2-40B4-BE49-F238E27FC236}">
                    <a16:creationId xmlns:a16="http://schemas.microsoft.com/office/drawing/2014/main" id="{25F29EDF-EAFC-964D-1BFF-1A21D2E56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2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5" name="Line 1234">
                <a:extLst>
                  <a:ext uri="{FF2B5EF4-FFF2-40B4-BE49-F238E27FC236}">
                    <a16:creationId xmlns:a16="http://schemas.microsoft.com/office/drawing/2014/main" id="{628D89BB-03EF-915C-8A76-EC5F23AF4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2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9" name="Group 1436">
              <a:extLst>
                <a:ext uri="{FF2B5EF4-FFF2-40B4-BE49-F238E27FC236}">
                  <a16:creationId xmlns:a16="http://schemas.microsoft.com/office/drawing/2014/main" id="{4F357B50-F2C2-E667-7DEC-3D2E455365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2" y="1789"/>
              <a:ext cx="112" cy="1280"/>
              <a:chOff x="2812" y="1789"/>
              <a:chExt cx="112" cy="1280"/>
            </a:xfrm>
          </p:grpSpPr>
          <p:sp>
            <p:nvSpPr>
              <p:cNvPr id="1956" name="Line 1236">
                <a:extLst>
                  <a:ext uri="{FF2B5EF4-FFF2-40B4-BE49-F238E27FC236}">
                    <a16:creationId xmlns:a16="http://schemas.microsoft.com/office/drawing/2014/main" id="{B8197615-C2C9-2B12-26BC-32C7812F2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12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7" name="Line 1237">
                <a:extLst>
                  <a:ext uri="{FF2B5EF4-FFF2-40B4-BE49-F238E27FC236}">
                    <a16:creationId xmlns:a16="http://schemas.microsoft.com/office/drawing/2014/main" id="{D3E3F907-BC4A-2D04-689B-8231EDAC0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12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8" name="Line 1238">
                <a:extLst>
                  <a:ext uri="{FF2B5EF4-FFF2-40B4-BE49-F238E27FC236}">
                    <a16:creationId xmlns:a16="http://schemas.microsoft.com/office/drawing/2014/main" id="{0A558874-AFB1-B9FA-9CEA-B053CA9C2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2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9" name="Line 1239">
                <a:extLst>
                  <a:ext uri="{FF2B5EF4-FFF2-40B4-BE49-F238E27FC236}">
                    <a16:creationId xmlns:a16="http://schemas.microsoft.com/office/drawing/2014/main" id="{07254B3D-CC3C-40AB-92F5-AB8FEE93C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2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0" name="Line 1240">
                <a:extLst>
                  <a:ext uri="{FF2B5EF4-FFF2-40B4-BE49-F238E27FC236}">
                    <a16:creationId xmlns:a16="http://schemas.microsoft.com/office/drawing/2014/main" id="{A3237080-AE39-263F-E4E9-73E01BF05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12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1" name="Line 1241">
                <a:extLst>
                  <a:ext uri="{FF2B5EF4-FFF2-40B4-BE49-F238E27FC236}">
                    <a16:creationId xmlns:a16="http://schemas.microsoft.com/office/drawing/2014/main" id="{C2A0D406-DC26-ACF8-FCFA-7ED308617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12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2" name="Line 1242">
                <a:extLst>
                  <a:ext uri="{FF2B5EF4-FFF2-40B4-BE49-F238E27FC236}">
                    <a16:creationId xmlns:a16="http://schemas.microsoft.com/office/drawing/2014/main" id="{25F497DF-B76A-8C53-9A5E-026379E2F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2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3" name="Line 1243">
                <a:extLst>
                  <a:ext uri="{FF2B5EF4-FFF2-40B4-BE49-F238E27FC236}">
                    <a16:creationId xmlns:a16="http://schemas.microsoft.com/office/drawing/2014/main" id="{29B1EEF8-7D3C-BC7D-27C5-BC4F2F0D5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2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4" name="Line 1244">
                <a:extLst>
                  <a:ext uri="{FF2B5EF4-FFF2-40B4-BE49-F238E27FC236}">
                    <a16:creationId xmlns:a16="http://schemas.microsoft.com/office/drawing/2014/main" id="{C95CCDBD-C17D-A4BD-BAB6-B32829393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12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5" name="Line 1245">
                <a:extLst>
                  <a:ext uri="{FF2B5EF4-FFF2-40B4-BE49-F238E27FC236}">
                    <a16:creationId xmlns:a16="http://schemas.microsoft.com/office/drawing/2014/main" id="{00F2DE57-A372-DA00-6DB4-69304C0A0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12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6" name="Line 1246">
                <a:extLst>
                  <a:ext uri="{FF2B5EF4-FFF2-40B4-BE49-F238E27FC236}">
                    <a16:creationId xmlns:a16="http://schemas.microsoft.com/office/drawing/2014/main" id="{D0A94CE4-B964-7916-81C4-675FCE140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2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7" name="Line 1247">
                <a:extLst>
                  <a:ext uri="{FF2B5EF4-FFF2-40B4-BE49-F238E27FC236}">
                    <a16:creationId xmlns:a16="http://schemas.microsoft.com/office/drawing/2014/main" id="{E217DE02-152D-2C7A-4994-FBC1E500C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2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8" name="Line 1248">
                <a:extLst>
                  <a:ext uri="{FF2B5EF4-FFF2-40B4-BE49-F238E27FC236}">
                    <a16:creationId xmlns:a16="http://schemas.microsoft.com/office/drawing/2014/main" id="{1697D4EF-6A69-CEFE-3D6D-EF1FB3FE6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12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9" name="Line 1249">
                <a:extLst>
                  <a:ext uri="{FF2B5EF4-FFF2-40B4-BE49-F238E27FC236}">
                    <a16:creationId xmlns:a16="http://schemas.microsoft.com/office/drawing/2014/main" id="{E7E5D2A2-BC9B-3A95-5EDE-C07E21329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12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0" name="Line 1250">
                <a:extLst>
                  <a:ext uri="{FF2B5EF4-FFF2-40B4-BE49-F238E27FC236}">
                    <a16:creationId xmlns:a16="http://schemas.microsoft.com/office/drawing/2014/main" id="{A1403875-3E32-988E-A4A4-812838CAF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1" name="Line 1251">
                <a:extLst>
                  <a:ext uri="{FF2B5EF4-FFF2-40B4-BE49-F238E27FC236}">
                    <a16:creationId xmlns:a16="http://schemas.microsoft.com/office/drawing/2014/main" id="{45991F6A-5054-96DD-100D-996B40824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2" name="Line 1252">
                <a:extLst>
                  <a:ext uri="{FF2B5EF4-FFF2-40B4-BE49-F238E27FC236}">
                    <a16:creationId xmlns:a16="http://schemas.microsoft.com/office/drawing/2014/main" id="{2B5BB96F-8768-B3CB-FB57-ABC13BCCF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3" name="Line 1253">
                <a:extLst>
                  <a:ext uri="{FF2B5EF4-FFF2-40B4-BE49-F238E27FC236}">
                    <a16:creationId xmlns:a16="http://schemas.microsoft.com/office/drawing/2014/main" id="{B7B3145C-4360-06BB-133F-ED5EE90D1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4" name="Line 1254">
                <a:extLst>
                  <a:ext uri="{FF2B5EF4-FFF2-40B4-BE49-F238E27FC236}">
                    <a16:creationId xmlns:a16="http://schemas.microsoft.com/office/drawing/2014/main" id="{CEF91674-E583-1068-13B7-C8F8C3638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5" name="Line 1255">
                <a:extLst>
                  <a:ext uri="{FF2B5EF4-FFF2-40B4-BE49-F238E27FC236}">
                    <a16:creationId xmlns:a16="http://schemas.microsoft.com/office/drawing/2014/main" id="{7111ADCA-5142-DF9E-BA9B-89B52D46F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6" name="Line 1256">
                <a:extLst>
                  <a:ext uri="{FF2B5EF4-FFF2-40B4-BE49-F238E27FC236}">
                    <a16:creationId xmlns:a16="http://schemas.microsoft.com/office/drawing/2014/main" id="{F00B19DD-EDB3-0D0B-4746-40255B3B6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7" name="Line 1257">
                <a:extLst>
                  <a:ext uri="{FF2B5EF4-FFF2-40B4-BE49-F238E27FC236}">
                    <a16:creationId xmlns:a16="http://schemas.microsoft.com/office/drawing/2014/main" id="{204B27E3-E89D-F993-F4D3-B414C4D23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8" name="Line 1258">
                <a:extLst>
                  <a:ext uri="{FF2B5EF4-FFF2-40B4-BE49-F238E27FC236}">
                    <a16:creationId xmlns:a16="http://schemas.microsoft.com/office/drawing/2014/main" id="{026E76CE-E468-DF6E-2460-0BCF673B6B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9" name="Line 1259">
                <a:extLst>
                  <a:ext uri="{FF2B5EF4-FFF2-40B4-BE49-F238E27FC236}">
                    <a16:creationId xmlns:a16="http://schemas.microsoft.com/office/drawing/2014/main" id="{7685620A-33C4-A0DF-268F-F23887F9C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0" name="Line 1260">
                <a:extLst>
                  <a:ext uri="{FF2B5EF4-FFF2-40B4-BE49-F238E27FC236}">
                    <a16:creationId xmlns:a16="http://schemas.microsoft.com/office/drawing/2014/main" id="{33FD9A86-CADD-6555-C37F-53A6717C6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1" name="Line 1261">
                <a:extLst>
                  <a:ext uri="{FF2B5EF4-FFF2-40B4-BE49-F238E27FC236}">
                    <a16:creationId xmlns:a16="http://schemas.microsoft.com/office/drawing/2014/main" id="{01C6C254-FBE4-32A0-D6FE-D6A1BD07C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2" name="Line 1262">
                <a:extLst>
                  <a:ext uri="{FF2B5EF4-FFF2-40B4-BE49-F238E27FC236}">
                    <a16:creationId xmlns:a16="http://schemas.microsoft.com/office/drawing/2014/main" id="{BE546B1C-AA78-8A6B-4911-C97CF5BDA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3" name="Line 1263">
                <a:extLst>
                  <a:ext uri="{FF2B5EF4-FFF2-40B4-BE49-F238E27FC236}">
                    <a16:creationId xmlns:a16="http://schemas.microsoft.com/office/drawing/2014/main" id="{1AF583F3-D42B-1CDF-FFB7-C6E9FF55C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4" name="Line 1264">
                <a:extLst>
                  <a:ext uri="{FF2B5EF4-FFF2-40B4-BE49-F238E27FC236}">
                    <a16:creationId xmlns:a16="http://schemas.microsoft.com/office/drawing/2014/main" id="{D9D01426-644F-3C63-7593-71EFD8A69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5" name="Line 1265">
                <a:extLst>
                  <a:ext uri="{FF2B5EF4-FFF2-40B4-BE49-F238E27FC236}">
                    <a16:creationId xmlns:a16="http://schemas.microsoft.com/office/drawing/2014/main" id="{AA5CE891-D6B9-D94B-775E-3211A9AE3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6" name="Line 1266">
                <a:extLst>
                  <a:ext uri="{FF2B5EF4-FFF2-40B4-BE49-F238E27FC236}">
                    <a16:creationId xmlns:a16="http://schemas.microsoft.com/office/drawing/2014/main" id="{15D12522-1F4C-5E8D-7A08-38AB0568C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7" name="Line 1267">
                <a:extLst>
                  <a:ext uri="{FF2B5EF4-FFF2-40B4-BE49-F238E27FC236}">
                    <a16:creationId xmlns:a16="http://schemas.microsoft.com/office/drawing/2014/main" id="{C7F98F38-975C-373D-4291-1E22CE708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8" name="Line 1268">
                <a:extLst>
                  <a:ext uri="{FF2B5EF4-FFF2-40B4-BE49-F238E27FC236}">
                    <a16:creationId xmlns:a16="http://schemas.microsoft.com/office/drawing/2014/main" id="{3374B1B9-4324-87CC-B12B-222736BE44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9" name="Line 1269">
                <a:extLst>
                  <a:ext uri="{FF2B5EF4-FFF2-40B4-BE49-F238E27FC236}">
                    <a16:creationId xmlns:a16="http://schemas.microsoft.com/office/drawing/2014/main" id="{8E973659-3931-6C0F-3BC4-3B7EB3CC8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0" name="Line 1270">
                <a:extLst>
                  <a:ext uri="{FF2B5EF4-FFF2-40B4-BE49-F238E27FC236}">
                    <a16:creationId xmlns:a16="http://schemas.microsoft.com/office/drawing/2014/main" id="{E106DCE2-4C0C-8D91-CC55-59546A932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1" name="Line 1271">
                <a:extLst>
                  <a:ext uri="{FF2B5EF4-FFF2-40B4-BE49-F238E27FC236}">
                    <a16:creationId xmlns:a16="http://schemas.microsoft.com/office/drawing/2014/main" id="{FEF3B561-90CB-D653-CD0A-39497FA99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2" name="Line 1272">
                <a:extLst>
                  <a:ext uri="{FF2B5EF4-FFF2-40B4-BE49-F238E27FC236}">
                    <a16:creationId xmlns:a16="http://schemas.microsoft.com/office/drawing/2014/main" id="{3A9128B6-50E9-6492-3F84-FEA7FF584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3" name="Line 1273">
                <a:extLst>
                  <a:ext uri="{FF2B5EF4-FFF2-40B4-BE49-F238E27FC236}">
                    <a16:creationId xmlns:a16="http://schemas.microsoft.com/office/drawing/2014/main" id="{042059FE-A110-EBE8-6A1D-6BAA710B4D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4" name="Line 1274">
                <a:extLst>
                  <a:ext uri="{FF2B5EF4-FFF2-40B4-BE49-F238E27FC236}">
                    <a16:creationId xmlns:a16="http://schemas.microsoft.com/office/drawing/2014/main" id="{3D56FB2A-2E51-4915-D22B-D48DA1777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5" name="Line 1275">
                <a:extLst>
                  <a:ext uri="{FF2B5EF4-FFF2-40B4-BE49-F238E27FC236}">
                    <a16:creationId xmlns:a16="http://schemas.microsoft.com/office/drawing/2014/main" id="{CD88ED3E-9C2E-8C7F-D25D-7E8029E6E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6" name="Line 1276">
                <a:extLst>
                  <a:ext uri="{FF2B5EF4-FFF2-40B4-BE49-F238E27FC236}">
                    <a16:creationId xmlns:a16="http://schemas.microsoft.com/office/drawing/2014/main" id="{6E557782-9CB3-4574-8AA1-C1DA3879A6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7" name="Line 1277">
                <a:extLst>
                  <a:ext uri="{FF2B5EF4-FFF2-40B4-BE49-F238E27FC236}">
                    <a16:creationId xmlns:a16="http://schemas.microsoft.com/office/drawing/2014/main" id="{16186C84-ABF3-2A5E-746D-77D1CFB1C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8" name="Line 1278">
                <a:extLst>
                  <a:ext uri="{FF2B5EF4-FFF2-40B4-BE49-F238E27FC236}">
                    <a16:creationId xmlns:a16="http://schemas.microsoft.com/office/drawing/2014/main" id="{715A6685-75F4-F4FF-15AD-36793E7E4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9" name="Line 1279">
                <a:extLst>
                  <a:ext uri="{FF2B5EF4-FFF2-40B4-BE49-F238E27FC236}">
                    <a16:creationId xmlns:a16="http://schemas.microsoft.com/office/drawing/2014/main" id="{DCFEF217-6503-7E2B-623A-D69DA5D90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0" name="Line 1280">
                <a:extLst>
                  <a:ext uri="{FF2B5EF4-FFF2-40B4-BE49-F238E27FC236}">
                    <a16:creationId xmlns:a16="http://schemas.microsoft.com/office/drawing/2014/main" id="{884CA874-7B08-9DB3-498C-C90004F30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1" name="Line 1281">
                <a:extLst>
                  <a:ext uri="{FF2B5EF4-FFF2-40B4-BE49-F238E27FC236}">
                    <a16:creationId xmlns:a16="http://schemas.microsoft.com/office/drawing/2014/main" id="{D51489FD-4C51-B45A-BD8E-86B63486F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2" name="Line 1282">
                <a:extLst>
                  <a:ext uri="{FF2B5EF4-FFF2-40B4-BE49-F238E27FC236}">
                    <a16:creationId xmlns:a16="http://schemas.microsoft.com/office/drawing/2014/main" id="{3A7C9978-64FD-3295-0F66-D251AB31F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3" name="Line 1283">
                <a:extLst>
                  <a:ext uri="{FF2B5EF4-FFF2-40B4-BE49-F238E27FC236}">
                    <a16:creationId xmlns:a16="http://schemas.microsoft.com/office/drawing/2014/main" id="{8E48D778-B42A-AF2F-1FF6-80ECCDB68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4" name="Line 1284">
                <a:extLst>
                  <a:ext uri="{FF2B5EF4-FFF2-40B4-BE49-F238E27FC236}">
                    <a16:creationId xmlns:a16="http://schemas.microsoft.com/office/drawing/2014/main" id="{74C45E39-0A62-EAF6-85B4-6E5B1354A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5" name="Line 1285">
                <a:extLst>
                  <a:ext uri="{FF2B5EF4-FFF2-40B4-BE49-F238E27FC236}">
                    <a16:creationId xmlns:a16="http://schemas.microsoft.com/office/drawing/2014/main" id="{41D72F76-A4D4-F567-B642-830E8D91B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6" name="Line 1286">
                <a:extLst>
                  <a:ext uri="{FF2B5EF4-FFF2-40B4-BE49-F238E27FC236}">
                    <a16:creationId xmlns:a16="http://schemas.microsoft.com/office/drawing/2014/main" id="{A2DD0DB2-0505-49B8-A97C-BF29EC20F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7" name="Line 1287">
                <a:extLst>
                  <a:ext uri="{FF2B5EF4-FFF2-40B4-BE49-F238E27FC236}">
                    <a16:creationId xmlns:a16="http://schemas.microsoft.com/office/drawing/2014/main" id="{224F05EE-C162-AC7E-0770-79E096713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8" name="Line 1288">
                <a:extLst>
                  <a:ext uri="{FF2B5EF4-FFF2-40B4-BE49-F238E27FC236}">
                    <a16:creationId xmlns:a16="http://schemas.microsoft.com/office/drawing/2014/main" id="{4DD8ACC9-D5BE-4F7D-9729-F4CD2D7CC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9" name="Line 1289">
                <a:extLst>
                  <a:ext uri="{FF2B5EF4-FFF2-40B4-BE49-F238E27FC236}">
                    <a16:creationId xmlns:a16="http://schemas.microsoft.com/office/drawing/2014/main" id="{36084886-0015-1E8A-E39A-633F5146E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0" name="Line 1290">
                <a:extLst>
                  <a:ext uri="{FF2B5EF4-FFF2-40B4-BE49-F238E27FC236}">
                    <a16:creationId xmlns:a16="http://schemas.microsoft.com/office/drawing/2014/main" id="{EFA65936-6F0B-57CC-6AD6-D8CBC756E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1" name="Line 1291">
                <a:extLst>
                  <a:ext uri="{FF2B5EF4-FFF2-40B4-BE49-F238E27FC236}">
                    <a16:creationId xmlns:a16="http://schemas.microsoft.com/office/drawing/2014/main" id="{D703DFFD-C8BE-6C28-149F-6603D1870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2" name="Line 1292">
                <a:extLst>
                  <a:ext uri="{FF2B5EF4-FFF2-40B4-BE49-F238E27FC236}">
                    <a16:creationId xmlns:a16="http://schemas.microsoft.com/office/drawing/2014/main" id="{FFDE0E9D-498E-6F41-010F-061429FC2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3" name="Line 1293">
                <a:extLst>
                  <a:ext uri="{FF2B5EF4-FFF2-40B4-BE49-F238E27FC236}">
                    <a16:creationId xmlns:a16="http://schemas.microsoft.com/office/drawing/2014/main" id="{3EFAE662-51EC-1476-E7FE-C56343451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4" name="Line 1294">
                <a:extLst>
                  <a:ext uri="{FF2B5EF4-FFF2-40B4-BE49-F238E27FC236}">
                    <a16:creationId xmlns:a16="http://schemas.microsoft.com/office/drawing/2014/main" id="{251F7CC4-1BC6-33BA-CEEB-590A682FB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5" name="Line 1295">
                <a:extLst>
                  <a:ext uri="{FF2B5EF4-FFF2-40B4-BE49-F238E27FC236}">
                    <a16:creationId xmlns:a16="http://schemas.microsoft.com/office/drawing/2014/main" id="{58015539-53C5-1483-5828-11263A4A6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6" name="Line 1296">
                <a:extLst>
                  <a:ext uri="{FF2B5EF4-FFF2-40B4-BE49-F238E27FC236}">
                    <a16:creationId xmlns:a16="http://schemas.microsoft.com/office/drawing/2014/main" id="{76590047-FD7D-0E31-24B8-F60FE8203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7" name="Line 1297">
                <a:extLst>
                  <a:ext uri="{FF2B5EF4-FFF2-40B4-BE49-F238E27FC236}">
                    <a16:creationId xmlns:a16="http://schemas.microsoft.com/office/drawing/2014/main" id="{D781D020-37B1-AEE7-F485-775660CA2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8" name="Line 1298">
                <a:extLst>
                  <a:ext uri="{FF2B5EF4-FFF2-40B4-BE49-F238E27FC236}">
                    <a16:creationId xmlns:a16="http://schemas.microsoft.com/office/drawing/2014/main" id="{49BFD380-4370-A4DB-7810-81D5ABB3C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9" name="Line 1299">
                <a:extLst>
                  <a:ext uri="{FF2B5EF4-FFF2-40B4-BE49-F238E27FC236}">
                    <a16:creationId xmlns:a16="http://schemas.microsoft.com/office/drawing/2014/main" id="{0EFDF678-6D0B-4715-0EFD-6A17571C4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0" name="Line 1300">
                <a:extLst>
                  <a:ext uri="{FF2B5EF4-FFF2-40B4-BE49-F238E27FC236}">
                    <a16:creationId xmlns:a16="http://schemas.microsoft.com/office/drawing/2014/main" id="{364D2852-7595-9351-DFA7-DA90A673B5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1" name="Line 1301">
                <a:extLst>
                  <a:ext uri="{FF2B5EF4-FFF2-40B4-BE49-F238E27FC236}">
                    <a16:creationId xmlns:a16="http://schemas.microsoft.com/office/drawing/2014/main" id="{6C8B79C5-09DB-7022-F0BE-AF5ADE282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2" name="Line 1302">
                <a:extLst>
                  <a:ext uri="{FF2B5EF4-FFF2-40B4-BE49-F238E27FC236}">
                    <a16:creationId xmlns:a16="http://schemas.microsoft.com/office/drawing/2014/main" id="{AE9F60A1-6209-FFDF-26DA-6EAB10621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3" name="Line 1303">
                <a:extLst>
                  <a:ext uri="{FF2B5EF4-FFF2-40B4-BE49-F238E27FC236}">
                    <a16:creationId xmlns:a16="http://schemas.microsoft.com/office/drawing/2014/main" id="{52740D4B-1160-7075-8206-170D38F20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4" name="Line 1304">
                <a:extLst>
                  <a:ext uri="{FF2B5EF4-FFF2-40B4-BE49-F238E27FC236}">
                    <a16:creationId xmlns:a16="http://schemas.microsoft.com/office/drawing/2014/main" id="{7655B9A5-85C4-71E6-3E60-7CCFA544C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5" name="Line 1305">
                <a:extLst>
                  <a:ext uri="{FF2B5EF4-FFF2-40B4-BE49-F238E27FC236}">
                    <a16:creationId xmlns:a16="http://schemas.microsoft.com/office/drawing/2014/main" id="{F5FDCF94-C9BF-3743-0BA2-63B26ACBC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6" name="Line 1306">
                <a:extLst>
                  <a:ext uri="{FF2B5EF4-FFF2-40B4-BE49-F238E27FC236}">
                    <a16:creationId xmlns:a16="http://schemas.microsoft.com/office/drawing/2014/main" id="{E653C7CF-7FAA-3FDB-830D-EFAF789A3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7" name="Line 1307">
                <a:extLst>
                  <a:ext uri="{FF2B5EF4-FFF2-40B4-BE49-F238E27FC236}">
                    <a16:creationId xmlns:a16="http://schemas.microsoft.com/office/drawing/2014/main" id="{E2BDB366-AB0D-6197-9EF0-C4461EAA2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8" name="Line 1308">
                <a:extLst>
                  <a:ext uri="{FF2B5EF4-FFF2-40B4-BE49-F238E27FC236}">
                    <a16:creationId xmlns:a16="http://schemas.microsoft.com/office/drawing/2014/main" id="{52FDEEE5-CA85-EF93-FDA4-754163C349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9" name="Line 1309">
                <a:extLst>
                  <a:ext uri="{FF2B5EF4-FFF2-40B4-BE49-F238E27FC236}">
                    <a16:creationId xmlns:a16="http://schemas.microsoft.com/office/drawing/2014/main" id="{3786A3FB-0F48-0C2C-3A04-F8EE6FFA9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0" name="Line 1310">
                <a:extLst>
                  <a:ext uri="{FF2B5EF4-FFF2-40B4-BE49-F238E27FC236}">
                    <a16:creationId xmlns:a16="http://schemas.microsoft.com/office/drawing/2014/main" id="{A25621DD-561A-4421-4AB7-8AA53F3BF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1" name="Line 1311">
                <a:extLst>
                  <a:ext uri="{FF2B5EF4-FFF2-40B4-BE49-F238E27FC236}">
                    <a16:creationId xmlns:a16="http://schemas.microsoft.com/office/drawing/2014/main" id="{22F355A7-4AB5-305E-4FF3-2AEB123A3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2" name="Line 1312">
                <a:extLst>
                  <a:ext uri="{FF2B5EF4-FFF2-40B4-BE49-F238E27FC236}">
                    <a16:creationId xmlns:a16="http://schemas.microsoft.com/office/drawing/2014/main" id="{3A27F856-71EA-4DC6-0F42-9A58171A0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3" name="Line 1313">
                <a:extLst>
                  <a:ext uri="{FF2B5EF4-FFF2-40B4-BE49-F238E27FC236}">
                    <a16:creationId xmlns:a16="http://schemas.microsoft.com/office/drawing/2014/main" id="{61C3C384-C094-E85D-07DE-FDC35E58F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4" name="Line 1314">
                <a:extLst>
                  <a:ext uri="{FF2B5EF4-FFF2-40B4-BE49-F238E27FC236}">
                    <a16:creationId xmlns:a16="http://schemas.microsoft.com/office/drawing/2014/main" id="{E1EB236A-392E-EF57-98BE-AC62BDADD7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5" name="Line 1315">
                <a:extLst>
                  <a:ext uri="{FF2B5EF4-FFF2-40B4-BE49-F238E27FC236}">
                    <a16:creationId xmlns:a16="http://schemas.microsoft.com/office/drawing/2014/main" id="{6468300A-D8CF-3094-9D58-80C713032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6" name="Line 1316">
                <a:extLst>
                  <a:ext uri="{FF2B5EF4-FFF2-40B4-BE49-F238E27FC236}">
                    <a16:creationId xmlns:a16="http://schemas.microsoft.com/office/drawing/2014/main" id="{7FB8828F-2007-3EEB-E18D-5C09A7A02F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7" name="Line 1317">
                <a:extLst>
                  <a:ext uri="{FF2B5EF4-FFF2-40B4-BE49-F238E27FC236}">
                    <a16:creationId xmlns:a16="http://schemas.microsoft.com/office/drawing/2014/main" id="{6E927FA5-594F-97AE-5982-4A54803FB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8" name="Line 1318">
                <a:extLst>
                  <a:ext uri="{FF2B5EF4-FFF2-40B4-BE49-F238E27FC236}">
                    <a16:creationId xmlns:a16="http://schemas.microsoft.com/office/drawing/2014/main" id="{4FEBB87D-651B-B4D6-66C2-2D133D452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9" name="Line 1319">
                <a:extLst>
                  <a:ext uri="{FF2B5EF4-FFF2-40B4-BE49-F238E27FC236}">
                    <a16:creationId xmlns:a16="http://schemas.microsoft.com/office/drawing/2014/main" id="{CA924439-17D9-05FA-F8DA-6C959A5F3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0" name="Line 1320">
                <a:extLst>
                  <a:ext uri="{FF2B5EF4-FFF2-40B4-BE49-F238E27FC236}">
                    <a16:creationId xmlns:a16="http://schemas.microsoft.com/office/drawing/2014/main" id="{759ACC8D-4AFE-9941-0F56-537680C10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1" name="Line 1321">
                <a:extLst>
                  <a:ext uri="{FF2B5EF4-FFF2-40B4-BE49-F238E27FC236}">
                    <a16:creationId xmlns:a16="http://schemas.microsoft.com/office/drawing/2014/main" id="{F128A943-D5F3-CE20-F89A-CBBAA2E82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2" name="Line 1322">
                <a:extLst>
                  <a:ext uri="{FF2B5EF4-FFF2-40B4-BE49-F238E27FC236}">
                    <a16:creationId xmlns:a16="http://schemas.microsoft.com/office/drawing/2014/main" id="{8AE64627-0AAA-D557-173C-6ECC64548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3" name="Line 1323">
                <a:extLst>
                  <a:ext uri="{FF2B5EF4-FFF2-40B4-BE49-F238E27FC236}">
                    <a16:creationId xmlns:a16="http://schemas.microsoft.com/office/drawing/2014/main" id="{D0C9A3FD-1468-160E-8997-CB0375B81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4" name="Line 1324">
                <a:extLst>
                  <a:ext uri="{FF2B5EF4-FFF2-40B4-BE49-F238E27FC236}">
                    <a16:creationId xmlns:a16="http://schemas.microsoft.com/office/drawing/2014/main" id="{80525054-0FD0-2DA7-F39D-3A86865E2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5" name="Line 1325">
                <a:extLst>
                  <a:ext uri="{FF2B5EF4-FFF2-40B4-BE49-F238E27FC236}">
                    <a16:creationId xmlns:a16="http://schemas.microsoft.com/office/drawing/2014/main" id="{B657FBE8-7A6E-B57F-DBDE-20BB4C74C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6" name="Line 1326">
                <a:extLst>
                  <a:ext uri="{FF2B5EF4-FFF2-40B4-BE49-F238E27FC236}">
                    <a16:creationId xmlns:a16="http://schemas.microsoft.com/office/drawing/2014/main" id="{3FF6503E-CAE1-5EAA-C5AB-47FAE5B57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7" name="Line 1327">
                <a:extLst>
                  <a:ext uri="{FF2B5EF4-FFF2-40B4-BE49-F238E27FC236}">
                    <a16:creationId xmlns:a16="http://schemas.microsoft.com/office/drawing/2014/main" id="{CE547F4A-FA16-7C7D-36B2-6E25A865D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" name="Line 1328">
                <a:extLst>
                  <a:ext uri="{FF2B5EF4-FFF2-40B4-BE49-F238E27FC236}">
                    <a16:creationId xmlns:a16="http://schemas.microsoft.com/office/drawing/2014/main" id="{DBC1662F-91E1-B08D-A0A3-444C36988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" name="Line 1329">
                <a:extLst>
                  <a:ext uri="{FF2B5EF4-FFF2-40B4-BE49-F238E27FC236}">
                    <a16:creationId xmlns:a16="http://schemas.microsoft.com/office/drawing/2014/main" id="{575F9835-9B35-D4D9-87A3-1BF2F9016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" name="Line 1330">
                <a:extLst>
                  <a:ext uri="{FF2B5EF4-FFF2-40B4-BE49-F238E27FC236}">
                    <a16:creationId xmlns:a16="http://schemas.microsoft.com/office/drawing/2014/main" id="{43E16B27-6EB4-D4A8-218E-2740CF97E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11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" name="Line 1331">
                <a:extLst>
                  <a:ext uri="{FF2B5EF4-FFF2-40B4-BE49-F238E27FC236}">
                    <a16:creationId xmlns:a16="http://schemas.microsoft.com/office/drawing/2014/main" id="{B61E8DC4-07BF-1CC1-0C11-A399C0FD1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11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2" name="Line 1332">
                <a:extLst>
                  <a:ext uri="{FF2B5EF4-FFF2-40B4-BE49-F238E27FC236}">
                    <a16:creationId xmlns:a16="http://schemas.microsoft.com/office/drawing/2014/main" id="{B95B3181-87DE-6A77-8BB5-2D4A6F759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11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3" name="Line 1333">
                <a:extLst>
                  <a:ext uri="{FF2B5EF4-FFF2-40B4-BE49-F238E27FC236}">
                    <a16:creationId xmlns:a16="http://schemas.microsoft.com/office/drawing/2014/main" id="{D2539681-DB93-F0B5-4934-71E11B4EF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11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4" name="Line 1334">
                <a:extLst>
                  <a:ext uri="{FF2B5EF4-FFF2-40B4-BE49-F238E27FC236}">
                    <a16:creationId xmlns:a16="http://schemas.microsoft.com/office/drawing/2014/main" id="{67ED2F22-28DF-72EC-2FB4-F0BD401CD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070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" name="Line 1335">
                <a:extLst>
                  <a:ext uri="{FF2B5EF4-FFF2-40B4-BE49-F238E27FC236}">
                    <a16:creationId xmlns:a16="http://schemas.microsoft.com/office/drawing/2014/main" id="{52A7FE68-80C4-86C6-C31F-5373569C4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070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6" name="Line 1336">
                <a:extLst>
                  <a:ext uri="{FF2B5EF4-FFF2-40B4-BE49-F238E27FC236}">
                    <a16:creationId xmlns:a16="http://schemas.microsoft.com/office/drawing/2014/main" id="{9A820DCB-7F5B-603D-5A47-D099B2C99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070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7" name="Line 1337">
                <a:extLst>
                  <a:ext uri="{FF2B5EF4-FFF2-40B4-BE49-F238E27FC236}">
                    <a16:creationId xmlns:a16="http://schemas.microsoft.com/office/drawing/2014/main" id="{4758286F-49F2-1DDF-72B7-8E20A3BB5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070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8" name="Line 1338">
                <a:extLst>
                  <a:ext uri="{FF2B5EF4-FFF2-40B4-BE49-F238E27FC236}">
                    <a16:creationId xmlns:a16="http://schemas.microsoft.com/office/drawing/2014/main" id="{C0A4C5D5-E682-55A8-EC37-CE562BF78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203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" name="Line 1339">
                <a:extLst>
                  <a:ext uri="{FF2B5EF4-FFF2-40B4-BE49-F238E27FC236}">
                    <a16:creationId xmlns:a16="http://schemas.microsoft.com/office/drawing/2014/main" id="{93F9D5B7-F29B-B06E-7174-6EA6FDE907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03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0" name="Line 1340">
                <a:extLst>
                  <a:ext uri="{FF2B5EF4-FFF2-40B4-BE49-F238E27FC236}">
                    <a16:creationId xmlns:a16="http://schemas.microsoft.com/office/drawing/2014/main" id="{BFAE0B89-EEBB-5F98-66C3-A023D7588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203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1" name="Line 1341">
                <a:extLst>
                  <a:ext uri="{FF2B5EF4-FFF2-40B4-BE49-F238E27FC236}">
                    <a16:creationId xmlns:a16="http://schemas.microsoft.com/office/drawing/2014/main" id="{C8965ED7-3F7C-EF5E-0881-D77CFA0869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03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2" name="Line 1342">
                <a:extLst>
                  <a:ext uri="{FF2B5EF4-FFF2-40B4-BE49-F238E27FC236}">
                    <a16:creationId xmlns:a16="http://schemas.microsoft.com/office/drawing/2014/main" id="{D1819A76-D040-CAA0-2AAB-D61428ACA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199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3" name="Line 1343">
                <a:extLst>
                  <a:ext uri="{FF2B5EF4-FFF2-40B4-BE49-F238E27FC236}">
                    <a16:creationId xmlns:a16="http://schemas.microsoft.com/office/drawing/2014/main" id="{38A9D5BD-DF0A-2162-44BA-8FC2C0455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199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4" name="Line 1344">
                <a:extLst>
                  <a:ext uri="{FF2B5EF4-FFF2-40B4-BE49-F238E27FC236}">
                    <a16:creationId xmlns:a16="http://schemas.microsoft.com/office/drawing/2014/main" id="{16B83879-716D-B34E-3F17-A41F93D81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199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5" name="Line 1345">
                <a:extLst>
                  <a:ext uri="{FF2B5EF4-FFF2-40B4-BE49-F238E27FC236}">
                    <a16:creationId xmlns:a16="http://schemas.microsoft.com/office/drawing/2014/main" id="{FA32AC18-FE3C-F636-63BC-CAB0B4B71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199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6" name="Line 1346">
                <a:extLst>
                  <a:ext uri="{FF2B5EF4-FFF2-40B4-BE49-F238E27FC236}">
                    <a16:creationId xmlns:a16="http://schemas.microsoft.com/office/drawing/2014/main" id="{2DFF2042-597C-4825-FAA8-587E47043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196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7" name="Line 1347">
                <a:extLst>
                  <a:ext uri="{FF2B5EF4-FFF2-40B4-BE49-F238E27FC236}">
                    <a16:creationId xmlns:a16="http://schemas.microsoft.com/office/drawing/2014/main" id="{228712A1-CFD6-5DCD-76C2-E35C8B6CD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196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8" name="Line 1348">
                <a:extLst>
                  <a:ext uri="{FF2B5EF4-FFF2-40B4-BE49-F238E27FC236}">
                    <a16:creationId xmlns:a16="http://schemas.microsoft.com/office/drawing/2014/main" id="{7BE78553-A68D-E99C-89D1-30A1006E8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196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9" name="Line 1349">
                <a:extLst>
                  <a:ext uri="{FF2B5EF4-FFF2-40B4-BE49-F238E27FC236}">
                    <a16:creationId xmlns:a16="http://schemas.microsoft.com/office/drawing/2014/main" id="{7D00FA79-4E88-3800-3E5E-5E0B9691E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196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0" name="Line 1350">
                <a:extLst>
                  <a:ext uri="{FF2B5EF4-FFF2-40B4-BE49-F238E27FC236}">
                    <a16:creationId xmlns:a16="http://schemas.microsoft.com/office/drawing/2014/main" id="{34D8328D-3855-3F4F-2BEE-EF1427833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192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1" name="Line 1351">
                <a:extLst>
                  <a:ext uri="{FF2B5EF4-FFF2-40B4-BE49-F238E27FC236}">
                    <a16:creationId xmlns:a16="http://schemas.microsoft.com/office/drawing/2014/main" id="{F49313D4-1588-AAD0-9BB3-076CB8B07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192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2" name="Line 1352">
                <a:extLst>
                  <a:ext uri="{FF2B5EF4-FFF2-40B4-BE49-F238E27FC236}">
                    <a16:creationId xmlns:a16="http://schemas.microsoft.com/office/drawing/2014/main" id="{946EE14D-7104-5C72-9EAF-1FA8B6820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192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3" name="Line 1353">
                <a:extLst>
                  <a:ext uri="{FF2B5EF4-FFF2-40B4-BE49-F238E27FC236}">
                    <a16:creationId xmlns:a16="http://schemas.microsoft.com/office/drawing/2014/main" id="{59455780-A7C6-5005-1BED-2B0DCF681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192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4" name="Line 1354">
                <a:extLst>
                  <a:ext uri="{FF2B5EF4-FFF2-40B4-BE49-F238E27FC236}">
                    <a16:creationId xmlns:a16="http://schemas.microsoft.com/office/drawing/2014/main" id="{44E9B6F4-2A84-6536-8C89-79EE4FEF5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1893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5" name="Line 1355">
                <a:extLst>
                  <a:ext uri="{FF2B5EF4-FFF2-40B4-BE49-F238E27FC236}">
                    <a16:creationId xmlns:a16="http://schemas.microsoft.com/office/drawing/2014/main" id="{9D5F07EE-9AE7-5047-9559-7149621B5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1893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6" name="Line 1356">
                <a:extLst>
                  <a:ext uri="{FF2B5EF4-FFF2-40B4-BE49-F238E27FC236}">
                    <a16:creationId xmlns:a16="http://schemas.microsoft.com/office/drawing/2014/main" id="{8B26EE85-B04E-78D8-6E08-76B5EDDFC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1893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7" name="Line 1357">
                <a:extLst>
                  <a:ext uri="{FF2B5EF4-FFF2-40B4-BE49-F238E27FC236}">
                    <a16:creationId xmlns:a16="http://schemas.microsoft.com/office/drawing/2014/main" id="{E15435D1-A3DB-AE12-446D-C7C61149A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1893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8" name="Line 1358">
                <a:extLst>
                  <a:ext uri="{FF2B5EF4-FFF2-40B4-BE49-F238E27FC236}">
                    <a16:creationId xmlns:a16="http://schemas.microsoft.com/office/drawing/2014/main" id="{D4D11FBB-0F39-8794-F76B-24DE74D1A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185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9" name="Line 1359">
                <a:extLst>
                  <a:ext uri="{FF2B5EF4-FFF2-40B4-BE49-F238E27FC236}">
                    <a16:creationId xmlns:a16="http://schemas.microsoft.com/office/drawing/2014/main" id="{05B57E34-3F97-BAED-BC8A-6B0FA8830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185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0" name="Line 1360">
                <a:extLst>
                  <a:ext uri="{FF2B5EF4-FFF2-40B4-BE49-F238E27FC236}">
                    <a16:creationId xmlns:a16="http://schemas.microsoft.com/office/drawing/2014/main" id="{4515123D-1ED7-2427-DE14-B77C56C6B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185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1" name="Line 1361">
                <a:extLst>
                  <a:ext uri="{FF2B5EF4-FFF2-40B4-BE49-F238E27FC236}">
                    <a16:creationId xmlns:a16="http://schemas.microsoft.com/office/drawing/2014/main" id="{11DCB474-883C-4E9A-E13F-7695F41C8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185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2" name="Line 1362">
                <a:extLst>
                  <a:ext uri="{FF2B5EF4-FFF2-40B4-BE49-F238E27FC236}">
                    <a16:creationId xmlns:a16="http://schemas.microsoft.com/office/drawing/2014/main" id="{52B7E1C8-798A-EF6A-5BCF-5C715BA806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182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3" name="Line 1363">
                <a:extLst>
                  <a:ext uri="{FF2B5EF4-FFF2-40B4-BE49-F238E27FC236}">
                    <a16:creationId xmlns:a16="http://schemas.microsoft.com/office/drawing/2014/main" id="{554E32FA-1DDF-6B0F-C95B-316CD8959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182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4" name="Line 1364">
                <a:extLst>
                  <a:ext uri="{FF2B5EF4-FFF2-40B4-BE49-F238E27FC236}">
                    <a16:creationId xmlns:a16="http://schemas.microsoft.com/office/drawing/2014/main" id="{A9BFAFC6-9651-C510-79EA-AC366C95A7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182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5" name="Line 1365">
                <a:extLst>
                  <a:ext uri="{FF2B5EF4-FFF2-40B4-BE49-F238E27FC236}">
                    <a16:creationId xmlns:a16="http://schemas.microsoft.com/office/drawing/2014/main" id="{5861FED5-9A1C-278F-060C-BCDF49111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182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6" name="Line 1366">
                <a:extLst>
                  <a:ext uri="{FF2B5EF4-FFF2-40B4-BE49-F238E27FC236}">
                    <a16:creationId xmlns:a16="http://schemas.microsoft.com/office/drawing/2014/main" id="{5D77F7DB-D1E3-73DE-0E3D-346D397B4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6" y="178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7" name="Line 1367">
                <a:extLst>
                  <a:ext uri="{FF2B5EF4-FFF2-40B4-BE49-F238E27FC236}">
                    <a16:creationId xmlns:a16="http://schemas.microsoft.com/office/drawing/2014/main" id="{8B0EABEA-C1EA-17F3-891A-1DC2DEE09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178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8" name="Line 1368">
                <a:extLst>
                  <a:ext uri="{FF2B5EF4-FFF2-40B4-BE49-F238E27FC236}">
                    <a16:creationId xmlns:a16="http://schemas.microsoft.com/office/drawing/2014/main" id="{420BB9A3-F457-C1A1-4A97-E8007FE7C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6" y="178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" name="Line 1369">
                <a:extLst>
                  <a:ext uri="{FF2B5EF4-FFF2-40B4-BE49-F238E27FC236}">
                    <a16:creationId xmlns:a16="http://schemas.microsoft.com/office/drawing/2014/main" id="{377E806F-07D2-B8A2-5B43-C91136364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178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0" name="Line 1370">
                <a:extLst>
                  <a:ext uri="{FF2B5EF4-FFF2-40B4-BE49-F238E27FC236}">
                    <a16:creationId xmlns:a16="http://schemas.microsoft.com/office/drawing/2014/main" id="{462E273A-E19F-9D30-0A96-A1D51D29C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1" name="Line 1371">
                <a:extLst>
                  <a:ext uri="{FF2B5EF4-FFF2-40B4-BE49-F238E27FC236}">
                    <a16:creationId xmlns:a16="http://schemas.microsoft.com/office/drawing/2014/main" id="{5094D50F-DAA0-CF5E-FCA8-47BCAA70D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2" name="Line 1372">
                <a:extLst>
                  <a:ext uri="{FF2B5EF4-FFF2-40B4-BE49-F238E27FC236}">
                    <a16:creationId xmlns:a16="http://schemas.microsoft.com/office/drawing/2014/main" id="{842D0BA9-69CC-62E4-4D11-F91F6D612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68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3" name="Line 1373">
                <a:extLst>
                  <a:ext uri="{FF2B5EF4-FFF2-40B4-BE49-F238E27FC236}">
                    <a16:creationId xmlns:a16="http://schemas.microsoft.com/office/drawing/2014/main" id="{1DFB986F-4DAC-DCAB-5810-90D0635704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8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4" name="Line 1374">
                <a:extLst>
                  <a:ext uri="{FF2B5EF4-FFF2-40B4-BE49-F238E27FC236}">
                    <a16:creationId xmlns:a16="http://schemas.microsoft.com/office/drawing/2014/main" id="{8BDEFB60-FB44-76FF-0A3E-0FED2EBFA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5" name="Line 1375">
                <a:extLst>
                  <a:ext uri="{FF2B5EF4-FFF2-40B4-BE49-F238E27FC236}">
                    <a16:creationId xmlns:a16="http://schemas.microsoft.com/office/drawing/2014/main" id="{40B2FB4C-35A7-1B09-A21D-285A47473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6" name="Line 1376">
                <a:extLst>
                  <a:ext uri="{FF2B5EF4-FFF2-40B4-BE49-F238E27FC236}">
                    <a16:creationId xmlns:a16="http://schemas.microsoft.com/office/drawing/2014/main" id="{F2973719-F138-2366-C272-F6C08BFD4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68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7" name="Line 1377">
                <a:extLst>
                  <a:ext uri="{FF2B5EF4-FFF2-40B4-BE49-F238E27FC236}">
                    <a16:creationId xmlns:a16="http://schemas.microsoft.com/office/drawing/2014/main" id="{4217264B-2A6F-72F2-A855-655D0C88E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8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8" name="Line 1378">
                <a:extLst>
                  <a:ext uri="{FF2B5EF4-FFF2-40B4-BE49-F238E27FC236}">
                    <a16:creationId xmlns:a16="http://schemas.microsoft.com/office/drawing/2014/main" id="{CC3A3BC7-E9C1-784A-E9ED-6A52830B5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" name="Line 1379">
                <a:extLst>
                  <a:ext uri="{FF2B5EF4-FFF2-40B4-BE49-F238E27FC236}">
                    <a16:creationId xmlns:a16="http://schemas.microsoft.com/office/drawing/2014/main" id="{1D10C4EC-8105-616D-9090-B8621D167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0" name="Line 1380">
                <a:extLst>
                  <a:ext uri="{FF2B5EF4-FFF2-40B4-BE49-F238E27FC236}">
                    <a16:creationId xmlns:a16="http://schemas.microsoft.com/office/drawing/2014/main" id="{2699F3D8-3CEA-963C-34D3-8ADAB0257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68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1" name="Line 1381">
                <a:extLst>
                  <a:ext uri="{FF2B5EF4-FFF2-40B4-BE49-F238E27FC236}">
                    <a16:creationId xmlns:a16="http://schemas.microsoft.com/office/drawing/2014/main" id="{5E5B8909-81A4-12A5-375B-7F909AE47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8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2" name="Line 1382">
                <a:extLst>
                  <a:ext uri="{FF2B5EF4-FFF2-40B4-BE49-F238E27FC236}">
                    <a16:creationId xmlns:a16="http://schemas.microsoft.com/office/drawing/2014/main" id="{55B7C952-BA7A-6C0D-6A7F-A0E6C8BA4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3" name="Line 1383">
                <a:extLst>
                  <a:ext uri="{FF2B5EF4-FFF2-40B4-BE49-F238E27FC236}">
                    <a16:creationId xmlns:a16="http://schemas.microsoft.com/office/drawing/2014/main" id="{386009F9-BB95-97C3-4EFE-E66F75049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4" name="Line 1384">
                <a:extLst>
                  <a:ext uri="{FF2B5EF4-FFF2-40B4-BE49-F238E27FC236}">
                    <a16:creationId xmlns:a16="http://schemas.microsoft.com/office/drawing/2014/main" id="{A3219E0C-FDA9-DE1C-ED28-1432251ED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68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5" name="Line 1385">
                <a:extLst>
                  <a:ext uri="{FF2B5EF4-FFF2-40B4-BE49-F238E27FC236}">
                    <a16:creationId xmlns:a16="http://schemas.microsoft.com/office/drawing/2014/main" id="{B5E5C9BF-C6FF-392D-DB4F-5E14BFAFD3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8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6" name="Line 1386">
                <a:extLst>
                  <a:ext uri="{FF2B5EF4-FFF2-40B4-BE49-F238E27FC236}">
                    <a16:creationId xmlns:a16="http://schemas.microsoft.com/office/drawing/2014/main" id="{54DAE9E6-F291-3331-0DF5-CD75BBA1F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7" name="Line 1387">
                <a:extLst>
                  <a:ext uri="{FF2B5EF4-FFF2-40B4-BE49-F238E27FC236}">
                    <a16:creationId xmlns:a16="http://schemas.microsoft.com/office/drawing/2014/main" id="{26DB948B-72EA-2BBA-A546-A0191ECAC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2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8" name="Line 1388">
                <a:extLst>
                  <a:ext uri="{FF2B5EF4-FFF2-40B4-BE49-F238E27FC236}">
                    <a16:creationId xmlns:a16="http://schemas.microsoft.com/office/drawing/2014/main" id="{9E68B42F-53FF-B18F-2C4C-4B365B104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92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9" name="Line 1389">
                <a:extLst>
                  <a:ext uri="{FF2B5EF4-FFF2-40B4-BE49-F238E27FC236}">
                    <a16:creationId xmlns:a16="http://schemas.microsoft.com/office/drawing/2014/main" id="{FB4A1F08-CD3F-FF1C-4DED-2F4E08BE4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2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" name="Line 1390">
                <a:extLst>
                  <a:ext uri="{FF2B5EF4-FFF2-40B4-BE49-F238E27FC236}">
                    <a16:creationId xmlns:a16="http://schemas.microsoft.com/office/drawing/2014/main" id="{A56EE8C9-8A20-D677-AE57-575E768A8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1" name="Line 1391">
                <a:extLst>
                  <a:ext uri="{FF2B5EF4-FFF2-40B4-BE49-F238E27FC236}">
                    <a16:creationId xmlns:a16="http://schemas.microsoft.com/office/drawing/2014/main" id="{5E3D3D6D-9C41-B7F8-28DB-7CB913D25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2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2" name="Line 1392">
                <a:extLst>
                  <a:ext uri="{FF2B5EF4-FFF2-40B4-BE49-F238E27FC236}">
                    <a16:creationId xmlns:a16="http://schemas.microsoft.com/office/drawing/2014/main" id="{EBF7991E-A093-6C9B-4250-879DF7841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92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3" name="Line 1393">
                <a:extLst>
                  <a:ext uri="{FF2B5EF4-FFF2-40B4-BE49-F238E27FC236}">
                    <a16:creationId xmlns:a16="http://schemas.microsoft.com/office/drawing/2014/main" id="{43FE9637-2747-3429-DF1F-8DB1FF54F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2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4" name="Line 1394">
                <a:extLst>
                  <a:ext uri="{FF2B5EF4-FFF2-40B4-BE49-F238E27FC236}">
                    <a16:creationId xmlns:a16="http://schemas.microsoft.com/office/drawing/2014/main" id="{C6278610-DB75-58A5-8B75-58828BD40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5" name="Line 1395">
                <a:extLst>
                  <a:ext uri="{FF2B5EF4-FFF2-40B4-BE49-F238E27FC236}">
                    <a16:creationId xmlns:a16="http://schemas.microsoft.com/office/drawing/2014/main" id="{32A05F1A-732D-3606-FFA1-58C8B4B71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2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6" name="Line 1396">
                <a:extLst>
                  <a:ext uri="{FF2B5EF4-FFF2-40B4-BE49-F238E27FC236}">
                    <a16:creationId xmlns:a16="http://schemas.microsoft.com/office/drawing/2014/main" id="{1AA489C2-1711-CBD5-148F-88DEB76FB4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92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7" name="Line 1397">
                <a:extLst>
                  <a:ext uri="{FF2B5EF4-FFF2-40B4-BE49-F238E27FC236}">
                    <a16:creationId xmlns:a16="http://schemas.microsoft.com/office/drawing/2014/main" id="{0FB9C236-419A-5DAB-ACCC-060CEE19E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2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8" name="Line 1398">
                <a:extLst>
                  <a:ext uri="{FF2B5EF4-FFF2-40B4-BE49-F238E27FC236}">
                    <a16:creationId xmlns:a16="http://schemas.microsoft.com/office/drawing/2014/main" id="{306EA8BA-6C0F-E343-AD55-0978ACFE5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9" name="Line 1399">
                <a:extLst>
                  <a:ext uri="{FF2B5EF4-FFF2-40B4-BE49-F238E27FC236}">
                    <a16:creationId xmlns:a16="http://schemas.microsoft.com/office/drawing/2014/main" id="{50238960-7FEF-1343-FB49-CD3BA46D8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2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0" name="Line 1400">
                <a:extLst>
                  <a:ext uri="{FF2B5EF4-FFF2-40B4-BE49-F238E27FC236}">
                    <a16:creationId xmlns:a16="http://schemas.microsoft.com/office/drawing/2014/main" id="{36A0DCFE-98A2-53EE-71B9-BC5B6663A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92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1" name="Line 1401">
                <a:extLst>
                  <a:ext uri="{FF2B5EF4-FFF2-40B4-BE49-F238E27FC236}">
                    <a16:creationId xmlns:a16="http://schemas.microsoft.com/office/drawing/2014/main" id="{4475BBEB-C54F-901F-E9F9-2C37CEE84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2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2" name="Line 1402">
                <a:extLst>
                  <a:ext uri="{FF2B5EF4-FFF2-40B4-BE49-F238E27FC236}">
                    <a16:creationId xmlns:a16="http://schemas.microsoft.com/office/drawing/2014/main" id="{1517305C-3483-1D98-C753-6FE37DDE0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3" name="Line 1403">
                <a:extLst>
                  <a:ext uri="{FF2B5EF4-FFF2-40B4-BE49-F238E27FC236}">
                    <a16:creationId xmlns:a16="http://schemas.microsoft.com/office/drawing/2014/main" id="{A5A531AC-6432-DBAC-D1B2-5021C6E72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2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4" name="Line 1404">
                <a:extLst>
                  <a:ext uri="{FF2B5EF4-FFF2-40B4-BE49-F238E27FC236}">
                    <a16:creationId xmlns:a16="http://schemas.microsoft.com/office/drawing/2014/main" id="{8425FDD9-94FB-D88B-A968-BDD5FB214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92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5" name="Line 1405">
                <a:extLst>
                  <a:ext uri="{FF2B5EF4-FFF2-40B4-BE49-F238E27FC236}">
                    <a16:creationId xmlns:a16="http://schemas.microsoft.com/office/drawing/2014/main" id="{444CF1E7-8EAA-3FB9-133B-5917345A7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2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6" name="Line 1406">
                <a:extLst>
                  <a:ext uri="{FF2B5EF4-FFF2-40B4-BE49-F238E27FC236}">
                    <a16:creationId xmlns:a16="http://schemas.microsoft.com/office/drawing/2014/main" id="{C48283C3-65B7-8F0C-CA9B-B6949E050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7" name="Line 1407">
                <a:extLst>
                  <a:ext uri="{FF2B5EF4-FFF2-40B4-BE49-F238E27FC236}">
                    <a16:creationId xmlns:a16="http://schemas.microsoft.com/office/drawing/2014/main" id="{9B463993-424C-B2CC-7903-9A25EE083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2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8" name="Line 1408">
                <a:extLst>
                  <a:ext uri="{FF2B5EF4-FFF2-40B4-BE49-F238E27FC236}">
                    <a16:creationId xmlns:a16="http://schemas.microsoft.com/office/drawing/2014/main" id="{05725336-66A0-339E-67BF-96196FC64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92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9" name="Line 1409">
                <a:extLst>
                  <a:ext uri="{FF2B5EF4-FFF2-40B4-BE49-F238E27FC236}">
                    <a16:creationId xmlns:a16="http://schemas.microsoft.com/office/drawing/2014/main" id="{661A8FCA-C0A5-5437-30AB-7B1C629A1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2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0" name="Line 1410">
                <a:extLst>
                  <a:ext uri="{FF2B5EF4-FFF2-40B4-BE49-F238E27FC236}">
                    <a16:creationId xmlns:a16="http://schemas.microsoft.com/office/drawing/2014/main" id="{BAF4FA0D-0368-E264-A0CD-EA8E8B51C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1" name="Line 1411">
                <a:extLst>
                  <a:ext uri="{FF2B5EF4-FFF2-40B4-BE49-F238E27FC236}">
                    <a16:creationId xmlns:a16="http://schemas.microsoft.com/office/drawing/2014/main" id="{755FA9BD-937E-920E-FF70-C0D4995FF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2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2" name="Line 1412">
                <a:extLst>
                  <a:ext uri="{FF2B5EF4-FFF2-40B4-BE49-F238E27FC236}">
                    <a16:creationId xmlns:a16="http://schemas.microsoft.com/office/drawing/2014/main" id="{B94EBB44-1F86-A2EA-A955-903BCEE34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92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3" name="Line 1413">
                <a:extLst>
                  <a:ext uri="{FF2B5EF4-FFF2-40B4-BE49-F238E27FC236}">
                    <a16:creationId xmlns:a16="http://schemas.microsoft.com/office/drawing/2014/main" id="{DDB8841F-876F-28FA-8031-21BC15167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2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4" name="Line 1414">
                <a:extLst>
                  <a:ext uri="{FF2B5EF4-FFF2-40B4-BE49-F238E27FC236}">
                    <a16:creationId xmlns:a16="http://schemas.microsoft.com/office/drawing/2014/main" id="{854E0972-3F03-D462-7F59-D088E868E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5" name="Line 1415">
                <a:extLst>
                  <a:ext uri="{FF2B5EF4-FFF2-40B4-BE49-F238E27FC236}">
                    <a16:creationId xmlns:a16="http://schemas.microsoft.com/office/drawing/2014/main" id="{927A514E-F73E-7C97-936C-87C4B5D77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2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6" name="Line 1416">
                <a:extLst>
                  <a:ext uri="{FF2B5EF4-FFF2-40B4-BE49-F238E27FC236}">
                    <a16:creationId xmlns:a16="http://schemas.microsoft.com/office/drawing/2014/main" id="{AAA0FE11-C494-6620-CC97-C7AEC2B14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92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7" name="Line 1417">
                <a:extLst>
                  <a:ext uri="{FF2B5EF4-FFF2-40B4-BE49-F238E27FC236}">
                    <a16:creationId xmlns:a16="http://schemas.microsoft.com/office/drawing/2014/main" id="{4D94A3A2-2BFE-FD59-410E-1494453F67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2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8" name="Line 1418">
                <a:extLst>
                  <a:ext uri="{FF2B5EF4-FFF2-40B4-BE49-F238E27FC236}">
                    <a16:creationId xmlns:a16="http://schemas.microsoft.com/office/drawing/2014/main" id="{AE34DB46-1A89-90C6-6D5D-A8F4EB920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9" name="Line 1419">
                <a:extLst>
                  <a:ext uri="{FF2B5EF4-FFF2-40B4-BE49-F238E27FC236}">
                    <a16:creationId xmlns:a16="http://schemas.microsoft.com/office/drawing/2014/main" id="{E16BA5B9-A8D5-0F1C-BDBB-C10F7B133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2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0" name="Line 1420">
                <a:extLst>
                  <a:ext uri="{FF2B5EF4-FFF2-40B4-BE49-F238E27FC236}">
                    <a16:creationId xmlns:a16="http://schemas.microsoft.com/office/drawing/2014/main" id="{E65304AF-0A0A-4E6E-7294-77FD67E86F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92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1" name="Line 1421">
                <a:extLst>
                  <a:ext uri="{FF2B5EF4-FFF2-40B4-BE49-F238E27FC236}">
                    <a16:creationId xmlns:a16="http://schemas.microsoft.com/office/drawing/2014/main" id="{9F1CE14F-EE81-3DEE-B3DD-A708FE620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2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2" name="Line 1422">
                <a:extLst>
                  <a:ext uri="{FF2B5EF4-FFF2-40B4-BE49-F238E27FC236}">
                    <a16:creationId xmlns:a16="http://schemas.microsoft.com/office/drawing/2014/main" id="{2FDD47AE-D5F7-CB5C-6F93-CC6BA4005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3" name="Line 1423">
                <a:extLst>
                  <a:ext uri="{FF2B5EF4-FFF2-40B4-BE49-F238E27FC236}">
                    <a16:creationId xmlns:a16="http://schemas.microsoft.com/office/drawing/2014/main" id="{4FDEEED1-78D4-D86E-B0F7-318935C0C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2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4" name="Line 1424">
                <a:extLst>
                  <a:ext uri="{FF2B5EF4-FFF2-40B4-BE49-F238E27FC236}">
                    <a16:creationId xmlns:a16="http://schemas.microsoft.com/office/drawing/2014/main" id="{165CD191-4BF3-CC81-FA62-B9F6D21A2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92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5" name="Line 1425">
                <a:extLst>
                  <a:ext uri="{FF2B5EF4-FFF2-40B4-BE49-F238E27FC236}">
                    <a16:creationId xmlns:a16="http://schemas.microsoft.com/office/drawing/2014/main" id="{8A6B65FA-4203-1CF3-A2D9-50DF88119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2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6" name="Line 1426">
                <a:extLst>
                  <a:ext uri="{FF2B5EF4-FFF2-40B4-BE49-F238E27FC236}">
                    <a16:creationId xmlns:a16="http://schemas.microsoft.com/office/drawing/2014/main" id="{CFEFB3B6-ADA8-1592-8EF3-DB321428D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7" name="Line 1427">
                <a:extLst>
                  <a:ext uri="{FF2B5EF4-FFF2-40B4-BE49-F238E27FC236}">
                    <a16:creationId xmlns:a16="http://schemas.microsoft.com/office/drawing/2014/main" id="{CE8C61B2-6424-5889-8B82-13420E6E9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2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8" name="Line 1428">
                <a:extLst>
                  <a:ext uri="{FF2B5EF4-FFF2-40B4-BE49-F238E27FC236}">
                    <a16:creationId xmlns:a16="http://schemas.microsoft.com/office/drawing/2014/main" id="{B1651EE0-BE8A-4FCE-9F9D-4731BCF58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92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9" name="Line 1429">
                <a:extLst>
                  <a:ext uri="{FF2B5EF4-FFF2-40B4-BE49-F238E27FC236}">
                    <a16:creationId xmlns:a16="http://schemas.microsoft.com/office/drawing/2014/main" id="{E49C7B2A-C953-66E8-7655-C241B3A75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2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0" name="Line 1430">
                <a:extLst>
                  <a:ext uri="{FF2B5EF4-FFF2-40B4-BE49-F238E27FC236}">
                    <a16:creationId xmlns:a16="http://schemas.microsoft.com/office/drawing/2014/main" id="{5862EC44-4749-023D-C03A-DDA6ABD83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1" name="Line 1431">
                <a:extLst>
                  <a:ext uri="{FF2B5EF4-FFF2-40B4-BE49-F238E27FC236}">
                    <a16:creationId xmlns:a16="http://schemas.microsoft.com/office/drawing/2014/main" id="{7B8D1AA4-BF4A-056F-D6ED-C5107C857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2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" name="Line 1432">
                <a:extLst>
                  <a:ext uri="{FF2B5EF4-FFF2-40B4-BE49-F238E27FC236}">
                    <a16:creationId xmlns:a16="http://schemas.microsoft.com/office/drawing/2014/main" id="{B18D6F10-0801-48C1-10F1-143E390E3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92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" name="Line 1433">
                <a:extLst>
                  <a:ext uri="{FF2B5EF4-FFF2-40B4-BE49-F238E27FC236}">
                    <a16:creationId xmlns:a16="http://schemas.microsoft.com/office/drawing/2014/main" id="{CA865F9D-CE39-F972-9BB1-57B484501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2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" name="Line 1434">
                <a:extLst>
                  <a:ext uri="{FF2B5EF4-FFF2-40B4-BE49-F238E27FC236}">
                    <a16:creationId xmlns:a16="http://schemas.microsoft.com/office/drawing/2014/main" id="{F4E760AE-45BD-D7CE-F83D-17F01B744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5" name="Line 1435">
                <a:extLst>
                  <a:ext uri="{FF2B5EF4-FFF2-40B4-BE49-F238E27FC236}">
                    <a16:creationId xmlns:a16="http://schemas.microsoft.com/office/drawing/2014/main" id="{C980ECD6-EEC5-2FF8-9EF9-2F6A38DC4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2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0" name="Group 1637">
              <a:extLst>
                <a:ext uri="{FF2B5EF4-FFF2-40B4-BE49-F238E27FC236}">
                  <a16:creationId xmlns:a16="http://schemas.microsoft.com/office/drawing/2014/main" id="{8164F6F0-C855-A002-3164-2BDF61717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2" y="1893"/>
              <a:ext cx="145" cy="1176"/>
              <a:chOff x="2892" y="1893"/>
              <a:chExt cx="145" cy="1176"/>
            </a:xfrm>
          </p:grpSpPr>
          <p:sp>
            <p:nvSpPr>
              <p:cNvPr id="1756" name="Line 1437">
                <a:extLst>
                  <a:ext uri="{FF2B5EF4-FFF2-40B4-BE49-F238E27FC236}">
                    <a16:creationId xmlns:a16="http://schemas.microsoft.com/office/drawing/2014/main" id="{55EE45E1-6F1A-94C7-C48D-E886643D4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92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7" name="Line 1438">
                <a:extLst>
                  <a:ext uri="{FF2B5EF4-FFF2-40B4-BE49-F238E27FC236}">
                    <a16:creationId xmlns:a16="http://schemas.microsoft.com/office/drawing/2014/main" id="{28D53EF0-9CE7-0868-CBC7-0A344FE37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2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8" name="Line 1439">
                <a:extLst>
                  <a:ext uri="{FF2B5EF4-FFF2-40B4-BE49-F238E27FC236}">
                    <a16:creationId xmlns:a16="http://schemas.microsoft.com/office/drawing/2014/main" id="{2153A7A1-62AC-EB32-C3F4-F1EAD4212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9" name="Line 1440">
                <a:extLst>
                  <a:ext uri="{FF2B5EF4-FFF2-40B4-BE49-F238E27FC236}">
                    <a16:creationId xmlns:a16="http://schemas.microsoft.com/office/drawing/2014/main" id="{1F89FCF6-AD8C-ADFA-AB55-3D7EAC11C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2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0" name="Line 1441">
                <a:extLst>
                  <a:ext uri="{FF2B5EF4-FFF2-40B4-BE49-F238E27FC236}">
                    <a16:creationId xmlns:a16="http://schemas.microsoft.com/office/drawing/2014/main" id="{38E2DE92-41AB-4682-4033-8BEB6E3AD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92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1" name="Line 1442">
                <a:extLst>
                  <a:ext uri="{FF2B5EF4-FFF2-40B4-BE49-F238E27FC236}">
                    <a16:creationId xmlns:a16="http://schemas.microsoft.com/office/drawing/2014/main" id="{248E1A7A-0BF6-FDBF-BFE4-41733A826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2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2" name="Line 1443">
                <a:extLst>
                  <a:ext uri="{FF2B5EF4-FFF2-40B4-BE49-F238E27FC236}">
                    <a16:creationId xmlns:a16="http://schemas.microsoft.com/office/drawing/2014/main" id="{FF8DFF66-50E0-4585-4DD3-A67EEC467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3" name="Line 1444">
                <a:extLst>
                  <a:ext uri="{FF2B5EF4-FFF2-40B4-BE49-F238E27FC236}">
                    <a16:creationId xmlns:a16="http://schemas.microsoft.com/office/drawing/2014/main" id="{EEDD7B0F-1FF3-E2C6-9ACD-DB2FE94CE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2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4" name="Line 1445">
                <a:extLst>
                  <a:ext uri="{FF2B5EF4-FFF2-40B4-BE49-F238E27FC236}">
                    <a16:creationId xmlns:a16="http://schemas.microsoft.com/office/drawing/2014/main" id="{17DCFB4B-E141-ED60-DDF0-A8F73ECDA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92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5" name="Line 1446">
                <a:extLst>
                  <a:ext uri="{FF2B5EF4-FFF2-40B4-BE49-F238E27FC236}">
                    <a16:creationId xmlns:a16="http://schemas.microsoft.com/office/drawing/2014/main" id="{DBD62095-4CDF-778C-6902-54F0E2E07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2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6" name="Line 1447">
                <a:extLst>
                  <a:ext uri="{FF2B5EF4-FFF2-40B4-BE49-F238E27FC236}">
                    <a16:creationId xmlns:a16="http://schemas.microsoft.com/office/drawing/2014/main" id="{E2747074-BEE7-9C4B-EAE6-2D1DBA949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7" name="Line 1448">
                <a:extLst>
                  <a:ext uri="{FF2B5EF4-FFF2-40B4-BE49-F238E27FC236}">
                    <a16:creationId xmlns:a16="http://schemas.microsoft.com/office/drawing/2014/main" id="{0845AC50-2298-FF41-7063-CF493BE35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2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8" name="Line 1449">
                <a:extLst>
                  <a:ext uri="{FF2B5EF4-FFF2-40B4-BE49-F238E27FC236}">
                    <a16:creationId xmlns:a16="http://schemas.microsoft.com/office/drawing/2014/main" id="{60CE14B3-72D2-4FD7-9D58-E680B9888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92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9" name="Line 1450">
                <a:extLst>
                  <a:ext uri="{FF2B5EF4-FFF2-40B4-BE49-F238E27FC236}">
                    <a16:creationId xmlns:a16="http://schemas.microsoft.com/office/drawing/2014/main" id="{E4ACCA08-ACF9-5086-E5AB-3FF5ED403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2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0" name="Line 1451">
                <a:extLst>
                  <a:ext uri="{FF2B5EF4-FFF2-40B4-BE49-F238E27FC236}">
                    <a16:creationId xmlns:a16="http://schemas.microsoft.com/office/drawing/2014/main" id="{7525C54A-7C23-B0C2-9AE5-E0A19E114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4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1" name="Line 1452">
                <a:extLst>
                  <a:ext uri="{FF2B5EF4-FFF2-40B4-BE49-F238E27FC236}">
                    <a16:creationId xmlns:a16="http://schemas.microsoft.com/office/drawing/2014/main" id="{AB8882A7-1F0A-0A0E-5137-4AF4F76A0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4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2" name="Line 1453">
                <a:extLst>
                  <a:ext uri="{FF2B5EF4-FFF2-40B4-BE49-F238E27FC236}">
                    <a16:creationId xmlns:a16="http://schemas.microsoft.com/office/drawing/2014/main" id="{9A01397B-9916-2DE5-14A7-186B7A221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4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3" name="Line 1454">
                <a:extLst>
                  <a:ext uri="{FF2B5EF4-FFF2-40B4-BE49-F238E27FC236}">
                    <a16:creationId xmlns:a16="http://schemas.microsoft.com/office/drawing/2014/main" id="{66132DE2-DF3E-EC80-A17A-4E02E5CC7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4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4" name="Line 1455">
                <a:extLst>
                  <a:ext uri="{FF2B5EF4-FFF2-40B4-BE49-F238E27FC236}">
                    <a16:creationId xmlns:a16="http://schemas.microsoft.com/office/drawing/2014/main" id="{3F918761-0C04-56C3-1892-418A82B7F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4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5" name="Line 1456">
                <a:extLst>
                  <a:ext uri="{FF2B5EF4-FFF2-40B4-BE49-F238E27FC236}">
                    <a16:creationId xmlns:a16="http://schemas.microsoft.com/office/drawing/2014/main" id="{5F475ADC-6D0F-CB05-919E-6BC1A00E4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4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6" name="Line 1457">
                <a:extLst>
                  <a:ext uri="{FF2B5EF4-FFF2-40B4-BE49-F238E27FC236}">
                    <a16:creationId xmlns:a16="http://schemas.microsoft.com/office/drawing/2014/main" id="{F26AC6B9-2920-E9ED-826D-48D8E8151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4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7" name="Line 1458">
                <a:extLst>
                  <a:ext uri="{FF2B5EF4-FFF2-40B4-BE49-F238E27FC236}">
                    <a16:creationId xmlns:a16="http://schemas.microsoft.com/office/drawing/2014/main" id="{4A8A8558-F5E9-3AEB-16FF-7786309CE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4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8" name="Line 1459">
                <a:extLst>
                  <a:ext uri="{FF2B5EF4-FFF2-40B4-BE49-F238E27FC236}">
                    <a16:creationId xmlns:a16="http://schemas.microsoft.com/office/drawing/2014/main" id="{B8777D9A-9F1B-8670-9375-D60300C95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4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9" name="Line 1460">
                <a:extLst>
                  <a:ext uri="{FF2B5EF4-FFF2-40B4-BE49-F238E27FC236}">
                    <a16:creationId xmlns:a16="http://schemas.microsoft.com/office/drawing/2014/main" id="{DE532CE5-EF53-875B-DAB9-9430F582E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4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0" name="Line 1461">
                <a:extLst>
                  <a:ext uri="{FF2B5EF4-FFF2-40B4-BE49-F238E27FC236}">
                    <a16:creationId xmlns:a16="http://schemas.microsoft.com/office/drawing/2014/main" id="{DB929039-D465-D9FC-4ECC-E8010CBB8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4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1" name="Line 1462">
                <a:extLst>
                  <a:ext uri="{FF2B5EF4-FFF2-40B4-BE49-F238E27FC236}">
                    <a16:creationId xmlns:a16="http://schemas.microsoft.com/office/drawing/2014/main" id="{6187E256-D5C9-6CED-4D6A-F815ED9CE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4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2" name="Line 1463">
                <a:extLst>
                  <a:ext uri="{FF2B5EF4-FFF2-40B4-BE49-F238E27FC236}">
                    <a16:creationId xmlns:a16="http://schemas.microsoft.com/office/drawing/2014/main" id="{E5248969-39B6-31DC-3DA4-FCF46F9368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4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3" name="Line 1464">
                <a:extLst>
                  <a:ext uri="{FF2B5EF4-FFF2-40B4-BE49-F238E27FC236}">
                    <a16:creationId xmlns:a16="http://schemas.microsoft.com/office/drawing/2014/main" id="{A90E6FEA-51D7-C837-E118-7C22D0440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4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4" name="Line 1465">
                <a:extLst>
                  <a:ext uri="{FF2B5EF4-FFF2-40B4-BE49-F238E27FC236}">
                    <a16:creationId xmlns:a16="http://schemas.microsoft.com/office/drawing/2014/main" id="{14DE77C3-83C1-AA9E-DC41-A7444FEB7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4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5" name="Line 1466">
                <a:extLst>
                  <a:ext uri="{FF2B5EF4-FFF2-40B4-BE49-F238E27FC236}">
                    <a16:creationId xmlns:a16="http://schemas.microsoft.com/office/drawing/2014/main" id="{6D4283DC-1B2E-3F32-BF57-8A699CAED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4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6" name="Line 1467">
                <a:extLst>
                  <a:ext uri="{FF2B5EF4-FFF2-40B4-BE49-F238E27FC236}">
                    <a16:creationId xmlns:a16="http://schemas.microsoft.com/office/drawing/2014/main" id="{C039E7B6-76D9-118D-89B5-D9C37442D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4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7" name="Line 1468">
                <a:extLst>
                  <a:ext uri="{FF2B5EF4-FFF2-40B4-BE49-F238E27FC236}">
                    <a16:creationId xmlns:a16="http://schemas.microsoft.com/office/drawing/2014/main" id="{5D2D0E28-C2CE-FD31-A89F-DC4110EBA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4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8" name="Line 1469">
                <a:extLst>
                  <a:ext uri="{FF2B5EF4-FFF2-40B4-BE49-F238E27FC236}">
                    <a16:creationId xmlns:a16="http://schemas.microsoft.com/office/drawing/2014/main" id="{EA4B6218-92B8-F2E4-144A-86C5E0700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4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9" name="Line 1470">
                <a:extLst>
                  <a:ext uri="{FF2B5EF4-FFF2-40B4-BE49-F238E27FC236}">
                    <a16:creationId xmlns:a16="http://schemas.microsoft.com/office/drawing/2014/main" id="{C9CA4E06-0C15-4439-AFDC-8765E7E73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4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0" name="Line 1471">
                <a:extLst>
                  <a:ext uri="{FF2B5EF4-FFF2-40B4-BE49-F238E27FC236}">
                    <a16:creationId xmlns:a16="http://schemas.microsoft.com/office/drawing/2014/main" id="{76E470C8-4A03-6134-9B9F-AB35E2555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1" name="Line 1472">
                <a:extLst>
                  <a:ext uri="{FF2B5EF4-FFF2-40B4-BE49-F238E27FC236}">
                    <a16:creationId xmlns:a16="http://schemas.microsoft.com/office/drawing/2014/main" id="{9771F96D-A6F8-A03C-6822-2CABD0A36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2" name="Line 1473">
                <a:extLst>
                  <a:ext uri="{FF2B5EF4-FFF2-40B4-BE49-F238E27FC236}">
                    <a16:creationId xmlns:a16="http://schemas.microsoft.com/office/drawing/2014/main" id="{A0E2B1D6-6A37-4384-C19C-438D051D9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3" name="Line 1474">
                <a:extLst>
                  <a:ext uri="{FF2B5EF4-FFF2-40B4-BE49-F238E27FC236}">
                    <a16:creationId xmlns:a16="http://schemas.microsoft.com/office/drawing/2014/main" id="{5DB548F1-ABAB-0340-2BF6-48B2F10D8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4" name="Line 1475">
                <a:extLst>
                  <a:ext uri="{FF2B5EF4-FFF2-40B4-BE49-F238E27FC236}">
                    <a16:creationId xmlns:a16="http://schemas.microsoft.com/office/drawing/2014/main" id="{D2754FC2-9FD7-1DFD-0617-65D60CADF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5" name="Line 1476">
                <a:extLst>
                  <a:ext uri="{FF2B5EF4-FFF2-40B4-BE49-F238E27FC236}">
                    <a16:creationId xmlns:a16="http://schemas.microsoft.com/office/drawing/2014/main" id="{83ED8F94-39BD-5719-1544-08C8663A4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6" name="Line 1477">
                <a:extLst>
                  <a:ext uri="{FF2B5EF4-FFF2-40B4-BE49-F238E27FC236}">
                    <a16:creationId xmlns:a16="http://schemas.microsoft.com/office/drawing/2014/main" id="{85FAD05E-9690-B7DC-BE2D-10FF42D2E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7" name="Line 1478">
                <a:extLst>
                  <a:ext uri="{FF2B5EF4-FFF2-40B4-BE49-F238E27FC236}">
                    <a16:creationId xmlns:a16="http://schemas.microsoft.com/office/drawing/2014/main" id="{BC2BF231-4552-EB95-AA21-D736337D8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8" name="Line 1479">
                <a:extLst>
                  <a:ext uri="{FF2B5EF4-FFF2-40B4-BE49-F238E27FC236}">
                    <a16:creationId xmlns:a16="http://schemas.microsoft.com/office/drawing/2014/main" id="{861F915B-F79E-563D-02C4-2B4C35687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9" name="Line 1480">
                <a:extLst>
                  <a:ext uri="{FF2B5EF4-FFF2-40B4-BE49-F238E27FC236}">
                    <a16:creationId xmlns:a16="http://schemas.microsoft.com/office/drawing/2014/main" id="{86A6409E-49F5-DB04-8475-DABFC4D43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0" name="Line 1481">
                <a:extLst>
                  <a:ext uri="{FF2B5EF4-FFF2-40B4-BE49-F238E27FC236}">
                    <a16:creationId xmlns:a16="http://schemas.microsoft.com/office/drawing/2014/main" id="{922C8EBE-5CED-B135-F1B0-BC5CB23AC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1" name="Line 1482">
                <a:extLst>
                  <a:ext uri="{FF2B5EF4-FFF2-40B4-BE49-F238E27FC236}">
                    <a16:creationId xmlns:a16="http://schemas.microsoft.com/office/drawing/2014/main" id="{3986D733-B9F0-99E9-E861-4320C3C65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2" name="Line 1483">
                <a:extLst>
                  <a:ext uri="{FF2B5EF4-FFF2-40B4-BE49-F238E27FC236}">
                    <a16:creationId xmlns:a16="http://schemas.microsoft.com/office/drawing/2014/main" id="{732E6DF8-399F-84D6-7506-5653215D23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3" name="Line 1484">
                <a:extLst>
                  <a:ext uri="{FF2B5EF4-FFF2-40B4-BE49-F238E27FC236}">
                    <a16:creationId xmlns:a16="http://schemas.microsoft.com/office/drawing/2014/main" id="{7D5349C2-A247-9A04-6A11-D9F456992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4" name="Line 1485">
                <a:extLst>
                  <a:ext uri="{FF2B5EF4-FFF2-40B4-BE49-F238E27FC236}">
                    <a16:creationId xmlns:a16="http://schemas.microsoft.com/office/drawing/2014/main" id="{1042B376-9C1E-5505-4080-B3CB2B4D1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5" name="Line 1486">
                <a:extLst>
                  <a:ext uri="{FF2B5EF4-FFF2-40B4-BE49-F238E27FC236}">
                    <a16:creationId xmlns:a16="http://schemas.microsoft.com/office/drawing/2014/main" id="{8D225710-9FFA-C3B4-8594-15AC33C25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6" name="Line 1487">
                <a:extLst>
                  <a:ext uri="{FF2B5EF4-FFF2-40B4-BE49-F238E27FC236}">
                    <a16:creationId xmlns:a16="http://schemas.microsoft.com/office/drawing/2014/main" id="{66238CAC-6E5B-14D2-5243-833F65D87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7" name="Line 1488">
                <a:extLst>
                  <a:ext uri="{FF2B5EF4-FFF2-40B4-BE49-F238E27FC236}">
                    <a16:creationId xmlns:a16="http://schemas.microsoft.com/office/drawing/2014/main" id="{C64E4A73-20D0-8AE9-20CF-B3804915A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8" name="Line 1489">
                <a:extLst>
                  <a:ext uri="{FF2B5EF4-FFF2-40B4-BE49-F238E27FC236}">
                    <a16:creationId xmlns:a16="http://schemas.microsoft.com/office/drawing/2014/main" id="{B6FF3216-EC63-75A8-35DC-74FE274D0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" name="Line 1490">
                <a:extLst>
                  <a:ext uri="{FF2B5EF4-FFF2-40B4-BE49-F238E27FC236}">
                    <a16:creationId xmlns:a16="http://schemas.microsoft.com/office/drawing/2014/main" id="{D41ABCCE-6DD4-E092-0373-CF1DFA82B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0" name="Line 1491">
                <a:extLst>
                  <a:ext uri="{FF2B5EF4-FFF2-40B4-BE49-F238E27FC236}">
                    <a16:creationId xmlns:a16="http://schemas.microsoft.com/office/drawing/2014/main" id="{44106654-A846-26D7-5884-48D9349E1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1" name="Line 1492">
                <a:extLst>
                  <a:ext uri="{FF2B5EF4-FFF2-40B4-BE49-F238E27FC236}">
                    <a16:creationId xmlns:a16="http://schemas.microsoft.com/office/drawing/2014/main" id="{D9A74EA5-D394-DD8E-6DFF-D5A270304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" name="Line 1493">
                <a:extLst>
                  <a:ext uri="{FF2B5EF4-FFF2-40B4-BE49-F238E27FC236}">
                    <a16:creationId xmlns:a16="http://schemas.microsoft.com/office/drawing/2014/main" id="{DD27B7BA-1282-BBE8-2018-868F8753E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" name="Line 1494">
                <a:extLst>
                  <a:ext uri="{FF2B5EF4-FFF2-40B4-BE49-F238E27FC236}">
                    <a16:creationId xmlns:a16="http://schemas.microsoft.com/office/drawing/2014/main" id="{30A4DD2B-6F76-756B-7F8E-267FDBCE6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4" name="Line 1495">
                <a:extLst>
                  <a:ext uri="{FF2B5EF4-FFF2-40B4-BE49-F238E27FC236}">
                    <a16:creationId xmlns:a16="http://schemas.microsoft.com/office/drawing/2014/main" id="{381D77C1-B9E7-4C8C-453C-83C69CC45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" name="Line 1496">
                <a:extLst>
                  <a:ext uri="{FF2B5EF4-FFF2-40B4-BE49-F238E27FC236}">
                    <a16:creationId xmlns:a16="http://schemas.microsoft.com/office/drawing/2014/main" id="{2DB43BA9-E41D-6A93-D48B-3E70B88D36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6" name="Line 1497">
                <a:extLst>
                  <a:ext uri="{FF2B5EF4-FFF2-40B4-BE49-F238E27FC236}">
                    <a16:creationId xmlns:a16="http://schemas.microsoft.com/office/drawing/2014/main" id="{1330EA62-22BC-722E-AFBF-30724CC26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" name="Line 1498">
                <a:extLst>
                  <a:ext uri="{FF2B5EF4-FFF2-40B4-BE49-F238E27FC236}">
                    <a16:creationId xmlns:a16="http://schemas.microsoft.com/office/drawing/2014/main" id="{04ED3E95-9AC6-962E-5EC5-A7382F4DB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8" name="Line 1499">
                <a:extLst>
                  <a:ext uri="{FF2B5EF4-FFF2-40B4-BE49-F238E27FC236}">
                    <a16:creationId xmlns:a16="http://schemas.microsoft.com/office/drawing/2014/main" id="{B70391B9-66F6-93F3-8F9B-AC002426D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9" name="Line 1500">
                <a:extLst>
                  <a:ext uri="{FF2B5EF4-FFF2-40B4-BE49-F238E27FC236}">
                    <a16:creationId xmlns:a16="http://schemas.microsoft.com/office/drawing/2014/main" id="{F2F0FF4B-5433-6705-0518-7A073BF6A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0" name="Line 1501">
                <a:extLst>
                  <a:ext uri="{FF2B5EF4-FFF2-40B4-BE49-F238E27FC236}">
                    <a16:creationId xmlns:a16="http://schemas.microsoft.com/office/drawing/2014/main" id="{B99550B4-F58E-8661-DF31-8F7CB9FA7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1" name="Line 1502">
                <a:extLst>
                  <a:ext uri="{FF2B5EF4-FFF2-40B4-BE49-F238E27FC236}">
                    <a16:creationId xmlns:a16="http://schemas.microsoft.com/office/drawing/2014/main" id="{D1669045-E629-BE8F-860C-9AA0EF2DF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2" name="Line 1503">
                <a:extLst>
                  <a:ext uri="{FF2B5EF4-FFF2-40B4-BE49-F238E27FC236}">
                    <a16:creationId xmlns:a16="http://schemas.microsoft.com/office/drawing/2014/main" id="{FC3E598B-4ED7-AA2C-4ABA-C5F5E3331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3" name="Line 1504">
                <a:extLst>
                  <a:ext uri="{FF2B5EF4-FFF2-40B4-BE49-F238E27FC236}">
                    <a16:creationId xmlns:a16="http://schemas.microsoft.com/office/drawing/2014/main" id="{8F2CBA4C-28ED-3542-B53F-8E7E5FD2B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4" name="Line 1505">
                <a:extLst>
                  <a:ext uri="{FF2B5EF4-FFF2-40B4-BE49-F238E27FC236}">
                    <a16:creationId xmlns:a16="http://schemas.microsoft.com/office/drawing/2014/main" id="{7FA7964D-03F2-ABCF-9B69-1C9FAC918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5" name="Line 1506">
                <a:extLst>
                  <a:ext uri="{FF2B5EF4-FFF2-40B4-BE49-F238E27FC236}">
                    <a16:creationId xmlns:a16="http://schemas.microsoft.com/office/drawing/2014/main" id="{BDC782E1-CA4F-313F-D4A2-B920DD2EA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6" name="Line 1507">
                <a:extLst>
                  <a:ext uri="{FF2B5EF4-FFF2-40B4-BE49-F238E27FC236}">
                    <a16:creationId xmlns:a16="http://schemas.microsoft.com/office/drawing/2014/main" id="{DB7215FA-F18B-7E48-AAA4-EC046A053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7" name="Line 1508">
                <a:extLst>
                  <a:ext uri="{FF2B5EF4-FFF2-40B4-BE49-F238E27FC236}">
                    <a16:creationId xmlns:a16="http://schemas.microsoft.com/office/drawing/2014/main" id="{94C29BA4-4E4E-BDC7-F7D7-FF521ADD7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8" name="Line 1509">
                <a:extLst>
                  <a:ext uri="{FF2B5EF4-FFF2-40B4-BE49-F238E27FC236}">
                    <a16:creationId xmlns:a16="http://schemas.microsoft.com/office/drawing/2014/main" id="{70B99255-3BF8-1306-E5AD-A7ED7DEA5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9" name="Line 1510">
                <a:extLst>
                  <a:ext uri="{FF2B5EF4-FFF2-40B4-BE49-F238E27FC236}">
                    <a16:creationId xmlns:a16="http://schemas.microsoft.com/office/drawing/2014/main" id="{C608F41B-61B7-14DB-6D6C-1D0BB959C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0" name="Line 1511">
                <a:extLst>
                  <a:ext uri="{FF2B5EF4-FFF2-40B4-BE49-F238E27FC236}">
                    <a16:creationId xmlns:a16="http://schemas.microsoft.com/office/drawing/2014/main" id="{83D55672-143D-15AA-2AF9-EE0145AAA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1" name="Line 1512">
                <a:extLst>
                  <a:ext uri="{FF2B5EF4-FFF2-40B4-BE49-F238E27FC236}">
                    <a16:creationId xmlns:a16="http://schemas.microsoft.com/office/drawing/2014/main" id="{758A31B0-B6F9-6A7F-A716-B58BBBD18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2" name="Line 1513">
                <a:extLst>
                  <a:ext uri="{FF2B5EF4-FFF2-40B4-BE49-F238E27FC236}">
                    <a16:creationId xmlns:a16="http://schemas.microsoft.com/office/drawing/2014/main" id="{77C4EC47-98E8-EF51-CAA3-D63D2329A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" name="Line 1514">
                <a:extLst>
                  <a:ext uri="{FF2B5EF4-FFF2-40B4-BE49-F238E27FC236}">
                    <a16:creationId xmlns:a16="http://schemas.microsoft.com/office/drawing/2014/main" id="{5D1C9F38-BAFB-2B40-CBF9-718CA97A1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4" name="Line 1515">
                <a:extLst>
                  <a:ext uri="{FF2B5EF4-FFF2-40B4-BE49-F238E27FC236}">
                    <a16:creationId xmlns:a16="http://schemas.microsoft.com/office/drawing/2014/main" id="{4BE6CAD8-DA89-167D-C458-7E8C71D92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5" name="Line 1516">
                <a:extLst>
                  <a:ext uri="{FF2B5EF4-FFF2-40B4-BE49-F238E27FC236}">
                    <a16:creationId xmlns:a16="http://schemas.microsoft.com/office/drawing/2014/main" id="{CD8EE082-CE23-98A8-0B58-21727062C5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6" name="Line 1517">
                <a:extLst>
                  <a:ext uri="{FF2B5EF4-FFF2-40B4-BE49-F238E27FC236}">
                    <a16:creationId xmlns:a16="http://schemas.microsoft.com/office/drawing/2014/main" id="{79CB1F69-CA22-5766-C7FC-0F58D7AB6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7" name="Line 1518">
                <a:extLst>
                  <a:ext uri="{FF2B5EF4-FFF2-40B4-BE49-F238E27FC236}">
                    <a16:creationId xmlns:a16="http://schemas.microsoft.com/office/drawing/2014/main" id="{28573FE7-A82B-EE5B-D012-B7D39AAA7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8" name="Line 1519">
                <a:extLst>
                  <a:ext uri="{FF2B5EF4-FFF2-40B4-BE49-F238E27FC236}">
                    <a16:creationId xmlns:a16="http://schemas.microsoft.com/office/drawing/2014/main" id="{D8F9F4C4-34DF-8D75-A2FF-FCCB4890E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9" name="Line 1520">
                <a:extLst>
                  <a:ext uri="{FF2B5EF4-FFF2-40B4-BE49-F238E27FC236}">
                    <a16:creationId xmlns:a16="http://schemas.microsoft.com/office/drawing/2014/main" id="{D9CFB88B-B48A-BD6F-E7F2-07D3F97F3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0" name="Line 1521">
                <a:extLst>
                  <a:ext uri="{FF2B5EF4-FFF2-40B4-BE49-F238E27FC236}">
                    <a16:creationId xmlns:a16="http://schemas.microsoft.com/office/drawing/2014/main" id="{FC6048C3-7768-CA5B-93FD-5EAB7009D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1" name="Line 1522">
                <a:extLst>
                  <a:ext uri="{FF2B5EF4-FFF2-40B4-BE49-F238E27FC236}">
                    <a16:creationId xmlns:a16="http://schemas.microsoft.com/office/drawing/2014/main" id="{804F2179-6BAA-6C7B-F75C-99929643F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2" name="Line 1523">
                <a:extLst>
                  <a:ext uri="{FF2B5EF4-FFF2-40B4-BE49-F238E27FC236}">
                    <a16:creationId xmlns:a16="http://schemas.microsoft.com/office/drawing/2014/main" id="{61E77FA8-127A-E36F-A597-D91EF4DC7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3" name="Line 1524">
                <a:extLst>
                  <a:ext uri="{FF2B5EF4-FFF2-40B4-BE49-F238E27FC236}">
                    <a16:creationId xmlns:a16="http://schemas.microsoft.com/office/drawing/2014/main" id="{AB1677F9-B46A-549B-6029-1F9EF9F69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4" name="Line 1525">
                <a:extLst>
                  <a:ext uri="{FF2B5EF4-FFF2-40B4-BE49-F238E27FC236}">
                    <a16:creationId xmlns:a16="http://schemas.microsoft.com/office/drawing/2014/main" id="{1FE9A9CF-DDA6-0913-FDD7-1208D0489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" name="Line 1526">
                <a:extLst>
                  <a:ext uri="{FF2B5EF4-FFF2-40B4-BE49-F238E27FC236}">
                    <a16:creationId xmlns:a16="http://schemas.microsoft.com/office/drawing/2014/main" id="{ED04A05D-ADF3-7179-BBD4-0F4433CE9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6" name="Line 1527">
                <a:extLst>
                  <a:ext uri="{FF2B5EF4-FFF2-40B4-BE49-F238E27FC236}">
                    <a16:creationId xmlns:a16="http://schemas.microsoft.com/office/drawing/2014/main" id="{00806722-4171-0892-DCE5-36096F846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7" name="Line 1528">
                <a:extLst>
                  <a:ext uri="{FF2B5EF4-FFF2-40B4-BE49-F238E27FC236}">
                    <a16:creationId xmlns:a16="http://schemas.microsoft.com/office/drawing/2014/main" id="{7DE9DDF2-BED6-7795-D03F-D46BEC292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8" name="Line 1529">
                <a:extLst>
                  <a:ext uri="{FF2B5EF4-FFF2-40B4-BE49-F238E27FC236}">
                    <a16:creationId xmlns:a16="http://schemas.microsoft.com/office/drawing/2014/main" id="{A1068AB1-3D46-C1BC-065D-12B2B74BF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" name="Line 1530">
                <a:extLst>
                  <a:ext uri="{FF2B5EF4-FFF2-40B4-BE49-F238E27FC236}">
                    <a16:creationId xmlns:a16="http://schemas.microsoft.com/office/drawing/2014/main" id="{1B9D3428-34C9-369D-E7EC-82E7BA964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0" name="Line 1531">
                <a:extLst>
                  <a:ext uri="{FF2B5EF4-FFF2-40B4-BE49-F238E27FC236}">
                    <a16:creationId xmlns:a16="http://schemas.microsoft.com/office/drawing/2014/main" id="{35B24941-61B9-0E61-9393-EF7D9E168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1" name="Line 1532">
                <a:extLst>
                  <a:ext uri="{FF2B5EF4-FFF2-40B4-BE49-F238E27FC236}">
                    <a16:creationId xmlns:a16="http://schemas.microsoft.com/office/drawing/2014/main" id="{4EB6B026-620B-C977-1266-2805CA884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2" name="Line 1533">
                <a:extLst>
                  <a:ext uri="{FF2B5EF4-FFF2-40B4-BE49-F238E27FC236}">
                    <a16:creationId xmlns:a16="http://schemas.microsoft.com/office/drawing/2014/main" id="{EC0F06DF-C67F-751B-96E9-5AD2D9D43A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" name="Line 1534">
                <a:extLst>
                  <a:ext uri="{FF2B5EF4-FFF2-40B4-BE49-F238E27FC236}">
                    <a16:creationId xmlns:a16="http://schemas.microsoft.com/office/drawing/2014/main" id="{CE01CB3D-EF54-B74B-12F0-47597B1C0A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" name="Line 1535">
                <a:extLst>
                  <a:ext uri="{FF2B5EF4-FFF2-40B4-BE49-F238E27FC236}">
                    <a16:creationId xmlns:a16="http://schemas.microsoft.com/office/drawing/2014/main" id="{22FB6061-B70C-3783-929F-3B593D958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5" name="Line 1536">
                <a:extLst>
                  <a:ext uri="{FF2B5EF4-FFF2-40B4-BE49-F238E27FC236}">
                    <a16:creationId xmlns:a16="http://schemas.microsoft.com/office/drawing/2014/main" id="{B9E1BE44-4330-B706-F668-6D9238CED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6" name="Line 1537">
                <a:extLst>
                  <a:ext uri="{FF2B5EF4-FFF2-40B4-BE49-F238E27FC236}">
                    <a16:creationId xmlns:a16="http://schemas.microsoft.com/office/drawing/2014/main" id="{99D45D82-4012-593B-D8AC-E140A35FD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7" name="Line 1538">
                <a:extLst>
                  <a:ext uri="{FF2B5EF4-FFF2-40B4-BE49-F238E27FC236}">
                    <a16:creationId xmlns:a16="http://schemas.microsoft.com/office/drawing/2014/main" id="{E097A350-57DD-A667-CEA1-7CA5173DF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8" name="Line 1539">
                <a:extLst>
                  <a:ext uri="{FF2B5EF4-FFF2-40B4-BE49-F238E27FC236}">
                    <a16:creationId xmlns:a16="http://schemas.microsoft.com/office/drawing/2014/main" id="{531DDD7A-D8AA-A925-0C2F-6D8DBE0E6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9" name="Line 1540">
                <a:extLst>
                  <a:ext uri="{FF2B5EF4-FFF2-40B4-BE49-F238E27FC236}">
                    <a16:creationId xmlns:a16="http://schemas.microsoft.com/office/drawing/2014/main" id="{E86D6F2A-7CAA-A845-821D-FFC5E3BD6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0" name="Line 1541">
                <a:extLst>
                  <a:ext uri="{FF2B5EF4-FFF2-40B4-BE49-F238E27FC236}">
                    <a16:creationId xmlns:a16="http://schemas.microsoft.com/office/drawing/2014/main" id="{60185C5B-EB0E-5341-431C-D49B523CF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1" name="Line 1542">
                <a:extLst>
                  <a:ext uri="{FF2B5EF4-FFF2-40B4-BE49-F238E27FC236}">
                    <a16:creationId xmlns:a16="http://schemas.microsoft.com/office/drawing/2014/main" id="{A7B76DB3-9225-E74C-82EE-37E0396E5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2" name="Line 1543">
                <a:extLst>
                  <a:ext uri="{FF2B5EF4-FFF2-40B4-BE49-F238E27FC236}">
                    <a16:creationId xmlns:a16="http://schemas.microsoft.com/office/drawing/2014/main" id="{862936C5-1430-3A43-A0C0-96F212271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3" name="Line 1544">
                <a:extLst>
                  <a:ext uri="{FF2B5EF4-FFF2-40B4-BE49-F238E27FC236}">
                    <a16:creationId xmlns:a16="http://schemas.microsoft.com/office/drawing/2014/main" id="{94789542-3375-CEA5-1DF0-9496D012C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4" name="Line 1545">
                <a:extLst>
                  <a:ext uri="{FF2B5EF4-FFF2-40B4-BE49-F238E27FC236}">
                    <a16:creationId xmlns:a16="http://schemas.microsoft.com/office/drawing/2014/main" id="{42E7F008-79A9-689D-1136-1D02CEC2B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5" name="Line 1546">
                <a:extLst>
                  <a:ext uri="{FF2B5EF4-FFF2-40B4-BE49-F238E27FC236}">
                    <a16:creationId xmlns:a16="http://schemas.microsoft.com/office/drawing/2014/main" id="{184D9269-ADC2-7DE0-FAA9-8D0BAFAB3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6" name="Line 1547">
                <a:extLst>
                  <a:ext uri="{FF2B5EF4-FFF2-40B4-BE49-F238E27FC236}">
                    <a16:creationId xmlns:a16="http://schemas.microsoft.com/office/drawing/2014/main" id="{66735C0F-AD7B-9AEE-64BC-E109D9CB7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7" name="Line 1548">
                <a:extLst>
                  <a:ext uri="{FF2B5EF4-FFF2-40B4-BE49-F238E27FC236}">
                    <a16:creationId xmlns:a16="http://schemas.microsoft.com/office/drawing/2014/main" id="{CC0FBFDB-A78B-D749-8016-579EBFC7F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8" name="Line 1549">
                <a:extLst>
                  <a:ext uri="{FF2B5EF4-FFF2-40B4-BE49-F238E27FC236}">
                    <a16:creationId xmlns:a16="http://schemas.microsoft.com/office/drawing/2014/main" id="{06CC71B9-A21B-5810-F873-2EFFC3B33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9" name="Line 1550">
                <a:extLst>
                  <a:ext uri="{FF2B5EF4-FFF2-40B4-BE49-F238E27FC236}">
                    <a16:creationId xmlns:a16="http://schemas.microsoft.com/office/drawing/2014/main" id="{40EECAF8-9B2C-162D-DC49-C12D4536F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0" name="Line 1551">
                <a:extLst>
                  <a:ext uri="{FF2B5EF4-FFF2-40B4-BE49-F238E27FC236}">
                    <a16:creationId xmlns:a16="http://schemas.microsoft.com/office/drawing/2014/main" id="{53192105-D6AF-38C3-C461-B9EEB70A8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1" name="Line 1552">
                <a:extLst>
                  <a:ext uri="{FF2B5EF4-FFF2-40B4-BE49-F238E27FC236}">
                    <a16:creationId xmlns:a16="http://schemas.microsoft.com/office/drawing/2014/main" id="{E16CC9B9-213F-F966-3FBB-2AAF7B482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2" name="Line 1553">
                <a:extLst>
                  <a:ext uri="{FF2B5EF4-FFF2-40B4-BE49-F238E27FC236}">
                    <a16:creationId xmlns:a16="http://schemas.microsoft.com/office/drawing/2014/main" id="{88F9A65C-9925-D4A8-9CD3-50BCFCC87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3" name="Line 1554">
                <a:extLst>
                  <a:ext uri="{FF2B5EF4-FFF2-40B4-BE49-F238E27FC236}">
                    <a16:creationId xmlns:a16="http://schemas.microsoft.com/office/drawing/2014/main" id="{690DDCBB-D716-DE30-ADF6-06999192B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4" name="Line 1555">
                <a:extLst>
                  <a:ext uri="{FF2B5EF4-FFF2-40B4-BE49-F238E27FC236}">
                    <a16:creationId xmlns:a16="http://schemas.microsoft.com/office/drawing/2014/main" id="{9FC6CE73-904F-9CBE-9022-F8E6E4F6B2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11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5" name="Line 1556">
                <a:extLst>
                  <a:ext uri="{FF2B5EF4-FFF2-40B4-BE49-F238E27FC236}">
                    <a16:creationId xmlns:a16="http://schemas.microsoft.com/office/drawing/2014/main" id="{929A08B9-91CA-E3F1-F725-6F42E8BCE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11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6" name="Line 1557">
                <a:extLst>
                  <a:ext uri="{FF2B5EF4-FFF2-40B4-BE49-F238E27FC236}">
                    <a16:creationId xmlns:a16="http://schemas.microsoft.com/office/drawing/2014/main" id="{A26D10F8-07C7-08FE-894D-5ABAA781B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11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7" name="Line 1558">
                <a:extLst>
                  <a:ext uri="{FF2B5EF4-FFF2-40B4-BE49-F238E27FC236}">
                    <a16:creationId xmlns:a16="http://schemas.microsoft.com/office/drawing/2014/main" id="{77E00E69-6C2F-E50C-A0EC-05F909DDC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11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8" name="Line 1559">
                <a:extLst>
                  <a:ext uri="{FF2B5EF4-FFF2-40B4-BE49-F238E27FC236}">
                    <a16:creationId xmlns:a16="http://schemas.microsoft.com/office/drawing/2014/main" id="{15347205-BD4D-025A-F943-37AC8F229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070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9" name="Line 1560">
                <a:extLst>
                  <a:ext uri="{FF2B5EF4-FFF2-40B4-BE49-F238E27FC236}">
                    <a16:creationId xmlns:a16="http://schemas.microsoft.com/office/drawing/2014/main" id="{26854045-EC23-7336-6A30-DBAC2CB81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070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0" name="Line 1561">
                <a:extLst>
                  <a:ext uri="{FF2B5EF4-FFF2-40B4-BE49-F238E27FC236}">
                    <a16:creationId xmlns:a16="http://schemas.microsoft.com/office/drawing/2014/main" id="{B1E75549-FF7A-531F-D9FC-2E79447CF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070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1" name="Line 1562">
                <a:extLst>
                  <a:ext uri="{FF2B5EF4-FFF2-40B4-BE49-F238E27FC236}">
                    <a16:creationId xmlns:a16="http://schemas.microsoft.com/office/drawing/2014/main" id="{7CF318F1-F161-27DC-560C-84468F6B7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070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2" name="Line 1563">
                <a:extLst>
                  <a:ext uri="{FF2B5EF4-FFF2-40B4-BE49-F238E27FC236}">
                    <a16:creationId xmlns:a16="http://schemas.microsoft.com/office/drawing/2014/main" id="{2828A693-4491-4A2A-025B-BA4A803C1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203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3" name="Line 1564">
                <a:extLst>
                  <a:ext uri="{FF2B5EF4-FFF2-40B4-BE49-F238E27FC236}">
                    <a16:creationId xmlns:a16="http://schemas.microsoft.com/office/drawing/2014/main" id="{98B05DB7-B73C-6C55-D548-3549932469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03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4" name="Line 1565">
                <a:extLst>
                  <a:ext uri="{FF2B5EF4-FFF2-40B4-BE49-F238E27FC236}">
                    <a16:creationId xmlns:a16="http://schemas.microsoft.com/office/drawing/2014/main" id="{38AEE1DD-9E4C-9F86-A114-B95F12824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203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5" name="Line 1566">
                <a:extLst>
                  <a:ext uri="{FF2B5EF4-FFF2-40B4-BE49-F238E27FC236}">
                    <a16:creationId xmlns:a16="http://schemas.microsoft.com/office/drawing/2014/main" id="{7E5A1BA4-3BDC-56DA-5E3C-48F96E65C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203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6" name="Line 1567">
                <a:extLst>
                  <a:ext uri="{FF2B5EF4-FFF2-40B4-BE49-F238E27FC236}">
                    <a16:creationId xmlns:a16="http://schemas.microsoft.com/office/drawing/2014/main" id="{88284211-70DC-C7A9-2537-A42F0DB3E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199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7" name="Line 1568">
                <a:extLst>
                  <a:ext uri="{FF2B5EF4-FFF2-40B4-BE49-F238E27FC236}">
                    <a16:creationId xmlns:a16="http://schemas.microsoft.com/office/drawing/2014/main" id="{C1137552-8D1F-AEF1-53C9-201D8A2C1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199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8" name="Line 1569">
                <a:extLst>
                  <a:ext uri="{FF2B5EF4-FFF2-40B4-BE49-F238E27FC236}">
                    <a16:creationId xmlns:a16="http://schemas.microsoft.com/office/drawing/2014/main" id="{AB43F47C-3471-5B96-1626-9BAAEE654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199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9" name="Line 1570">
                <a:extLst>
                  <a:ext uri="{FF2B5EF4-FFF2-40B4-BE49-F238E27FC236}">
                    <a16:creationId xmlns:a16="http://schemas.microsoft.com/office/drawing/2014/main" id="{312FC18A-22C9-3906-5B72-537F1806B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199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0" name="Line 1571">
                <a:extLst>
                  <a:ext uri="{FF2B5EF4-FFF2-40B4-BE49-F238E27FC236}">
                    <a16:creationId xmlns:a16="http://schemas.microsoft.com/office/drawing/2014/main" id="{757295E1-9873-042B-9A66-074A285F2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196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1" name="Line 1572">
                <a:extLst>
                  <a:ext uri="{FF2B5EF4-FFF2-40B4-BE49-F238E27FC236}">
                    <a16:creationId xmlns:a16="http://schemas.microsoft.com/office/drawing/2014/main" id="{DE38E501-91D6-7BC8-6F28-FF40E30D1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196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2" name="Line 1573">
                <a:extLst>
                  <a:ext uri="{FF2B5EF4-FFF2-40B4-BE49-F238E27FC236}">
                    <a16:creationId xmlns:a16="http://schemas.microsoft.com/office/drawing/2014/main" id="{FA12AFE7-64C1-9E4B-AC31-B55F597D4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196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3" name="Line 1574">
                <a:extLst>
                  <a:ext uri="{FF2B5EF4-FFF2-40B4-BE49-F238E27FC236}">
                    <a16:creationId xmlns:a16="http://schemas.microsoft.com/office/drawing/2014/main" id="{F9C8AA78-727F-5DC4-22AB-9286D3903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196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4" name="Line 1575">
                <a:extLst>
                  <a:ext uri="{FF2B5EF4-FFF2-40B4-BE49-F238E27FC236}">
                    <a16:creationId xmlns:a16="http://schemas.microsoft.com/office/drawing/2014/main" id="{53DC3D1C-820C-46A1-E582-9320A893C0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192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5" name="Line 1576">
                <a:extLst>
                  <a:ext uri="{FF2B5EF4-FFF2-40B4-BE49-F238E27FC236}">
                    <a16:creationId xmlns:a16="http://schemas.microsoft.com/office/drawing/2014/main" id="{301D41CA-2E7D-AD90-536B-A111CD542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192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6" name="Line 1577">
                <a:extLst>
                  <a:ext uri="{FF2B5EF4-FFF2-40B4-BE49-F238E27FC236}">
                    <a16:creationId xmlns:a16="http://schemas.microsoft.com/office/drawing/2014/main" id="{A8DD7B07-3476-BFAD-BF0A-1BF39CCA8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192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7" name="Line 1578">
                <a:extLst>
                  <a:ext uri="{FF2B5EF4-FFF2-40B4-BE49-F238E27FC236}">
                    <a16:creationId xmlns:a16="http://schemas.microsoft.com/office/drawing/2014/main" id="{BBC979C3-47D2-139A-DF3A-7261C6F1D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192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8" name="Line 1579">
                <a:extLst>
                  <a:ext uri="{FF2B5EF4-FFF2-40B4-BE49-F238E27FC236}">
                    <a16:creationId xmlns:a16="http://schemas.microsoft.com/office/drawing/2014/main" id="{910C6ED0-0723-124A-F5D2-993A365AE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1893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9" name="Line 1580">
                <a:extLst>
                  <a:ext uri="{FF2B5EF4-FFF2-40B4-BE49-F238E27FC236}">
                    <a16:creationId xmlns:a16="http://schemas.microsoft.com/office/drawing/2014/main" id="{A878F923-4D78-F59C-AD01-302A8EF8C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1893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0" name="Line 1581">
                <a:extLst>
                  <a:ext uri="{FF2B5EF4-FFF2-40B4-BE49-F238E27FC236}">
                    <a16:creationId xmlns:a16="http://schemas.microsoft.com/office/drawing/2014/main" id="{AE5ABB72-DC93-47DD-D988-722AD4D9F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48" y="1893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1" name="Line 1582">
                <a:extLst>
                  <a:ext uri="{FF2B5EF4-FFF2-40B4-BE49-F238E27FC236}">
                    <a16:creationId xmlns:a16="http://schemas.microsoft.com/office/drawing/2014/main" id="{9113E3CB-D172-8B97-76FD-35381F41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8" y="1893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2" name="Line 1583">
                <a:extLst>
                  <a:ext uri="{FF2B5EF4-FFF2-40B4-BE49-F238E27FC236}">
                    <a16:creationId xmlns:a16="http://schemas.microsoft.com/office/drawing/2014/main" id="{7761246B-61F5-7518-C793-84425A35E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3" name="Line 1584">
                <a:extLst>
                  <a:ext uri="{FF2B5EF4-FFF2-40B4-BE49-F238E27FC236}">
                    <a16:creationId xmlns:a16="http://schemas.microsoft.com/office/drawing/2014/main" id="{422906E9-AC5F-F029-E043-67642E4BC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4" name="Line 1585">
                <a:extLst>
                  <a:ext uri="{FF2B5EF4-FFF2-40B4-BE49-F238E27FC236}">
                    <a16:creationId xmlns:a16="http://schemas.microsoft.com/office/drawing/2014/main" id="{88E99795-AF8B-6166-4F82-A96BB5900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80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5" name="Line 1586">
                <a:extLst>
                  <a:ext uri="{FF2B5EF4-FFF2-40B4-BE49-F238E27FC236}">
                    <a16:creationId xmlns:a16="http://schemas.microsoft.com/office/drawing/2014/main" id="{D4649BA4-7090-CA06-177E-BFE02B581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0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6" name="Line 1587">
                <a:extLst>
                  <a:ext uri="{FF2B5EF4-FFF2-40B4-BE49-F238E27FC236}">
                    <a16:creationId xmlns:a16="http://schemas.microsoft.com/office/drawing/2014/main" id="{021371A2-4771-61D6-99FA-299782543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300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7" name="Line 1588">
                <a:extLst>
                  <a:ext uri="{FF2B5EF4-FFF2-40B4-BE49-F238E27FC236}">
                    <a16:creationId xmlns:a16="http://schemas.microsoft.com/office/drawing/2014/main" id="{05484450-00E8-F8FC-A8CA-FDE6405D9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300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8" name="Line 1589">
                <a:extLst>
                  <a:ext uri="{FF2B5EF4-FFF2-40B4-BE49-F238E27FC236}">
                    <a16:creationId xmlns:a16="http://schemas.microsoft.com/office/drawing/2014/main" id="{84BED118-A2F0-14A1-FDF4-E0DBD6383F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80" y="300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9" name="Line 1590">
                <a:extLst>
                  <a:ext uri="{FF2B5EF4-FFF2-40B4-BE49-F238E27FC236}">
                    <a16:creationId xmlns:a16="http://schemas.microsoft.com/office/drawing/2014/main" id="{95CEA830-703A-7481-45A4-B923BDAF4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0" y="300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0" name="Line 1591">
                <a:extLst>
                  <a:ext uri="{FF2B5EF4-FFF2-40B4-BE49-F238E27FC236}">
                    <a16:creationId xmlns:a16="http://schemas.microsoft.com/office/drawing/2014/main" id="{CB73E7F1-F88F-304C-0C01-2AE1C8876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296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1" name="Line 1592">
                <a:extLst>
                  <a:ext uri="{FF2B5EF4-FFF2-40B4-BE49-F238E27FC236}">
                    <a16:creationId xmlns:a16="http://schemas.microsoft.com/office/drawing/2014/main" id="{22665D93-5515-9BA6-1DFD-BF88F7AFA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296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2" name="Line 1593">
                <a:extLst>
                  <a:ext uri="{FF2B5EF4-FFF2-40B4-BE49-F238E27FC236}">
                    <a16:creationId xmlns:a16="http://schemas.microsoft.com/office/drawing/2014/main" id="{94659AC2-8498-C71F-7666-74B205AF3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80" y="296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3" name="Line 1594">
                <a:extLst>
                  <a:ext uri="{FF2B5EF4-FFF2-40B4-BE49-F238E27FC236}">
                    <a16:creationId xmlns:a16="http://schemas.microsoft.com/office/drawing/2014/main" id="{76BAC58F-1B1C-6BC1-7502-FB7BFEA0C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0" y="296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4" name="Line 1595">
                <a:extLst>
                  <a:ext uri="{FF2B5EF4-FFF2-40B4-BE49-F238E27FC236}">
                    <a16:creationId xmlns:a16="http://schemas.microsoft.com/office/drawing/2014/main" id="{4BF5225E-224F-2085-82A8-35AEEE855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2932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" name="Line 1596">
                <a:extLst>
                  <a:ext uri="{FF2B5EF4-FFF2-40B4-BE49-F238E27FC236}">
                    <a16:creationId xmlns:a16="http://schemas.microsoft.com/office/drawing/2014/main" id="{EC4A75E1-02F0-0FFC-AD15-E4660E13F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2932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6" name="Line 1597">
                <a:extLst>
                  <a:ext uri="{FF2B5EF4-FFF2-40B4-BE49-F238E27FC236}">
                    <a16:creationId xmlns:a16="http://schemas.microsoft.com/office/drawing/2014/main" id="{E17385B1-D7A9-A2C9-140C-D8C57F11E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80" y="2932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7" name="Line 1598">
                <a:extLst>
                  <a:ext uri="{FF2B5EF4-FFF2-40B4-BE49-F238E27FC236}">
                    <a16:creationId xmlns:a16="http://schemas.microsoft.com/office/drawing/2014/main" id="{DD9B369F-1248-1FF6-4C2B-DD03F323A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0" y="2932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8" name="Line 1599">
                <a:extLst>
                  <a:ext uri="{FF2B5EF4-FFF2-40B4-BE49-F238E27FC236}">
                    <a16:creationId xmlns:a16="http://schemas.microsoft.com/office/drawing/2014/main" id="{C0D9C4F4-8D60-D067-E8BD-90CFBE6CA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2891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9" name="Line 1600">
                <a:extLst>
                  <a:ext uri="{FF2B5EF4-FFF2-40B4-BE49-F238E27FC236}">
                    <a16:creationId xmlns:a16="http://schemas.microsoft.com/office/drawing/2014/main" id="{69DBBDD8-21D5-374F-ABAC-A42D2A06A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2891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0" name="Line 1601">
                <a:extLst>
                  <a:ext uri="{FF2B5EF4-FFF2-40B4-BE49-F238E27FC236}">
                    <a16:creationId xmlns:a16="http://schemas.microsoft.com/office/drawing/2014/main" id="{D5B5505A-69CA-A3D4-C920-270864926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80" y="2891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1" name="Line 1602">
                <a:extLst>
                  <a:ext uri="{FF2B5EF4-FFF2-40B4-BE49-F238E27FC236}">
                    <a16:creationId xmlns:a16="http://schemas.microsoft.com/office/drawing/2014/main" id="{9F7CBFFA-5C1C-F0D8-D9CB-6D71E0FED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0" y="2891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2" name="Line 1603">
                <a:extLst>
                  <a:ext uri="{FF2B5EF4-FFF2-40B4-BE49-F238E27FC236}">
                    <a16:creationId xmlns:a16="http://schemas.microsoft.com/office/drawing/2014/main" id="{3E6F46E1-1FB7-7D84-C27A-524C4784E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285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3" name="Line 1604">
                <a:extLst>
                  <a:ext uri="{FF2B5EF4-FFF2-40B4-BE49-F238E27FC236}">
                    <a16:creationId xmlns:a16="http://schemas.microsoft.com/office/drawing/2014/main" id="{C828EC62-36E8-D13F-7305-7F66EE9D8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285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4" name="Line 1605">
                <a:extLst>
                  <a:ext uri="{FF2B5EF4-FFF2-40B4-BE49-F238E27FC236}">
                    <a16:creationId xmlns:a16="http://schemas.microsoft.com/office/drawing/2014/main" id="{9F54BBA2-074D-55BF-14B3-DCB0A49F6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80" y="285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5" name="Line 1606">
                <a:extLst>
                  <a:ext uri="{FF2B5EF4-FFF2-40B4-BE49-F238E27FC236}">
                    <a16:creationId xmlns:a16="http://schemas.microsoft.com/office/drawing/2014/main" id="{258B8793-DCC3-92B8-1CAA-9BF3944E9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0" y="285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6" name="Line 1607">
                <a:extLst>
                  <a:ext uri="{FF2B5EF4-FFF2-40B4-BE49-F238E27FC236}">
                    <a16:creationId xmlns:a16="http://schemas.microsoft.com/office/drawing/2014/main" id="{52047BC1-B0C3-4F78-7F2C-4BACCDEE9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281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7" name="Line 1608">
                <a:extLst>
                  <a:ext uri="{FF2B5EF4-FFF2-40B4-BE49-F238E27FC236}">
                    <a16:creationId xmlns:a16="http://schemas.microsoft.com/office/drawing/2014/main" id="{2ADC8E37-B0F4-10B7-BC13-C74EDD3EA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281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8" name="Line 1609">
                <a:extLst>
                  <a:ext uri="{FF2B5EF4-FFF2-40B4-BE49-F238E27FC236}">
                    <a16:creationId xmlns:a16="http://schemas.microsoft.com/office/drawing/2014/main" id="{7E49E319-ADFE-F558-D64B-D16846DF9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80" y="281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9" name="Line 1610">
                <a:extLst>
                  <a:ext uri="{FF2B5EF4-FFF2-40B4-BE49-F238E27FC236}">
                    <a16:creationId xmlns:a16="http://schemas.microsoft.com/office/drawing/2014/main" id="{939B99C0-64E5-7CBC-AAB0-00FCC3C5C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0" y="281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0" name="Line 1611">
                <a:extLst>
                  <a:ext uri="{FF2B5EF4-FFF2-40B4-BE49-F238E27FC236}">
                    <a16:creationId xmlns:a16="http://schemas.microsoft.com/office/drawing/2014/main" id="{3F500722-105A-D974-EFBE-6D48D3321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2787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1" name="Line 1612">
                <a:extLst>
                  <a:ext uri="{FF2B5EF4-FFF2-40B4-BE49-F238E27FC236}">
                    <a16:creationId xmlns:a16="http://schemas.microsoft.com/office/drawing/2014/main" id="{079A377C-4222-16D3-EB2D-DB822B852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2787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2" name="Line 1613">
                <a:extLst>
                  <a:ext uri="{FF2B5EF4-FFF2-40B4-BE49-F238E27FC236}">
                    <a16:creationId xmlns:a16="http://schemas.microsoft.com/office/drawing/2014/main" id="{0C503B56-6336-9409-2FE4-CF6CB626E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80" y="2787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3" name="Line 1614">
                <a:extLst>
                  <a:ext uri="{FF2B5EF4-FFF2-40B4-BE49-F238E27FC236}">
                    <a16:creationId xmlns:a16="http://schemas.microsoft.com/office/drawing/2014/main" id="{6E0EF478-F5C1-D2EC-4D59-3D9EF109C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0" y="2787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4" name="Line 1615">
                <a:extLst>
                  <a:ext uri="{FF2B5EF4-FFF2-40B4-BE49-F238E27FC236}">
                    <a16:creationId xmlns:a16="http://schemas.microsoft.com/office/drawing/2014/main" id="{0518C28A-59A4-4BEA-08C1-6E670946C5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5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" name="Line 1616">
                <a:extLst>
                  <a:ext uri="{FF2B5EF4-FFF2-40B4-BE49-F238E27FC236}">
                    <a16:creationId xmlns:a16="http://schemas.microsoft.com/office/drawing/2014/main" id="{29F05501-10DC-18E5-230C-0140A1F8E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5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6" name="Line 1617">
                <a:extLst>
                  <a:ext uri="{FF2B5EF4-FFF2-40B4-BE49-F238E27FC236}">
                    <a16:creationId xmlns:a16="http://schemas.microsoft.com/office/drawing/2014/main" id="{4B9A4824-E3B2-6C13-5708-70F35C984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05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7" name="Line 1618">
                <a:extLst>
                  <a:ext uri="{FF2B5EF4-FFF2-40B4-BE49-F238E27FC236}">
                    <a16:creationId xmlns:a16="http://schemas.microsoft.com/office/drawing/2014/main" id="{8D9518E8-5377-2887-BD3E-D800E9C84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5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8" name="Line 1619">
                <a:extLst>
                  <a:ext uri="{FF2B5EF4-FFF2-40B4-BE49-F238E27FC236}">
                    <a16:creationId xmlns:a16="http://schemas.microsoft.com/office/drawing/2014/main" id="{FDCDA376-A912-0297-312E-08995FFD0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5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9" name="Line 1620">
                <a:extLst>
                  <a:ext uri="{FF2B5EF4-FFF2-40B4-BE49-F238E27FC236}">
                    <a16:creationId xmlns:a16="http://schemas.microsoft.com/office/drawing/2014/main" id="{A59511F4-4BDB-5460-E522-07FB885A7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5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0" name="Line 1621">
                <a:extLst>
                  <a:ext uri="{FF2B5EF4-FFF2-40B4-BE49-F238E27FC236}">
                    <a16:creationId xmlns:a16="http://schemas.microsoft.com/office/drawing/2014/main" id="{0010F5D5-BB12-4238-1560-4E4562EAA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05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1" name="Line 1622">
                <a:extLst>
                  <a:ext uri="{FF2B5EF4-FFF2-40B4-BE49-F238E27FC236}">
                    <a16:creationId xmlns:a16="http://schemas.microsoft.com/office/drawing/2014/main" id="{6F4F1EE1-D9FA-FAB5-70C3-D995FCD28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5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2" name="Line 1623">
                <a:extLst>
                  <a:ext uri="{FF2B5EF4-FFF2-40B4-BE49-F238E27FC236}">
                    <a16:creationId xmlns:a16="http://schemas.microsoft.com/office/drawing/2014/main" id="{6B8752E4-CEF8-9CF9-154D-6EEF20DE9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5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3" name="Line 1624">
                <a:extLst>
                  <a:ext uri="{FF2B5EF4-FFF2-40B4-BE49-F238E27FC236}">
                    <a16:creationId xmlns:a16="http://schemas.microsoft.com/office/drawing/2014/main" id="{5A7FB50A-1555-4FCB-742E-C6921CE417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5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4" name="Line 1625">
                <a:extLst>
                  <a:ext uri="{FF2B5EF4-FFF2-40B4-BE49-F238E27FC236}">
                    <a16:creationId xmlns:a16="http://schemas.microsoft.com/office/drawing/2014/main" id="{6586EFA8-DEFC-D94E-36D1-1FE524774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05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5" name="Line 1626">
                <a:extLst>
                  <a:ext uri="{FF2B5EF4-FFF2-40B4-BE49-F238E27FC236}">
                    <a16:creationId xmlns:a16="http://schemas.microsoft.com/office/drawing/2014/main" id="{2FE9AE51-3625-EFBD-89AD-95A087313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5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" name="Line 1627">
                <a:extLst>
                  <a:ext uri="{FF2B5EF4-FFF2-40B4-BE49-F238E27FC236}">
                    <a16:creationId xmlns:a16="http://schemas.microsoft.com/office/drawing/2014/main" id="{7E1A5180-10EB-D6B0-113D-4C0642E8C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5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7" name="Line 1628">
                <a:extLst>
                  <a:ext uri="{FF2B5EF4-FFF2-40B4-BE49-F238E27FC236}">
                    <a16:creationId xmlns:a16="http://schemas.microsoft.com/office/drawing/2014/main" id="{2E602D4D-2C74-F7B9-3EE2-CEB1FDF33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5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8" name="Line 1629">
                <a:extLst>
                  <a:ext uri="{FF2B5EF4-FFF2-40B4-BE49-F238E27FC236}">
                    <a16:creationId xmlns:a16="http://schemas.microsoft.com/office/drawing/2014/main" id="{95B405CA-7063-49B3-F8C5-A33A1B152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05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9" name="Line 1630">
                <a:extLst>
                  <a:ext uri="{FF2B5EF4-FFF2-40B4-BE49-F238E27FC236}">
                    <a16:creationId xmlns:a16="http://schemas.microsoft.com/office/drawing/2014/main" id="{084AE3C3-F521-71B0-C919-53754CEAA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5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0" name="Line 1631">
                <a:extLst>
                  <a:ext uri="{FF2B5EF4-FFF2-40B4-BE49-F238E27FC236}">
                    <a16:creationId xmlns:a16="http://schemas.microsoft.com/office/drawing/2014/main" id="{54051170-F15F-1B7E-0272-A8B04FB3F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5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1" name="Line 1632">
                <a:extLst>
                  <a:ext uri="{FF2B5EF4-FFF2-40B4-BE49-F238E27FC236}">
                    <a16:creationId xmlns:a16="http://schemas.microsoft.com/office/drawing/2014/main" id="{15D437FE-2612-7937-E3AB-F10D5B9FDC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5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2" name="Line 1633">
                <a:extLst>
                  <a:ext uri="{FF2B5EF4-FFF2-40B4-BE49-F238E27FC236}">
                    <a16:creationId xmlns:a16="http://schemas.microsoft.com/office/drawing/2014/main" id="{081A1562-69C4-27E7-3301-86885B57D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05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3" name="Line 1634">
                <a:extLst>
                  <a:ext uri="{FF2B5EF4-FFF2-40B4-BE49-F238E27FC236}">
                    <a16:creationId xmlns:a16="http://schemas.microsoft.com/office/drawing/2014/main" id="{21F1388D-F574-9680-9330-6F9EC354A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5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4" name="Line 1635">
                <a:extLst>
                  <a:ext uri="{FF2B5EF4-FFF2-40B4-BE49-F238E27FC236}">
                    <a16:creationId xmlns:a16="http://schemas.microsoft.com/office/drawing/2014/main" id="{489847DC-5315-F493-155B-DB4F9346A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5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5" name="Line 1636">
                <a:extLst>
                  <a:ext uri="{FF2B5EF4-FFF2-40B4-BE49-F238E27FC236}">
                    <a16:creationId xmlns:a16="http://schemas.microsoft.com/office/drawing/2014/main" id="{CAB10981-4B93-FF2B-59F5-D2077AEB2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5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1" name="Group 1838">
              <a:extLst>
                <a:ext uri="{FF2B5EF4-FFF2-40B4-BE49-F238E27FC236}">
                  <a16:creationId xmlns:a16="http://schemas.microsoft.com/office/drawing/2014/main" id="{7CBB48F7-1219-E1C2-C199-0E9B624484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5" y="2175"/>
              <a:ext cx="200" cy="894"/>
              <a:chOff x="3005" y="2175"/>
              <a:chExt cx="200" cy="894"/>
            </a:xfrm>
          </p:grpSpPr>
          <p:sp>
            <p:nvSpPr>
              <p:cNvPr id="1556" name="Line 1638">
                <a:extLst>
                  <a:ext uri="{FF2B5EF4-FFF2-40B4-BE49-F238E27FC236}">
                    <a16:creationId xmlns:a16="http://schemas.microsoft.com/office/drawing/2014/main" id="{583FD8A3-9A14-4C36-41FA-521181F6C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05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7" name="Line 1639">
                <a:extLst>
                  <a:ext uri="{FF2B5EF4-FFF2-40B4-BE49-F238E27FC236}">
                    <a16:creationId xmlns:a16="http://schemas.microsoft.com/office/drawing/2014/main" id="{2BAC184C-A4BF-C24E-7C00-BD24714AC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5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8" name="Line 1640">
                <a:extLst>
                  <a:ext uri="{FF2B5EF4-FFF2-40B4-BE49-F238E27FC236}">
                    <a16:creationId xmlns:a16="http://schemas.microsoft.com/office/drawing/2014/main" id="{4E0EB9D8-B320-A169-C2C3-CB65625C8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5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9" name="Line 1641">
                <a:extLst>
                  <a:ext uri="{FF2B5EF4-FFF2-40B4-BE49-F238E27FC236}">
                    <a16:creationId xmlns:a16="http://schemas.microsoft.com/office/drawing/2014/main" id="{C7E8FCF7-7D30-0064-4C31-1610E9EBFE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5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0" name="Line 1642">
                <a:extLst>
                  <a:ext uri="{FF2B5EF4-FFF2-40B4-BE49-F238E27FC236}">
                    <a16:creationId xmlns:a16="http://schemas.microsoft.com/office/drawing/2014/main" id="{EAE6D97F-A935-ED00-14EF-345DE3157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05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1" name="Line 1643">
                <a:extLst>
                  <a:ext uri="{FF2B5EF4-FFF2-40B4-BE49-F238E27FC236}">
                    <a16:creationId xmlns:a16="http://schemas.microsoft.com/office/drawing/2014/main" id="{76A9D99D-D00A-FE3C-C30E-9A008912E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5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2" name="Line 1644">
                <a:extLst>
                  <a:ext uri="{FF2B5EF4-FFF2-40B4-BE49-F238E27FC236}">
                    <a16:creationId xmlns:a16="http://schemas.microsoft.com/office/drawing/2014/main" id="{C0EC4926-B61B-D6AC-6F88-CEA5E95A9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5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3" name="Line 1645">
                <a:extLst>
                  <a:ext uri="{FF2B5EF4-FFF2-40B4-BE49-F238E27FC236}">
                    <a16:creationId xmlns:a16="http://schemas.microsoft.com/office/drawing/2014/main" id="{395D52E3-4C6C-165A-3549-D997CFE4C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5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4" name="Line 1646">
                <a:extLst>
                  <a:ext uri="{FF2B5EF4-FFF2-40B4-BE49-F238E27FC236}">
                    <a16:creationId xmlns:a16="http://schemas.microsoft.com/office/drawing/2014/main" id="{108BB787-CC24-BA12-8995-C70B0197D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05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5" name="Line 1647">
                <a:extLst>
                  <a:ext uri="{FF2B5EF4-FFF2-40B4-BE49-F238E27FC236}">
                    <a16:creationId xmlns:a16="http://schemas.microsoft.com/office/drawing/2014/main" id="{A509D246-D306-DE72-1D1F-AE4D1E2F5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5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6" name="Line 1648">
                <a:extLst>
                  <a:ext uri="{FF2B5EF4-FFF2-40B4-BE49-F238E27FC236}">
                    <a16:creationId xmlns:a16="http://schemas.microsoft.com/office/drawing/2014/main" id="{D81A6570-5817-FB9F-8077-1DEA54287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7" name="Line 1649">
                <a:extLst>
                  <a:ext uri="{FF2B5EF4-FFF2-40B4-BE49-F238E27FC236}">
                    <a16:creationId xmlns:a16="http://schemas.microsoft.com/office/drawing/2014/main" id="{BF57712B-AF30-5A25-F4C0-F4ACCB514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7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8" name="Line 1650">
                <a:extLst>
                  <a:ext uri="{FF2B5EF4-FFF2-40B4-BE49-F238E27FC236}">
                    <a16:creationId xmlns:a16="http://schemas.microsoft.com/office/drawing/2014/main" id="{1B774CC1-41D4-2633-E98E-EE054D8C6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37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9" name="Line 1651">
                <a:extLst>
                  <a:ext uri="{FF2B5EF4-FFF2-40B4-BE49-F238E27FC236}">
                    <a16:creationId xmlns:a16="http://schemas.microsoft.com/office/drawing/2014/main" id="{90CF6B27-72A0-D84A-123E-A3BA6DB70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37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0" name="Line 1652">
                <a:extLst>
                  <a:ext uri="{FF2B5EF4-FFF2-40B4-BE49-F238E27FC236}">
                    <a16:creationId xmlns:a16="http://schemas.microsoft.com/office/drawing/2014/main" id="{65668756-529B-88B4-2763-8899A578C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1" name="Line 1653">
                <a:extLst>
                  <a:ext uri="{FF2B5EF4-FFF2-40B4-BE49-F238E27FC236}">
                    <a16:creationId xmlns:a16="http://schemas.microsoft.com/office/drawing/2014/main" id="{56F2AB32-490F-F969-40C6-57B250E5B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7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2" name="Line 1654">
                <a:extLst>
                  <a:ext uri="{FF2B5EF4-FFF2-40B4-BE49-F238E27FC236}">
                    <a16:creationId xmlns:a16="http://schemas.microsoft.com/office/drawing/2014/main" id="{56DA4FEA-1CE4-2FA5-227A-1A44288CB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37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3" name="Line 1655">
                <a:extLst>
                  <a:ext uri="{FF2B5EF4-FFF2-40B4-BE49-F238E27FC236}">
                    <a16:creationId xmlns:a16="http://schemas.microsoft.com/office/drawing/2014/main" id="{7F1363D7-5F54-7562-8A9A-F5E620474E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37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4" name="Line 1656">
                <a:extLst>
                  <a:ext uri="{FF2B5EF4-FFF2-40B4-BE49-F238E27FC236}">
                    <a16:creationId xmlns:a16="http://schemas.microsoft.com/office/drawing/2014/main" id="{C2CE193F-C974-E3BC-CD25-70A906C8F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5" name="Line 1657">
                <a:extLst>
                  <a:ext uri="{FF2B5EF4-FFF2-40B4-BE49-F238E27FC236}">
                    <a16:creationId xmlns:a16="http://schemas.microsoft.com/office/drawing/2014/main" id="{E4D6861B-3D5F-EFA8-2D55-2D6C2B959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7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6" name="Line 1658">
                <a:extLst>
                  <a:ext uri="{FF2B5EF4-FFF2-40B4-BE49-F238E27FC236}">
                    <a16:creationId xmlns:a16="http://schemas.microsoft.com/office/drawing/2014/main" id="{A4919A98-7171-5939-3112-06329862E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37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7" name="Line 1659">
                <a:extLst>
                  <a:ext uri="{FF2B5EF4-FFF2-40B4-BE49-F238E27FC236}">
                    <a16:creationId xmlns:a16="http://schemas.microsoft.com/office/drawing/2014/main" id="{176D1442-DA86-5BDB-8498-B99F29F92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37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8" name="Line 1660">
                <a:extLst>
                  <a:ext uri="{FF2B5EF4-FFF2-40B4-BE49-F238E27FC236}">
                    <a16:creationId xmlns:a16="http://schemas.microsoft.com/office/drawing/2014/main" id="{F981EC93-A432-CB3E-28ED-B88278748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9" name="Line 1661">
                <a:extLst>
                  <a:ext uri="{FF2B5EF4-FFF2-40B4-BE49-F238E27FC236}">
                    <a16:creationId xmlns:a16="http://schemas.microsoft.com/office/drawing/2014/main" id="{01F667C2-6022-92BC-381A-C38C410DC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7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0" name="Line 1662">
                <a:extLst>
                  <a:ext uri="{FF2B5EF4-FFF2-40B4-BE49-F238E27FC236}">
                    <a16:creationId xmlns:a16="http://schemas.microsoft.com/office/drawing/2014/main" id="{281D3AE5-A032-4D23-C00B-7117C8D1F7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37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1" name="Line 1663">
                <a:extLst>
                  <a:ext uri="{FF2B5EF4-FFF2-40B4-BE49-F238E27FC236}">
                    <a16:creationId xmlns:a16="http://schemas.microsoft.com/office/drawing/2014/main" id="{D7A89955-8325-D9DF-03D0-CED1333C1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37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2" name="Line 1664">
                <a:extLst>
                  <a:ext uri="{FF2B5EF4-FFF2-40B4-BE49-F238E27FC236}">
                    <a16:creationId xmlns:a16="http://schemas.microsoft.com/office/drawing/2014/main" id="{8AC93C2C-0FD4-8DDB-DDC7-11DC456EC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3" name="Line 1665">
                <a:extLst>
                  <a:ext uri="{FF2B5EF4-FFF2-40B4-BE49-F238E27FC236}">
                    <a16:creationId xmlns:a16="http://schemas.microsoft.com/office/drawing/2014/main" id="{57645386-FCA2-D401-CCB4-CEFE84239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7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4" name="Line 1666">
                <a:extLst>
                  <a:ext uri="{FF2B5EF4-FFF2-40B4-BE49-F238E27FC236}">
                    <a16:creationId xmlns:a16="http://schemas.microsoft.com/office/drawing/2014/main" id="{61525BE7-2D08-23F4-DAC4-7526FE014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37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5" name="Line 1667">
                <a:extLst>
                  <a:ext uri="{FF2B5EF4-FFF2-40B4-BE49-F238E27FC236}">
                    <a16:creationId xmlns:a16="http://schemas.microsoft.com/office/drawing/2014/main" id="{D658DB33-7D0D-0078-BF53-61385FEDE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37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6" name="Line 1668">
                <a:extLst>
                  <a:ext uri="{FF2B5EF4-FFF2-40B4-BE49-F238E27FC236}">
                    <a16:creationId xmlns:a16="http://schemas.microsoft.com/office/drawing/2014/main" id="{7AB562C7-9B2C-50D4-3A4E-06C5B3BD43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7" name="Line 1669">
                <a:extLst>
                  <a:ext uri="{FF2B5EF4-FFF2-40B4-BE49-F238E27FC236}">
                    <a16:creationId xmlns:a16="http://schemas.microsoft.com/office/drawing/2014/main" id="{90D8A38F-A390-5050-3742-F78B3F647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7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8" name="Line 1670">
                <a:extLst>
                  <a:ext uri="{FF2B5EF4-FFF2-40B4-BE49-F238E27FC236}">
                    <a16:creationId xmlns:a16="http://schemas.microsoft.com/office/drawing/2014/main" id="{8CCC7A06-8852-3CA0-0601-185264D2B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37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9" name="Line 1671">
                <a:extLst>
                  <a:ext uri="{FF2B5EF4-FFF2-40B4-BE49-F238E27FC236}">
                    <a16:creationId xmlns:a16="http://schemas.microsoft.com/office/drawing/2014/main" id="{AADFE9CE-1CD1-3EA1-C207-C9A4667A6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37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0" name="Line 1672">
                <a:extLst>
                  <a:ext uri="{FF2B5EF4-FFF2-40B4-BE49-F238E27FC236}">
                    <a16:creationId xmlns:a16="http://schemas.microsoft.com/office/drawing/2014/main" id="{F14F316A-082E-ABD4-3976-BCA89B60DA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1" name="Line 1673">
                <a:extLst>
                  <a:ext uri="{FF2B5EF4-FFF2-40B4-BE49-F238E27FC236}">
                    <a16:creationId xmlns:a16="http://schemas.microsoft.com/office/drawing/2014/main" id="{4B77BAF8-B487-38C2-19FF-553FD6271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7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2" name="Line 1674">
                <a:extLst>
                  <a:ext uri="{FF2B5EF4-FFF2-40B4-BE49-F238E27FC236}">
                    <a16:creationId xmlns:a16="http://schemas.microsoft.com/office/drawing/2014/main" id="{FEDD3B49-A4FC-56D1-AB4B-8135CBF2D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37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3" name="Line 1675">
                <a:extLst>
                  <a:ext uri="{FF2B5EF4-FFF2-40B4-BE49-F238E27FC236}">
                    <a16:creationId xmlns:a16="http://schemas.microsoft.com/office/drawing/2014/main" id="{D3E8C47A-97F0-CF6D-883A-93B988A61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37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4" name="Line 1676">
                <a:extLst>
                  <a:ext uri="{FF2B5EF4-FFF2-40B4-BE49-F238E27FC236}">
                    <a16:creationId xmlns:a16="http://schemas.microsoft.com/office/drawing/2014/main" id="{DDDE3ACC-B28D-C1DE-81D9-0EB1AE046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5" name="Line 1677">
                <a:extLst>
                  <a:ext uri="{FF2B5EF4-FFF2-40B4-BE49-F238E27FC236}">
                    <a16:creationId xmlns:a16="http://schemas.microsoft.com/office/drawing/2014/main" id="{E847E70C-EDBF-AF76-AF48-9209A8C30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7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6" name="Line 1678">
                <a:extLst>
                  <a:ext uri="{FF2B5EF4-FFF2-40B4-BE49-F238E27FC236}">
                    <a16:creationId xmlns:a16="http://schemas.microsoft.com/office/drawing/2014/main" id="{361E1689-D6E0-F8F3-FBF2-74B972F8D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37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7" name="Line 1679">
                <a:extLst>
                  <a:ext uri="{FF2B5EF4-FFF2-40B4-BE49-F238E27FC236}">
                    <a16:creationId xmlns:a16="http://schemas.microsoft.com/office/drawing/2014/main" id="{DBBEAFF2-CA3D-294F-931D-8E295744E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37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8" name="Line 1680">
                <a:extLst>
                  <a:ext uri="{FF2B5EF4-FFF2-40B4-BE49-F238E27FC236}">
                    <a16:creationId xmlns:a16="http://schemas.microsoft.com/office/drawing/2014/main" id="{7B36A5A2-9C82-96B2-7079-FBBE9101D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" name="Line 1681">
                <a:extLst>
                  <a:ext uri="{FF2B5EF4-FFF2-40B4-BE49-F238E27FC236}">
                    <a16:creationId xmlns:a16="http://schemas.microsoft.com/office/drawing/2014/main" id="{4E955B02-F186-60D4-06E6-B1A468F6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0" name="Line 1682">
                <a:extLst>
                  <a:ext uri="{FF2B5EF4-FFF2-40B4-BE49-F238E27FC236}">
                    <a16:creationId xmlns:a16="http://schemas.microsoft.com/office/drawing/2014/main" id="{BBBE9439-6348-979E-D7FB-BBABDC0558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61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1" name="Line 1683">
                <a:extLst>
                  <a:ext uri="{FF2B5EF4-FFF2-40B4-BE49-F238E27FC236}">
                    <a16:creationId xmlns:a16="http://schemas.microsoft.com/office/drawing/2014/main" id="{12C45BB2-EEB4-689C-F6D3-19AB0A4D1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1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2" name="Line 1684">
                <a:extLst>
                  <a:ext uri="{FF2B5EF4-FFF2-40B4-BE49-F238E27FC236}">
                    <a16:creationId xmlns:a16="http://schemas.microsoft.com/office/drawing/2014/main" id="{7234280F-961B-5964-764E-E5C7EA698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3" name="Line 1685">
                <a:extLst>
                  <a:ext uri="{FF2B5EF4-FFF2-40B4-BE49-F238E27FC236}">
                    <a16:creationId xmlns:a16="http://schemas.microsoft.com/office/drawing/2014/main" id="{66705A8E-7D06-AEFD-A892-20B4708DB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4" name="Line 1686">
                <a:extLst>
                  <a:ext uri="{FF2B5EF4-FFF2-40B4-BE49-F238E27FC236}">
                    <a16:creationId xmlns:a16="http://schemas.microsoft.com/office/drawing/2014/main" id="{1B7446E7-F791-162F-5B1B-E396C2213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61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5" name="Line 1687">
                <a:extLst>
                  <a:ext uri="{FF2B5EF4-FFF2-40B4-BE49-F238E27FC236}">
                    <a16:creationId xmlns:a16="http://schemas.microsoft.com/office/drawing/2014/main" id="{B77FC91D-EA13-C6C0-60F0-C3F5D49F4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1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6" name="Line 1688">
                <a:extLst>
                  <a:ext uri="{FF2B5EF4-FFF2-40B4-BE49-F238E27FC236}">
                    <a16:creationId xmlns:a16="http://schemas.microsoft.com/office/drawing/2014/main" id="{2519D3B1-F0A2-9539-9F1F-A7C2D053F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7" name="Line 1689">
                <a:extLst>
                  <a:ext uri="{FF2B5EF4-FFF2-40B4-BE49-F238E27FC236}">
                    <a16:creationId xmlns:a16="http://schemas.microsoft.com/office/drawing/2014/main" id="{D189EA62-652D-7E9D-9AAD-7C4757423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8" name="Line 1690">
                <a:extLst>
                  <a:ext uri="{FF2B5EF4-FFF2-40B4-BE49-F238E27FC236}">
                    <a16:creationId xmlns:a16="http://schemas.microsoft.com/office/drawing/2014/main" id="{9F568C9E-B587-9691-88F2-7670BD946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61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9" name="Line 1691">
                <a:extLst>
                  <a:ext uri="{FF2B5EF4-FFF2-40B4-BE49-F238E27FC236}">
                    <a16:creationId xmlns:a16="http://schemas.microsoft.com/office/drawing/2014/main" id="{CA7FE5E5-FFE3-6E13-E272-5CCDC24EC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1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0" name="Line 1692">
                <a:extLst>
                  <a:ext uri="{FF2B5EF4-FFF2-40B4-BE49-F238E27FC236}">
                    <a16:creationId xmlns:a16="http://schemas.microsoft.com/office/drawing/2014/main" id="{9F90A649-C6A5-8B54-29E2-F69C3BCB2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1" name="Line 1693">
                <a:extLst>
                  <a:ext uri="{FF2B5EF4-FFF2-40B4-BE49-F238E27FC236}">
                    <a16:creationId xmlns:a16="http://schemas.microsoft.com/office/drawing/2014/main" id="{1EF05F72-0EDA-6169-AD7B-D32A66510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2" name="Line 1694">
                <a:extLst>
                  <a:ext uri="{FF2B5EF4-FFF2-40B4-BE49-F238E27FC236}">
                    <a16:creationId xmlns:a16="http://schemas.microsoft.com/office/drawing/2014/main" id="{DCB871E5-5931-65F8-B874-DBB185FB4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61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3" name="Line 1695">
                <a:extLst>
                  <a:ext uri="{FF2B5EF4-FFF2-40B4-BE49-F238E27FC236}">
                    <a16:creationId xmlns:a16="http://schemas.microsoft.com/office/drawing/2014/main" id="{95ADF5EB-EF13-4E39-F03D-FC75C6DAC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1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4" name="Line 1696">
                <a:extLst>
                  <a:ext uri="{FF2B5EF4-FFF2-40B4-BE49-F238E27FC236}">
                    <a16:creationId xmlns:a16="http://schemas.microsoft.com/office/drawing/2014/main" id="{D210A0C2-2759-A5D8-74EC-3965CA2A8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5" name="Line 1697">
                <a:extLst>
                  <a:ext uri="{FF2B5EF4-FFF2-40B4-BE49-F238E27FC236}">
                    <a16:creationId xmlns:a16="http://schemas.microsoft.com/office/drawing/2014/main" id="{AB327AAB-75E8-3BA0-6633-B6213367D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6" name="Line 1698">
                <a:extLst>
                  <a:ext uri="{FF2B5EF4-FFF2-40B4-BE49-F238E27FC236}">
                    <a16:creationId xmlns:a16="http://schemas.microsoft.com/office/drawing/2014/main" id="{6EBC5703-4B19-4A4F-8DC4-B8A70FEE7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61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7" name="Line 1699">
                <a:extLst>
                  <a:ext uri="{FF2B5EF4-FFF2-40B4-BE49-F238E27FC236}">
                    <a16:creationId xmlns:a16="http://schemas.microsoft.com/office/drawing/2014/main" id="{2542B815-7738-17C6-E983-B81241F6A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1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8" name="Line 1700">
                <a:extLst>
                  <a:ext uri="{FF2B5EF4-FFF2-40B4-BE49-F238E27FC236}">
                    <a16:creationId xmlns:a16="http://schemas.microsoft.com/office/drawing/2014/main" id="{2F00C241-EC8D-59C7-0D59-8AE383D8D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9" name="Line 1701">
                <a:extLst>
                  <a:ext uri="{FF2B5EF4-FFF2-40B4-BE49-F238E27FC236}">
                    <a16:creationId xmlns:a16="http://schemas.microsoft.com/office/drawing/2014/main" id="{EC6BE35E-F0EF-5DB8-8C69-D63164DAB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0" name="Line 1702">
                <a:extLst>
                  <a:ext uri="{FF2B5EF4-FFF2-40B4-BE49-F238E27FC236}">
                    <a16:creationId xmlns:a16="http://schemas.microsoft.com/office/drawing/2014/main" id="{21927E15-1541-22F0-88CE-13EEA0701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61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1" name="Line 1703">
                <a:extLst>
                  <a:ext uri="{FF2B5EF4-FFF2-40B4-BE49-F238E27FC236}">
                    <a16:creationId xmlns:a16="http://schemas.microsoft.com/office/drawing/2014/main" id="{E4977D72-BBBA-9F0E-4136-6693112D6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1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2" name="Line 1704">
                <a:extLst>
                  <a:ext uri="{FF2B5EF4-FFF2-40B4-BE49-F238E27FC236}">
                    <a16:creationId xmlns:a16="http://schemas.microsoft.com/office/drawing/2014/main" id="{E7CFBEB7-00A4-7DEB-8386-4223CB64D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3" name="Line 1705">
                <a:extLst>
                  <a:ext uri="{FF2B5EF4-FFF2-40B4-BE49-F238E27FC236}">
                    <a16:creationId xmlns:a16="http://schemas.microsoft.com/office/drawing/2014/main" id="{A965F0A9-BFEC-3DA8-AC93-FBC87F811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4" name="Line 1706">
                <a:extLst>
                  <a:ext uri="{FF2B5EF4-FFF2-40B4-BE49-F238E27FC236}">
                    <a16:creationId xmlns:a16="http://schemas.microsoft.com/office/drawing/2014/main" id="{E0752705-9F68-ED9F-262B-6CDFB546A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61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5" name="Line 1707">
                <a:extLst>
                  <a:ext uri="{FF2B5EF4-FFF2-40B4-BE49-F238E27FC236}">
                    <a16:creationId xmlns:a16="http://schemas.microsoft.com/office/drawing/2014/main" id="{73329864-C424-B01F-49A7-90A69F14AC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1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6" name="Line 1708">
                <a:extLst>
                  <a:ext uri="{FF2B5EF4-FFF2-40B4-BE49-F238E27FC236}">
                    <a16:creationId xmlns:a16="http://schemas.microsoft.com/office/drawing/2014/main" id="{7953C9F4-A589-DAAF-2BC8-678DD96F1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7" name="Line 1709">
                <a:extLst>
                  <a:ext uri="{FF2B5EF4-FFF2-40B4-BE49-F238E27FC236}">
                    <a16:creationId xmlns:a16="http://schemas.microsoft.com/office/drawing/2014/main" id="{397BB816-D839-9E97-4D94-BF220BFC5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8" name="Line 1710">
                <a:extLst>
                  <a:ext uri="{FF2B5EF4-FFF2-40B4-BE49-F238E27FC236}">
                    <a16:creationId xmlns:a16="http://schemas.microsoft.com/office/drawing/2014/main" id="{47C35D60-141C-81EA-DCBD-1F34513FB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61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9" name="Line 1711">
                <a:extLst>
                  <a:ext uri="{FF2B5EF4-FFF2-40B4-BE49-F238E27FC236}">
                    <a16:creationId xmlns:a16="http://schemas.microsoft.com/office/drawing/2014/main" id="{60A5425F-FBE1-B825-1CE8-4EFDB62C9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1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0" name="Line 1712">
                <a:extLst>
                  <a:ext uri="{FF2B5EF4-FFF2-40B4-BE49-F238E27FC236}">
                    <a16:creationId xmlns:a16="http://schemas.microsoft.com/office/drawing/2014/main" id="{5830B9D4-91DE-2755-BB5C-DEB411822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1" name="Line 1713">
                <a:extLst>
                  <a:ext uri="{FF2B5EF4-FFF2-40B4-BE49-F238E27FC236}">
                    <a16:creationId xmlns:a16="http://schemas.microsoft.com/office/drawing/2014/main" id="{CD6D7EE3-4FAE-761F-46BC-C3EE229F1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2" name="Line 1714">
                <a:extLst>
                  <a:ext uri="{FF2B5EF4-FFF2-40B4-BE49-F238E27FC236}">
                    <a16:creationId xmlns:a16="http://schemas.microsoft.com/office/drawing/2014/main" id="{5E09359A-57B0-0B58-3D0A-4C2BA92C7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61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3" name="Line 1715">
                <a:extLst>
                  <a:ext uri="{FF2B5EF4-FFF2-40B4-BE49-F238E27FC236}">
                    <a16:creationId xmlns:a16="http://schemas.microsoft.com/office/drawing/2014/main" id="{ACC60542-DBA1-1F11-015D-6BA0F3AC0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1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4" name="Line 1716">
                <a:extLst>
                  <a:ext uri="{FF2B5EF4-FFF2-40B4-BE49-F238E27FC236}">
                    <a16:creationId xmlns:a16="http://schemas.microsoft.com/office/drawing/2014/main" id="{3ACFD38A-6418-410F-7C64-01A154306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5" name="Line 1717">
                <a:extLst>
                  <a:ext uri="{FF2B5EF4-FFF2-40B4-BE49-F238E27FC236}">
                    <a16:creationId xmlns:a16="http://schemas.microsoft.com/office/drawing/2014/main" id="{061A214A-F5E3-1D90-E201-A17FCF43B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6" name="Line 1718">
                <a:extLst>
                  <a:ext uri="{FF2B5EF4-FFF2-40B4-BE49-F238E27FC236}">
                    <a16:creationId xmlns:a16="http://schemas.microsoft.com/office/drawing/2014/main" id="{0D4FCE94-CC67-5A39-9D61-3047F809E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61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7" name="Line 1719">
                <a:extLst>
                  <a:ext uri="{FF2B5EF4-FFF2-40B4-BE49-F238E27FC236}">
                    <a16:creationId xmlns:a16="http://schemas.microsoft.com/office/drawing/2014/main" id="{8D6ED51E-6AE2-442A-D8CE-E58B26A14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1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8" name="Line 1720">
                <a:extLst>
                  <a:ext uri="{FF2B5EF4-FFF2-40B4-BE49-F238E27FC236}">
                    <a16:creationId xmlns:a16="http://schemas.microsoft.com/office/drawing/2014/main" id="{E2F8E0C4-BAB5-B51C-1AD3-FCB383708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9" name="Line 1721">
                <a:extLst>
                  <a:ext uri="{FF2B5EF4-FFF2-40B4-BE49-F238E27FC236}">
                    <a16:creationId xmlns:a16="http://schemas.microsoft.com/office/drawing/2014/main" id="{3E48B321-78D4-6DBD-8986-4453C0FBF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" name="Line 1722">
                <a:extLst>
                  <a:ext uri="{FF2B5EF4-FFF2-40B4-BE49-F238E27FC236}">
                    <a16:creationId xmlns:a16="http://schemas.microsoft.com/office/drawing/2014/main" id="{88ED3579-CE5D-8F28-7D3C-C91864F40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61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" name="Line 1723">
                <a:extLst>
                  <a:ext uri="{FF2B5EF4-FFF2-40B4-BE49-F238E27FC236}">
                    <a16:creationId xmlns:a16="http://schemas.microsoft.com/office/drawing/2014/main" id="{FE3F58A8-FC51-6E9F-BBCC-BD9004E74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1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2" name="Line 1724">
                <a:extLst>
                  <a:ext uri="{FF2B5EF4-FFF2-40B4-BE49-F238E27FC236}">
                    <a16:creationId xmlns:a16="http://schemas.microsoft.com/office/drawing/2014/main" id="{F74A9EF3-95CA-EB64-AF6A-7B3EF8A63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3" name="Line 1725">
                <a:extLst>
                  <a:ext uri="{FF2B5EF4-FFF2-40B4-BE49-F238E27FC236}">
                    <a16:creationId xmlns:a16="http://schemas.microsoft.com/office/drawing/2014/main" id="{4BC64AFB-4EB2-43A8-C941-DF9E9D434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4" name="Line 1726">
                <a:extLst>
                  <a:ext uri="{FF2B5EF4-FFF2-40B4-BE49-F238E27FC236}">
                    <a16:creationId xmlns:a16="http://schemas.microsoft.com/office/drawing/2014/main" id="{555AB593-CEAC-D2D8-2635-1560D9D20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61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5" name="Line 1727">
                <a:extLst>
                  <a:ext uri="{FF2B5EF4-FFF2-40B4-BE49-F238E27FC236}">
                    <a16:creationId xmlns:a16="http://schemas.microsoft.com/office/drawing/2014/main" id="{C457E557-060A-18D7-138F-FC4479750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1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6" name="Line 1728">
                <a:extLst>
                  <a:ext uri="{FF2B5EF4-FFF2-40B4-BE49-F238E27FC236}">
                    <a16:creationId xmlns:a16="http://schemas.microsoft.com/office/drawing/2014/main" id="{3F9DB88F-1A7F-2980-ABE3-837F94B89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7" name="Line 1729">
                <a:extLst>
                  <a:ext uri="{FF2B5EF4-FFF2-40B4-BE49-F238E27FC236}">
                    <a16:creationId xmlns:a16="http://schemas.microsoft.com/office/drawing/2014/main" id="{A71A09C7-D47D-7229-CFB3-FA68A5046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8" name="Line 1730">
                <a:extLst>
                  <a:ext uri="{FF2B5EF4-FFF2-40B4-BE49-F238E27FC236}">
                    <a16:creationId xmlns:a16="http://schemas.microsoft.com/office/drawing/2014/main" id="{1432E2E9-E8A7-D88E-4451-487860F09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61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9" name="Line 1731">
                <a:extLst>
                  <a:ext uri="{FF2B5EF4-FFF2-40B4-BE49-F238E27FC236}">
                    <a16:creationId xmlns:a16="http://schemas.microsoft.com/office/drawing/2014/main" id="{6193D431-2A39-579B-F2E9-C76F2E7AD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1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0" name="Line 1732">
                <a:extLst>
                  <a:ext uri="{FF2B5EF4-FFF2-40B4-BE49-F238E27FC236}">
                    <a16:creationId xmlns:a16="http://schemas.microsoft.com/office/drawing/2014/main" id="{0B92396B-E2A0-0364-B09C-2CAED46AC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1" name="Line 1733">
                <a:extLst>
                  <a:ext uri="{FF2B5EF4-FFF2-40B4-BE49-F238E27FC236}">
                    <a16:creationId xmlns:a16="http://schemas.microsoft.com/office/drawing/2014/main" id="{6D8ECCA2-AC57-135F-BC08-1D2C13C01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2" name="Line 1734">
                <a:extLst>
                  <a:ext uri="{FF2B5EF4-FFF2-40B4-BE49-F238E27FC236}">
                    <a16:creationId xmlns:a16="http://schemas.microsoft.com/office/drawing/2014/main" id="{A8D71E1F-0DCC-A630-3AAF-DA9FEF9A0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61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3" name="Line 1735">
                <a:extLst>
                  <a:ext uri="{FF2B5EF4-FFF2-40B4-BE49-F238E27FC236}">
                    <a16:creationId xmlns:a16="http://schemas.microsoft.com/office/drawing/2014/main" id="{C5DAEE70-84BC-FDCA-8009-7A1374AD9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1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" name="Line 1736">
                <a:extLst>
                  <a:ext uri="{FF2B5EF4-FFF2-40B4-BE49-F238E27FC236}">
                    <a16:creationId xmlns:a16="http://schemas.microsoft.com/office/drawing/2014/main" id="{774B0385-8D72-64CC-846E-498EE52CD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" name="Line 1737">
                <a:extLst>
                  <a:ext uri="{FF2B5EF4-FFF2-40B4-BE49-F238E27FC236}">
                    <a16:creationId xmlns:a16="http://schemas.microsoft.com/office/drawing/2014/main" id="{9E2B7744-13BE-5F44-7F6E-C30D51CB6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" name="Line 1738">
                <a:extLst>
                  <a:ext uri="{FF2B5EF4-FFF2-40B4-BE49-F238E27FC236}">
                    <a16:creationId xmlns:a16="http://schemas.microsoft.com/office/drawing/2014/main" id="{E7887843-A1D7-ECE9-7B82-9D8FD4E81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61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7" name="Line 1739">
                <a:extLst>
                  <a:ext uri="{FF2B5EF4-FFF2-40B4-BE49-F238E27FC236}">
                    <a16:creationId xmlns:a16="http://schemas.microsoft.com/office/drawing/2014/main" id="{661EF5D3-0DFB-3227-401A-3D1A0B2B86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1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8" name="Line 1740">
                <a:extLst>
                  <a:ext uri="{FF2B5EF4-FFF2-40B4-BE49-F238E27FC236}">
                    <a16:creationId xmlns:a16="http://schemas.microsoft.com/office/drawing/2014/main" id="{1CE8F859-9C7D-481B-74BA-80AB841BC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9" name="Line 1741">
                <a:extLst>
                  <a:ext uri="{FF2B5EF4-FFF2-40B4-BE49-F238E27FC236}">
                    <a16:creationId xmlns:a16="http://schemas.microsoft.com/office/drawing/2014/main" id="{46F58DCA-B3C9-9D6C-B544-39EB5D383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0" name="Line 1742">
                <a:extLst>
                  <a:ext uri="{FF2B5EF4-FFF2-40B4-BE49-F238E27FC236}">
                    <a16:creationId xmlns:a16="http://schemas.microsoft.com/office/drawing/2014/main" id="{94848A3B-D241-4D31-A579-8564A7235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61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" name="Line 1743">
                <a:extLst>
                  <a:ext uri="{FF2B5EF4-FFF2-40B4-BE49-F238E27FC236}">
                    <a16:creationId xmlns:a16="http://schemas.microsoft.com/office/drawing/2014/main" id="{F6652584-8D40-64B3-213A-8B7AC6CB1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1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" name="Line 1744">
                <a:extLst>
                  <a:ext uri="{FF2B5EF4-FFF2-40B4-BE49-F238E27FC236}">
                    <a16:creationId xmlns:a16="http://schemas.microsoft.com/office/drawing/2014/main" id="{0417D601-0614-8B12-1DCA-5A729ACF6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" name="Line 1745">
                <a:extLst>
                  <a:ext uri="{FF2B5EF4-FFF2-40B4-BE49-F238E27FC236}">
                    <a16:creationId xmlns:a16="http://schemas.microsoft.com/office/drawing/2014/main" id="{747805CE-B392-A110-FD1F-C0974B97E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" name="Line 1746">
                <a:extLst>
                  <a:ext uri="{FF2B5EF4-FFF2-40B4-BE49-F238E27FC236}">
                    <a16:creationId xmlns:a16="http://schemas.microsoft.com/office/drawing/2014/main" id="{E024B10F-8968-904B-0332-59D13C9EC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61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5" name="Line 1747">
                <a:extLst>
                  <a:ext uri="{FF2B5EF4-FFF2-40B4-BE49-F238E27FC236}">
                    <a16:creationId xmlns:a16="http://schemas.microsoft.com/office/drawing/2014/main" id="{488E0FA7-95B2-4402-6D62-06D2D4A98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1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" name="Line 1748">
                <a:extLst>
                  <a:ext uri="{FF2B5EF4-FFF2-40B4-BE49-F238E27FC236}">
                    <a16:creationId xmlns:a16="http://schemas.microsoft.com/office/drawing/2014/main" id="{AD0E656F-BC73-357F-8A12-C32472B4B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3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" name="Line 1749">
                <a:extLst>
                  <a:ext uri="{FF2B5EF4-FFF2-40B4-BE49-F238E27FC236}">
                    <a16:creationId xmlns:a16="http://schemas.microsoft.com/office/drawing/2014/main" id="{9C4FE911-4954-6D64-6C0E-7D0E67FFC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3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8" name="Line 1750">
                <a:extLst>
                  <a:ext uri="{FF2B5EF4-FFF2-40B4-BE49-F238E27FC236}">
                    <a16:creationId xmlns:a16="http://schemas.microsoft.com/office/drawing/2014/main" id="{31422885-1613-4220-6C58-365389517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3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" name="Line 1751">
                <a:extLst>
                  <a:ext uri="{FF2B5EF4-FFF2-40B4-BE49-F238E27FC236}">
                    <a16:creationId xmlns:a16="http://schemas.microsoft.com/office/drawing/2014/main" id="{935553ED-CD9F-995D-78A3-E6CFEA80C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3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0" name="Line 1752">
                <a:extLst>
                  <a:ext uri="{FF2B5EF4-FFF2-40B4-BE49-F238E27FC236}">
                    <a16:creationId xmlns:a16="http://schemas.microsoft.com/office/drawing/2014/main" id="{8A3A0C77-BEE2-A274-D40C-5BDCD4748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3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1" name="Line 1753">
                <a:extLst>
                  <a:ext uri="{FF2B5EF4-FFF2-40B4-BE49-F238E27FC236}">
                    <a16:creationId xmlns:a16="http://schemas.microsoft.com/office/drawing/2014/main" id="{D62312F6-1D99-2BD0-EF9D-A3E170C54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3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2" name="Line 1754">
                <a:extLst>
                  <a:ext uri="{FF2B5EF4-FFF2-40B4-BE49-F238E27FC236}">
                    <a16:creationId xmlns:a16="http://schemas.microsoft.com/office/drawing/2014/main" id="{95DD5FD5-D61A-CECB-79FB-B6D2946DA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3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3" name="Line 1755">
                <a:extLst>
                  <a:ext uri="{FF2B5EF4-FFF2-40B4-BE49-F238E27FC236}">
                    <a16:creationId xmlns:a16="http://schemas.microsoft.com/office/drawing/2014/main" id="{175EBAB1-CC3A-5527-22D4-09937D6D0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3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4" name="Line 1756">
                <a:extLst>
                  <a:ext uri="{FF2B5EF4-FFF2-40B4-BE49-F238E27FC236}">
                    <a16:creationId xmlns:a16="http://schemas.microsoft.com/office/drawing/2014/main" id="{EA7BC234-76C2-E1DE-2566-E7290C5F9C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7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5" name="Line 1757">
                <a:extLst>
                  <a:ext uri="{FF2B5EF4-FFF2-40B4-BE49-F238E27FC236}">
                    <a16:creationId xmlns:a16="http://schemas.microsoft.com/office/drawing/2014/main" id="{884FFF6F-44EA-16EC-5BE6-DF30621E2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7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" name="Line 1758">
                <a:extLst>
                  <a:ext uri="{FF2B5EF4-FFF2-40B4-BE49-F238E27FC236}">
                    <a16:creationId xmlns:a16="http://schemas.microsoft.com/office/drawing/2014/main" id="{66BF5F47-A508-5F09-9C03-01A23CDDC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17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" name="Line 1759">
                <a:extLst>
                  <a:ext uri="{FF2B5EF4-FFF2-40B4-BE49-F238E27FC236}">
                    <a16:creationId xmlns:a16="http://schemas.microsoft.com/office/drawing/2014/main" id="{59606F1B-5EE2-00A0-F087-0496DF76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7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8" name="Line 1760">
                <a:extLst>
                  <a:ext uri="{FF2B5EF4-FFF2-40B4-BE49-F238E27FC236}">
                    <a16:creationId xmlns:a16="http://schemas.microsoft.com/office/drawing/2014/main" id="{E2FE6E0D-FE11-7711-638E-0105DCC5A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7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" name="Line 1761">
                <a:extLst>
                  <a:ext uri="{FF2B5EF4-FFF2-40B4-BE49-F238E27FC236}">
                    <a16:creationId xmlns:a16="http://schemas.microsoft.com/office/drawing/2014/main" id="{CFE5359E-63E5-D500-7373-C09C28A63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7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" name="Line 1762">
                <a:extLst>
                  <a:ext uri="{FF2B5EF4-FFF2-40B4-BE49-F238E27FC236}">
                    <a16:creationId xmlns:a16="http://schemas.microsoft.com/office/drawing/2014/main" id="{B781A2BA-200D-E43C-8A8C-E8933D12C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17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1" name="Line 1763">
                <a:extLst>
                  <a:ext uri="{FF2B5EF4-FFF2-40B4-BE49-F238E27FC236}">
                    <a16:creationId xmlns:a16="http://schemas.microsoft.com/office/drawing/2014/main" id="{32E8BAAA-2072-38E7-7998-5A3A2CA842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7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2" name="Line 1764">
                <a:extLst>
                  <a:ext uri="{FF2B5EF4-FFF2-40B4-BE49-F238E27FC236}">
                    <a16:creationId xmlns:a16="http://schemas.microsoft.com/office/drawing/2014/main" id="{D90C3D4E-4A10-0A26-418B-82CBD4D77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7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3" name="Line 1765">
                <a:extLst>
                  <a:ext uri="{FF2B5EF4-FFF2-40B4-BE49-F238E27FC236}">
                    <a16:creationId xmlns:a16="http://schemas.microsoft.com/office/drawing/2014/main" id="{908CBB3F-6758-673F-7DEE-4EEF32C0E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7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4" name="Line 1766">
                <a:extLst>
                  <a:ext uri="{FF2B5EF4-FFF2-40B4-BE49-F238E27FC236}">
                    <a16:creationId xmlns:a16="http://schemas.microsoft.com/office/drawing/2014/main" id="{1C5EA4EE-65DC-3DBB-74D6-9D62C275D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17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5" name="Line 1767">
                <a:extLst>
                  <a:ext uri="{FF2B5EF4-FFF2-40B4-BE49-F238E27FC236}">
                    <a16:creationId xmlns:a16="http://schemas.microsoft.com/office/drawing/2014/main" id="{41FBAF67-F72F-B01C-24EE-9CEA7084A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7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6" name="Line 1768">
                <a:extLst>
                  <a:ext uri="{FF2B5EF4-FFF2-40B4-BE49-F238E27FC236}">
                    <a16:creationId xmlns:a16="http://schemas.microsoft.com/office/drawing/2014/main" id="{DEC61731-AE50-72D2-0693-071634BA0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7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" name="Line 1769">
                <a:extLst>
                  <a:ext uri="{FF2B5EF4-FFF2-40B4-BE49-F238E27FC236}">
                    <a16:creationId xmlns:a16="http://schemas.microsoft.com/office/drawing/2014/main" id="{E567928D-FA2D-BF41-BC33-C93E133B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7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8" name="Line 1770">
                <a:extLst>
                  <a:ext uri="{FF2B5EF4-FFF2-40B4-BE49-F238E27FC236}">
                    <a16:creationId xmlns:a16="http://schemas.microsoft.com/office/drawing/2014/main" id="{8010B855-1450-C945-0B19-AD9AB4D02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17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" name="Line 1771">
                <a:extLst>
                  <a:ext uri="{FF2B5EF4-FFF2-40B4-BE49-F238E27FC236}">
                    <a16:creationId xmlns:a16="http://schemas.microsoft.com/office/drawing/2014/main" id="{5A756932-E641-B661-CFA9-21C7769C2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7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" name="Line 1772">
                <a:extLst>
                  <a:ext uri="{FF2B5EF4-FFF2-40B4-BE49-F238E27FC236}">
                    <a16:creationId xmlns:a16="http://schemas.microsoft.com/office/drawing/2014/main" id="{8D701716-492B-3649-AEBA-5BCA5F33B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7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1" name="Line 1773">
                <a:extLst>
                  <a:ext uri="{FF2B5EF4-FFF2-40B4-BE49-F238E27FC236}">
                    <a16:creationId xmlns:a16="http://schemas.microsoft.com/office/drawing/2014/main" id="{F33EF689-5570-8E56-8610-7C5B1C389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7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" name="Line 1774">
                <a:extLst>
                  <a:ext uri="{FF2B5EF4-FFF2-40B4-BE49-F238E27FC236}">
                    <a16:creationId xmlns:a16="http://schemas.microsoft.com/office/drawing/2014/main" id="{E4140E67-469A-5DA8-2A1E-52CDE2522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17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" name="Line 1775">
                <a:extLst>
                  <a:ext uri="{FF2B5EF4-FFF2-40B4-BE49-F238E27FC236}">
                    <a16:creationId xmlns:a16="http://schemas.microsoft.com/office/drawing/2014/main" id="{73BCDA2A-31AF-3DD8-BDFC-0C0CD53F1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7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" name="Line 1776">
                <a:extLst>
                  <a:ext uri="{FF2B5EF4-FFF2-40B4-BE49-F238E27FC236}">
                    <a16:creationId xmlns:a16="http://schemas.microsoft.com/office/drawing/2014/main" id="{6B507374-D201-9951-42E8-136AD8648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7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5" name="Line 1777">
                <a:extLst>
                  <a:ext uri="{FF2B5EF4-FFF2-40B4-BE49-F238E27FC236}">
                    <a16:creationId xmlns:a16="http://schemas.microsoft.com/office/drawing/2014/main" id="{B7764CD0-D4D8-293D-C865-87E2C7A2D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7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6" name="Line 1778">
                <a:extLst>
                  <a:ext uri="{FF2B5EF4-FFF2-40B4-BE49-F238E27FC236}">
                    <a16:creationId xmlns:a16="http://schemas.microsoft.com/office/drawing/2014/main" id="{09C1A837-4F9E-69CC-C0D6-25BD88C4C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17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7" name="Line 1779">
                <a:extLst>
                  <a:ext uri="{FF2B5EF4-FFF2-40B4-BE49-F238E27FC236}">
                    <a16:creationId xmlns:a16="http://schemas.microsoft.com/office/drawing/2014/main" id="{D09A8F9D-D58D-2EE5-89DD-70BB5D67F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7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8" name="Line 1780">
                <a:extLst>
                  <a:ext uri="{FF2B5EF4-FFF2-40B4-BE49-F238E27FC236}">
                    <a16:creationId xmlns:a16="http://schemas.microsoft.com/office/drawing/2014/main" id="{EBE9AACE-CAE8-A80C-7FFC-E31AE51B5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7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" name="Line 1781">
                <a:extLst>
                  <a:ext uri="{FF2B5EF4-FFF2-40B4-BE49-F238E27FC236}">
                    <a16:creationId xmlns:a16="http://schemas.microsoft.com/office/drawing/2014/main" id="{4B3B2E9A-F954-BE25-ACC7-2F1AE9618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7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0" name="Line 1782">
                <a:extLst>
                  <a:ext uri="{FF2B5EF4-FFF2-40B4-BE49-F238E27FC236}">
                    <a16:creationId xmlns:a16="http://schemas.microsoft.com/office/drawing/2014/main" id="{D24182E3-29E5-BBE9-5624-966E77461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17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" name="Line 1783">
                <a:extLst>
                  <a:ext uri="{FF2B5EF4-FFF2-40B4-BE49-F238E27FC236}">
                    <a16:creationId xmlns:a16="http://schemas.microsoft.com/office/drawing/2014/main" id="{4291B870-8828-748A-9AA2-61DE0222F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7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" name="Line 1784">
                <a:extLst>
                  <a:ext uri="{FF2B5EF4-FFF2-40B4-BE49-F238E27FC236}">
                    <a16:creationId xmlns:a16="http://schemas.microsoft.com/office/drawing/2014/main" id="{ECBBA551-69BA-0B01-DBB4-46A6F6F54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7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3" name="Line 1785">
                <a:extLst>
                  <a:ext uri="{FF2B5EF4-FFF2-40B4-BE49-F238E27FC236}">
                    <a16:creationId xmlns:a16="http://schemas.microsoft.com/office/drawing/2014/main" id="{8A7EB7B6-7430-FF30-214C-79B2C3214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7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" name="Line 1786">
                <a:extLst>
                  <a:ext uri="{FF2B5EF4-FFF2-40B4-BE49-F238E27FC236}">
                    <a16:creationId xmlns:a16="http://schemas.microsoft.com/office/drawing/2014/main" id="{005B6C1F-A44F-F60E-983B-E033008C4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17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" name="Line 1787">
                <a:extLst>
                  <a:ext uri="{FF2B5EF4-FFF2-40B4-BE49-F238E27FC236}">
                    <a16:creationId xmlns:a16="http://schemas.microsoft.com/office/drawing/2014/main" id="{943E97A2-D97A-29B2-A0ED-69B70AC9A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7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" name="Line 1788">
                <a:extLst>
                  <a:ext uri="{FF2B5EF4-FFF2-40B4-BE49-F238E27FC236}">
                    <a16:creationId xmlns:a16="http://schemas.microsoft.com/office/drawing/2014/main" id="{1DB33E68-5D6D-4B9F-4BF7-748D7BD52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7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7" name="Line 1789">
                <a:extLst>
                  <a:ext uri="{FF2B5EF4-FFF2-40B4-BE49-F238E27FC236}">
                    <a16:creationId xmlns:a16="http://schemas.microsoft.com/office/drawing/2014/main" id="{FD0C71CD-D815-EC53-FE5B-9AB7C4EA9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7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8" name="Line 1790">
                <a:extLst>
                  <a:ext uri="{FF2B5EF4-FFF2-40B4-BE49-F238E27FC236}">
                    <a16:creationId xmlns:a16="http://schemas.microsoft.com/office/drawing/2014/main" id="{9A59112C-3941-0FCB-D12E-AA9ECB847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17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9" name="Line 1791">
                <a:extLst>
                  <a:ext uri="{FF2B5EF4-FFF2-40B4-BE49-F238E27FC236}">
                    <a16:creationId xmlns:a16="http://schemas.microsoft.com/office/drawing/2014/main" id="{E4E39ADE-5469-8AB3-A451-AE727245F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7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" name="Line 1792">
                <a:extLst>
                  <a:ext uri="{FF2B5EF4-FFF2-40B4-BE49-F238E27FC236}">
                    <a16:creationId xmlns:a16="http://schemas.microsoft.com/office/drawing/2014/main" id="{E60ACCDB-6BA2-1FEC-D915-87E67B6C2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7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" name="Line 1793">
                <a:extLst>
                  <a:ext uri="{FF2B5EF4-FFF2-40B4-BE49-F238E27FC236}">
                    <a16:creationId xmlns:a16="http://schemas.microsoft.com/office/drawing/2014/main" id="{8875F9B8-BEB2-8280-2573-680268EBA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7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2" name="Line 1794">
                <a:extLst>
                  <a:ext uri="{FF2B5EF4-FFF2-40B4-BE49-F238E27FC236}">
                    <a16:creationId xmlns:a16="http://schemas.microsoft.com/office/drawing/2014/main" id="{E5CC0E6A-9278-C636-1FF5-4169E490F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17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3" name="Line 1795">
                <a:extLst>
                  <a:ext uri="{FF2B5EF4-FFF2-40B4-BE49-F238E27FC236}">
                    <a16:creationId xmlns:a16="http://schemas.microsoft.com/office/drawing/2014/main" id="{D39B8678-169C-99E0-A26F-852274F2D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7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4" name="Line 1796">
                <a:extLst>
                  <a:ext uri="{FF2B5EF4-FFF2-40B4-BE49-F238E27FC236}">
                    <a16:creationId xmlns:a16="http://schemas.microsoft.com/office/drawing/2014/main" id="{E67A3283-7519-9132-BC93-CA31F793F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7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" name="Line 1797">
                <a:extLst>
                  <a:ext uri="{FF2B5EF4-FFF2-40B4-BE49-F238E27FC236}">
                    <a16:creationId xmlns:a16="http://schemas.microsoft.com/office/drawing/2014/main" id="{B399A5F0-40AF-D3AC-F1B0-CA57E3B89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7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6" name="Line 1798">
                <a:extLst>
                  <a:ext uri="{FF2B5EF4-FFF2-40B4-BE49-F238E27FC236}">
                    <a16:creationId xmlns:a16="http://schemas.microsoft.com/office/drawing/2014/main" id="{42E84F01-3611-80CF-99BA-32705BBD6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17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" name="Line 1799">
                <a:extLst>
                  <a:ext uri="{FF2B5EF4-FFF2-40B4-BE49-F238E27FC236}">
                    <a16:creationId xmlns:a16="http://schemas.microsoft.com/office/drawing/2014/main" id="{01C16ADE-387A-BE2F-427C-B15604E05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7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" name="Line 1800">
                <a:extLst>
                  <a:ext uri="{FF2B5EF4-FFF2-40B4-BE49-F238E27FC236}">
                    <a16:creationId xmlns:a16="http://schemas.microsoft.com/office/drawing/2014/main" id="{D31D4445-2042-43C5-14AD-49DC1BEF1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7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9" name="Line 1801">
                <a:extLst>
                  <a:ext uri="{FF2B5EF4-FFF2-40B4-BE49-F238E27FC236}">
                    <a16:creationId xmlns:a16="http://schemas.microsoft.com/office/drawing/2014/main" id="{B3F1D5E1-C219-2B8F-F181-B6BB3A841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7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0" name="Line 1802">
                <a:extLst>
                  <a:ext uri="{FF2B5EF4-FFF2-40B4-BE49-F238E27FC236}">
                    <a16:creationId xmlns:a16="http://schemas.microsoft.com/office/drawing/2014/main" id="{B0C9EAF1-2113-5D27-D8E0-363447F0F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57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" name="Line 1803">
                <a:extLst>
                  <a:ext uri="{FF2B5EF4-FFF2-40B4-BE49-F238E27FC236}">
                    <a16:creationId xmlns:a16="http://schemas.microsoft.com/office/drawing/2014/main" id="{8BAC31FF-9D26-852C-CAB8-2019BCB25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7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2" name="Line 1804">
                <a:extLst>
                  <a:ext uri="{FF2B5EF4-FFF2-40B4-BE49-F238E27FC236}">
                    <a16:creationId xmlns:a16="http://schemas.microsoft.com/office/drawing/2014/main" id="{911D248F-12D2-2253-FD94-D6DB9ADB4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7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" name="Line 1805">
                <a:extLst>
                  <a:ext uri="{FF2B5EF4-FFF2-40B4-BE49-F238E27FC236}">
                    <a16:creationId xmlns:a16="http://schemas.microsoft.com/office/drawing/2014/main" id="{D5C7FA65-79A6-07AC-63A1-BE2035DA1C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7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4" name="Line 1806">
                <a:extLst>
                  <a:ext uri="{FF2B5EF4-FFF2-40B4-BE49-F238E27FC236}">
                    <a16:creationId xmlns:a16="http://schemas.microsoft.com/office/drawing/2014/main" id="{13ED5D6D-C534-E313-1870-89013247C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57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5" name="Line 1807">
                <a:extLst>
                  <a:ext uri="{FF2B5EF4-FFF2-40B4-BE49-F238E27FC236}">
                    <a16:creationId xmlns:a16="http://schemas.microsoft.com/office/drawing/2014/main" id="{6CCB4D71-3358-D7DE-1B06-E4AC38771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7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6" name="Line 1808">
                <a:extLst>
                  <a:ext uri="{FF2B5EF4-FFF2-40B4-BE49-F238E27FC236}">
                    <a16:creationId xmlns:a16="http://schemas.microsoft.com/office/drawing/2014/main" id="{83102005-BEF9-F28F-1A73-833EACC7D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7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7" name="Line 1809">
                <a:extLst>
                  <a:ext uri="{FF2B5EF4-FFF2-40B4-BE49-F238E27FC236}">
                    <a16:creationId xmlns:a16="http://schemas.microsoft.com/office/drawing/2014/main" id="{2B931571-E40D-62B8-D5A3-C785813C1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7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8" name="Line 1810">
                <a:extLst>
                  <a:ext uri="{FF2B5EF4-FFF2-40B4-BE49-F238E27FC236}">
                    <a16:creationId xmlns:a16="http://schemas.microsoft.com/office/drawing/2014/main" id="{01CE3540-D8FC-3884-DCC3-AA53D2F64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57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9" name="Line 1811">
                <a:extLst>
                  <a:ext uri="{FF2B5EF4-FFF2-40B4-BE49-F238E27FC236}">
                    <a16:creationId xmlns:a16="http://schemas.microsoft.com/office/drawing/2014/main" id="{3B519CA1-E03B-791F-249E-A035DC9E5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7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0" name="Line 1812">
                <a:extLst>
                  <a:ext uri="{FF2B5EF4-FFF2-40B4-BE49-F238E27FC236}">
                    <a16:creationId xmlns:a16="http://schemas.microsoft.com/office/drawing/2014/main" id="{59A0191D-3620-E30F-1E77-0A9E8DCD9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7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1" name="Line 1813">
                <a:extLst>
                  <a:ext uri="{FF2B5EF4-FFF2-40B4-BE49-F238E27FC236}">
                    <a16:creationId xmlns:a16="http://schemas.microsoft.com/office/drawing/2014/main" id="{43FFA42E-951A-CB77-AB05-D1C594EA1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7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2" name="Line 1814">
                <a:extLst>
                  <a:ext uri="{FF2B5EF4-FFF2-40B4-BE49-F238E27FC236}">
                    <a16:creationId xmlns:a16="http://schemas.microsoft.com/office/drawing/2014/main" id="{C184870A-90EF-6822-8757-A9D04C5589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57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3" name="Line 1815">
                <a:extLst>
                  <a:ext uri="{FF2B5EF4-FFF2-40B4-BE49-F238E27FC236}">
                    <a16:creationId xmlns:a16="http://schemas.microsoft.com/office/drawing/2014/main" id="{DA71D72F-7087-A81F-EA20-953897981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7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4" name="Line 1816">
                <a:extLst>
                  <a:ext uri="{FF2B5EF4-FFF2-40B4-BE49-F238E27FC236}">
                    <a16:creationId xmlns:a16="http://schemas.microsoft.com/office/drawing/2014/main" id="{F2B68CA3-3227-A466-B4A6-911A8DBC1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7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5" name="Line 1817">
                <a:extLst>
                  <a:ext uri="{FF2B5EF4-FFF2-40B4-BE49-F238E27FC236}">
                    <a16:creationId xmlns:a16="http://schemas.microsoft.com/office/drawing/2014/main" id="{406D6D54-93F5-04A8-A3E4-051B034E4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7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6" name="Line 1818">
                <a:extLst>
                  <a:ext uri="{FF2B5EF4-FFF2-40B4-BE49-F238E27FC236}">
                    <a16:creationId xmlns:a16="http://schemas.microsoft.com/office/drawing/2014/main" id="{16268A56-FF87-C69D-F077-DB9D5A3B9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57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7" name="Line 1819">
                <a:extLst>
                  <a:ext uri="{FF2B5EF4-FFF2-40B4-BE49-F238E27FC236}">
                    <a16:creationId xmlns:a16="http://schemas.microsoft.com/office/drawing/2014/main" id="{C9170F1B-201E-7DE5-5B2A-69FFC0018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7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8" name="Line 1820">
                <a:extLst>
                  <a:ext uri="{FF2B5EF4-FFF2-40B4-BE49-F238E27FC236}">
                    <a16:creationId xmlns:a16="http://schemas.microsoft.com/office/drawing/2014/main" id="{FF49A90C-F6FB-BA23-7AEC-FA7866813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7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9" name="Line 1821">
                <a:extLst>
                  <a:ext uri="{FF2B5EF4-FFF2-40B4-BE49-F238E27FC236}">
                    <a16:creationId xmlns:a16="http://schemas.microsoft.com/office/drawing/2014/main" id="{1961947B-2217-8401-E540-7E25378BCE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7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0" name="Line 1822">
                <a:extLst>
                  <a:ext uri="{FF2B5EF4-FFF2-40B4-BE49-F238E27FC236}">
                    <a16:creationId xmlns:a16="http://schemas.microsoft.com/office/drawing/2014/main" id="{5AB07748-5BE2-1602-6B77-E60B45DFF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57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1" name="Line 1823">
                <a:extLst>
                  <a:ext uri="{FF2B5EF4-FFF2-40B4-BE49-F238E27FC236}">
                    <a16:creationId xmlns:a16="http://schemas.microsoft.com/office/drawing/2014/main" id="{E3910960-8FA2-2AC9-91BF-04B5DACD7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7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2" name="Line 1824">
                <a:extLst>
                  <a:ext uri="{FF2B5EF4-FFF2-40B4-BE49-F238E27FC236}">
                    <a16:creationId xmlns:a16="http://schemas.microsoft.com/office/drawing/2014/main" id="{7533401F-6728-0AC2-8246-02E76A0E2C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3" name="Line 1825">
                <a:extLst>
                  <a:ext uri="{FF2B5EF4-FFF2-40B4-BE49-F238E27FC236}">
                    <a16:creationId xmlns:a16="http://schemas.microsoft.com/office/drawing/2014/main" id="{B8A56890-B1A2-8280-A44E-A1AA55C767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4" name="Line 1826">
                <a:extLst>
                  <a:ext uri="{FF2B5EF4-FFF2-40B4-BE49-F238E27FC236}">
                    <a16:creationId xmlns:a16="http://schemas.microsoft.com/office/drawing/2014/main" id="{4C851F3D-23A2-96C2-245F-10F4A43EB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5" name="Line 1827">
                <a:extLst>
                  <a:ext uri="{FF2B5EF4-FFF2-40B4-BE49-F238E27FC236}">
                    <a16:creationId xmlns:a16="http://schemas.microsoft.com/office/drawing/2014/main" id="{2E31D74C-1291-6FC5-E4F7-2CE982668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6" name="Line 1828">
                <a:extLst>
                  <a:ext uri="{FF2B5EF4-FFF2-40B4-BE49-F238E27FC236}">
                    <a16:creationId xmlns:a16="http://schemas.microsoft.com/office/drawing/2014/main" id="{C9916BD6-FF08-6C51-FF78-04D24DE4D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7" name="Line 1829">
                <a:extLst>
                  <a:ext uri="{FF2B5EF4-FFF2-40B4-BE49-F238E27FC236}">
                    <a16:creationId xmlns:a16="http://schemas.microsoft.com/office/drawing/2014/main" id="{5DA9E13D-686F-7EFE-7697-FE0C750BC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8" name="Line 1830">
                <a:extLst>
                  <a:ext uri="{FF2B5EF4-FFF2-40B4-BE49-F238E27FC236}">
                    <a16:creationId xmlns:a16="http://schemas.microsoft.com/office/drawing/2014/main" id="{AB5AE0EA-8FEB-6A20-D5C4-7095AD81C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9" name="Line 1831">
                <a:extLst>
                  <a:ext uri="{FF2B5EF4-FFF2-40B4-BE49-F238E27FC236}">
                    <a16:creationId xmlns:a16="http://schemas.microsoft.com/office/drawing/2014/main" id="{C4B3B5BB-8A9D-E32F-AE4A-DC07168D23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0" name="Line 1832">
                <a:extLst>
                  <a:ext uri="{FF2B5EF4-FFF2-40B4-BE49-F238E27FC236}">
                    <a16:creationId xmlns:a16="http://schemas.microsoft.com/office/drawing/2014/main" id="{AB6C20E8-3B82-DF01-EB02-98EC44409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1" name="Line 1833">
                <a:extLst>
                  <a:ext uri="{FF2B5EF4-FFF2-40B4-BE49-F238E27FC236}">
                    <a16:creationId xmlns:a16="http://schemas.microsoft.com/office/drawing/2014/main" id="{46752CA4-EBC6-A3BB-808C-D722BB014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2" name="Line 1834">
                <a:extLst>
                  <a:ext uri="{FF2B5EF4-FFF2-40B4-BE49-F238E27FC236}">
                    <a16:creationId xmlns:a16="http://schemas.microsoft.com/office/drawing/2014/main" id="{2DCAB456-6C4E-DB2A-444C-12C533478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3" name="Line 1835">
                <a:extLst>
                  <a:ext uri="{FF2B5EF4-FFF2-40B4-BE49-F238E27FC236}">
                    <a16:creationId xmlns:a16="http://schemas.microsoft.com/office/drawing/2014/main" id="{76E62CC8-E50D-2965-4A52-B4355C5CC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4" name="Line 1836">
                <a:extLst>
                  <a:ext uri="{FF2B5EF4-FFF2-40B4-BE49-F238E27FC236}">
                    <a16:creationId xmlns:a16="http://schemas.microsoft.com/office/drawing/2014/main" id="{67C32364-64AC-6B52-F00A-213363337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5" name="Line 1837">
                <a:extLst>
                  <a:ext uri="{FF2B5EF4-FFF2-40B4-BE49-F238E27FC236}">
                    <a16:creationId xmlns:a16="http://schemas.microsoft.com/office/drawing/2014/main" id="{7E2A7948-A97A-12C2-77EE-09F8287EC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2" name="Group 2039">
              <a:extLst>
                <a:ext uri="{FF2B5EF4-FFF2-40B4-BE49-F238E27FC236}">
                  <a16:creationId xmlns:a16="http://schemas.microsoft.com/office/drawing/2014/main" id="{59ADFB8D-2ECA-F3AA-73F6-61E24B7072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3" y="2143"/>
              <a:ext cx="145" cy="926"/>
              <a:chOff x="3173" y="2143"/>
              <a:chExt cx="145" cy="926"/>
            </a:xfrm>
          </p:grpSpPr>
          <p:sp>
            <p:nvSpPr>
              <p:cNvPr id="1356" name="Line 1839">
                <a:extLst>
                  <a:ext uri="{FF2B5EF4-FFF2-40B4-BE49-F238E27FC236}">
                    <a16:creationId xmlns:a16="http://schemas.microsoft.com/office/drawing/2014/main" id="{F0D1D598-C401-0516-F5D6-7DE78C950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Line 1840">
                <a:extLst>
                  <a:ext uri="{FF2B5EF4-FFF2-40B4-BE49-F238E27FC236}">
                    <a16:creationId xmlns:a16="http://schemas.microsoft.com/office/drawing/2014/main" id="{1956C1F3-3396-1600-7C2A-C3B510886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Line 1841">
                <a:extLst>
                  <a:ext uri="{FF2B5EF4-FFF2-40B4-BE49-F238E27FC236}">
                    <a16:creationId xmlns:a16="http://schemas.microsoft.com/office/drawing/2014/main" id="{AFBAEACA-FCEE-128E-6BDC-95F7CFB22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Line 1842">
                <a:extLst>
                  <a:ext uri="{FF2B5EF4-FFF2-40B4-BE49-F238E27FC236}">
                    <a16:creationId xmlns:a16="http://schemas.microsoft.com/office/drawing/2014/main" id="{10D8204C-4B25-562E-B805-B3F1FE1B4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Line 1843">
                <a:extLst>
                  <a:ext uri="{FF2B5EF4-FFF2-40B4-BE49-F238E27FC236}">
                    <a16:creationId xmlns:a16="http://schemas.microsoft.com/office/drawing/2014/main" id="{4C7A4985-FF56-7911-1BBE-83E9E4583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Line 1844">
                <a:extLst>
                  <a:ext uri="{FF2B5EF4-FFF2-40B4-BE49-F238E27FC236}">
                    <a16:creationId xmlns:a16="http://schemas.microsoft.com/office/drawing/2014/main" id="{8725F632-3B7F-2093-68B5-5AE94FB89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Line 1845">
                <a:extLst>
                  <a:ext uri="{FF2B5EF4-FFF2-40B4-BE49-F238E27FC236}">
                    <a16:creationId xmlns:a16="http://schemas.microsoft.com/office/drawing/2014/main" id="{8617FBA9-4A88-C5F5-1D33-1C307AFC4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Line 1846">
                <a:extLst>
                  <a:ext uri="{FF2B5EF4-FFF2-40B4-BE49-F238E27FC236}">
                    <a16:creationId xmlns:a16="http://schemas.microsoft.com/office/drawing/2014/main" id="{AFA17759-0FC9-B306-666E-49AD08144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Line 1847">
                <a:extLst>
                  <a:ext uri="{FF2B5EF4-FFF2-40B4-BE49-F238E27FC236}">
                    <a16:creationId xmlns:a16="http://schemas.microsoft.com/office/drawing/2014/main" id="{92362794-67B8-5867-18F6-12A9FCAA4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Line 1848">
                <a:extLst>
                  <a:ext uri="{FF2B5EF4-FFF2-40B4-BE49-F238E27FC236}">
                    <a16:creationId xmlns:a16="http://schemas.microsoft.com/office/drawing/2014/main" id="{EC29D6FD-2E1E-4833-3FB9-C2B59E978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Line 1849">
                <a:extLst>
                  <a:ext uri="{FF2B5EF4-FFF2-40B4-BE49-F238E27FC236}">
                    <a16:creationId xmlns:a16="http://schemas.microsoft.com/office/drawing/2014/main" id="{A63DC796-3119-D4AF-8031-D6267320F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Line 1850">
                <a:extLst>
                  <a:ext uri="{FF2B5EF4-FFF2-40B4-BE49-F238E27FC236}">
                    <a16:creationId xmlns:a16="http://schemas.microsoft.com/office/drawing/2014/main" id="{26D43D71-5796-2B97-67DE-19CAE8B32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Line 1851">
                <a:extLst>
                  <a:ext uri="{FF2B5EF4-FFF2-40B4-BE49-F238E27FC236}">
                    <a16:creationId xmlns:a16="http://schemas.microsoft.com/office/drawing/2014/main" id="{CB2B3DAF-DF9C-425C-7216-0DD195E85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Line 1852">
                <a:extLst>
                  <a:ext uri="{FF2B5EF4-FFF2-40B4-BE49-F238E27FC236}">
                    <a16:creationId xmlns:a16="http://schemas.microsoft.com/office/drawing/2014/main" id="{01C83411-AA9B-88F9-32A7-9FA09C031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Line 1853">
                <a:extLst>
                  <a:ext uri="{FF2B5EF4-FFF2-40B4-BE49-F238E27FC236}">
                    <a16:creationId xmlns:a16="http://schemas.microsoft.com/office/drawing/2014/main" id="{8892E2BE-9EC5-AEEF-A210-C8F4EB6D9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Line 1854">
                <a:extLst>
                  <a:ext uri="{FF2B5EF4-FFF2-40B4-BE49-F238E27FC236}">
                    <a16:creationId xmlns:a16="http://schemas.microsoft.com/office/drawing/2014/main" id="{3473A3BE-042D-B8AF-712D-657184133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Line 1855">
                <a:extLst>
                  <a:ext uri="{FF2B5EF4-FFF2-40B4-BE49-F238E27FC236}">
                    <a16:creationId xmlns:a16="http://schemas.microsoft.com/office/drawing/2014/main" id="{190A5DEF-9195-B5E5-9C65-EB56B7648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Line 1856">
                <a:extLst>
                  <a:ext uri="{FF2B5EF4-FFF2-40B4-BE49-F238E27FC236}">
                    <a16:creationId xmlns:a16="http://schemas.microsoft.com/office/drawing/2014/main" id="{F554C28C-2B75-A219-2FAE-DD57C742F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Line 1857">
                <a:extLst>
                  <a:ext uri="{FF2B5EF4-FFF2-40B4-BE49-F238E27FC236}">
                    <a16:creationId xmlns:a16="http://schemas.microsoft.com/office/drawing/2014/main" id="{DA6FB3E9-B346-C6B3-4BAE-EFEA4B498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Line 1858">
                <a:extLst>
                  <a:ext uri="{FF2B5EF4-FFF2-40B4-BE49-F238E27FC236}">
                    <a16:creationId xmlns:a16="http://schemas.microsoft.com/office/drawing/2014/main" id="{ABE8908D-E3F5-3E3A-252C-4866701C4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Line 1859">
                <a:extLst>
                  <a:ext uri="{FF2B5EF4-FFF2-40B4-BE49-F238E27FC236}">
                    <a16:creationId xmlns:a16="http://schemas.microsoft.com/office/drawing/2014/main" id="{48DD0A00-C21B-B5FC-1D09-8413C36A5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Line 1860">
                <a:extLst>
                  <a:ext uri="{FF2B5EF4-FFF2-40B4-BE49-F238E27FC236}">
                    <a16:creationId xmlns:a16="http://schemas.microsoft.com/office/drawing/2014/main" id="{B85DE301-52A3-2664-9EB0-3981A6424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Line 1861">
                <a:extLst>
                  <a:ext uri="{FF2B5EF4-FFF2-40B4-BE49-F238E27FC236}">
                    <a16:creationId xmlns:a16="http://schemas.microsoft.com/office/drawing/2014/main" id="{46A92D45-7D88-5717-0F0D-1799BB4A6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Line 1862">
                <a:extLst>
                  <a:ext uri="{FF2B5EF4-FFF2-40B4-BE49-F238E27FC236}">
                    <a16:creationId xmlns:a16="http://schemas.microsoft.com/office/drawing/2014/main" id="{668344C2-4538-7143-8D2E-1450D8F34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Line 1863">
                <a:extLst>
                  <a:ext uri="{FF2B5EF4-FFF2-40B4-BE49-F238E27FC236}">
                    <a16:creationId xmlns:a16="http://schemas.microsoft.com/office/drawing/2014/main" id="{DA1B0511-EE93-6345-4528-A913DB8EB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Line 1864">
                <a:extLst>
                  <a:ext uri="{FF2B5EF4-FFF2-40B4-BE49-F238E27FC236}">
                    <a16:creationId xmlns:a16="http://schemas.microsoft.com/office/drawing/2014/main" id="{346AC6C1-CA33-0F43-509F-9A1760314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Line 1865">
                <a:extLst>
                  <a:ext uri="{FF2B5EF4-FFF2-40B4-BE49-F238E27FC236}">
                    <a16:creationId xmlns:a16="http://schemas.microsoft.com/office/drawing/2014/main" id="{5C1C66B7-20EB-B6AD-DE9D-99297A952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Line 1866">
                <a:extLst>
                  <a:ext uri="{FF2B5EF4-FFF2-40B4-BE49-F238E27FC236}">
                    <a16:creationId xmlns:a16="http://schemas.microsoft.com/office/drawing/2014/main" id="{863C26FE-36D9-B8EF-889B-0B98BCF96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Line 1867">
                <a:extLst>
                  <a:ext uri="{FF2B5EF4-FFF2-40B4-BE49-F238E27FC236}">
                    <a16:creationId xmlns:a16="http://schemas.microsoft.com/office/drawing/2014/main" id="{5EE811CF-0DED-7B45-F3C2-683AB695F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Line 1868">
                <a:extLst>
                  <a:ext uri="{FF2B5EF4-FFF2-40B4-BE49-F238E27FC236}">
                    <a16:creationId xmlns:a16="http://schemas.microsoft.com/office/drawing/2014/main" id="{8EE02F7C-D2EC-3939-ABA8-FD23CAF0B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Line 1869">
                <a:extLst>
                  <a:ext uri="{FF2B5EF4-FFF2-40B4-BE49-F238E27FC236}">
                    <a16:creationId xmlns:a16="http://schemas.microsoft.com/office/drawing/2014/main" id="{5F97B59E-3BC8-9A57-DCA6-25446BB88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Line 1870">
                <a:extLst>
                  <a:ext uri="{FF2B5EF4-FFF2-40B4-BE49-F238E27FC236}">
                    <a16:creationId xmlns:a16="http://schemas.microsoft.com/office/drawing/2014/main" id="{C02965AB-897E-8ABA-FA9E-9029209BC0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Line 1871">
                <a:extLst>
                  <a:ext uri="{FF2B5EF4-FFF2-40B4-BE49-F238E27FC236}">
                    <a16:creationId xmlns:a16="http://schemas.microsoft.com/office/drawing/2014/main" id="{22C28FEC-5E22-5717-FBB4-60A8DE2A5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Line 1872">
                <a:extLst>
                  <a:ext uri="{FF2B5EF4-FFF2-40B4-BE49-F238E27FC236}">
                    <a16:creationId xmlns:a16="http://schemas.microsoft.com/office/drawing/2014/main" id="{954C87FA-3253-7DCA-F2C5-E9E6C885B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Line 1873">
                <a:extLst>
                  <a:ext uri="{FF2B5EF4-FFF2-40B4-BE49-F238E27FC236}">
                    <a16:creationId xmlns:a16="http://schemas.microsoft.com/office/drawing/2014/main" id="{8F0841DF-E5F1-B980-0505-C23393E1F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Line 1874">
                <a:extLst>
                  <a:ext uri="{FF2B5EF4-FFF2-40B4-BE49-F238E27FC236}">
                    <a16:creationId xmlns:a16="http://schemas.microsoft.com/office/drawing/2014/main" id="{AC03AABB-068C-EC4B-AD13-C670B0135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Line 1875">
                <a:extLst>
                  <a:ext uri="{FF2B5EF4-FFF2-40B4-BE49-F238E27FC236}">
                    <a16:creationId xmlns:a16="http://schemas.microsoft.com/office/drawing/2014/main" id="{8C0DA76A-78E3-819F-8ADB-BC198D22D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Line 1876">
                <a:extLst>
                  <a:ext uri="{FF2B5EF4-FFF2-40B4-BE49-F238E27FC236}">
                    <a16:creationId xmlns:a16="http://schemas.microsoft.com/office/drawing/2014/main" id="{A0919996-87C3-0692-BB40-3D4E32F19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Line 1877">
                <a:extLst>
                  <a:ext uri="{FF2B5EF4-FFF2-40B4-BE49-F238E27FC236}">
                    <a16:creationId xmlns:a16="http://schemas.microsoft.com/office/drawing/2014/main" id="{E32F67FD-21BF-FF89-5210-C2E17B135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Line 1878">
                <a:extLst>
                  <a:ext uri="{FF2B5EF4-FFF2-40B4-BE49-F238E27FC236}">
                    <a16:creationId xmlns:a16="http://schemas.microsoft.com/office/drawing/2014/main" id="{FE4EE0E3-0AB7-D890-9A6C-350F7CF9F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Line 1879">
                <a:extLst>
                  <a:ext uri="{FF2B5EF4-FFF2-40B4-BE49-F238E27FC236}">
                    <a16:creationId xmlns:a16="http://schemas.microsoft.com/office/drawing/2014/main" id="{4F64F584-0413-245D-01E4-1A4E25C207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Line 1880">
                <a:extLst>
                  <a:ext uri="{FF2B5EF4-FFF2-40B4-BE49-F238E27FC236}">
                    <a16:creationId xmlns:a16="http://schemas.microsoft.com/office/drawing/2014/main" id="{4C30CF8E-0419-D9FA-64E4-6EB18FC8B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Line 1881">
                <a:extLst>
                  <a:ext uri="{FF2B5EF4-FFF2-40B4-BE49-F238E27FC236}">
                    <a16:creationId xmlns:a16="http://schemas.microsoft.com/office/drawing/2014/main" id="{D3363B84-110F-309A-5FCB-0A6E16FE20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Line 1882">
                <a:extLst>
                  <a:ext uri="{FF2B5EF4-FFF2-40B4-BE49-F238E27FC236}">
                    <a16:creationId xmlns:a16="http://schemas.microsoft.com/office/drawing/2014/main" id="{C3E049FB-BC17-2CC4-86D0-F3F3BE248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Line 1883">
                <a:extLst>
                  <a:ext uri="{FF2B5EF4-FFF2-40B4-BE49-F238E27FC236}">
                    <a16:creationId xmlns:a16="http://schemas.microsoft.com/office/drawing/2014/main" id="{2095F85E-7E0A-9287-42F2-B9BAF20E3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Line 1884">
                <a:extLst>
                  <a:ext uri="{FF2B5EF4-FFF2-40B4-BE49-F238E27FC236}">
                    <a16:creationId xmlns:a16="http://schemas.microsoft.com/office/drawing/2014/main" id="{6E3D8B07-C645-3F6F-187A-99C695D4A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Line 1885">
                <a:extLst>
                  <a:ext uri="{FF2B5EF4-FFF2-40B4-BE49-F238E27FC236}">
                    <a16:creationId xmlns:a16="http://schemas.microsoft.com/office/drawing/2014/main" id="{E73DA4F8-E880-8325-9BED-FD9BB1C3D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Line 1886">
                <a:extLst>
                  <a:ext uri="{FF2B5EF4-FFF2-40B4-BE49-F238E27FC236}">
                    <a16:creationId xmlns:a16="http://schemas.microsoft.com/office/drawing/2014/main" id="{F245461D-B43C-188A-F359-07EDAC571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Line 1887">
                <a:extLst>
                  <a:ext uri="{FF2B5EF4-FFF2-40B4-BE49-F238E27FC236}">
                    <a16:creationId xmlns:a16="http://schemas.microsoft.com/office/drawing/2014/main" id="{22647BA2-973F-8241-079F-AEEB7E639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Line 1888">
                <a:extLst>
                  <a:ext uri="{FF2B5EF4-FFF2-40B4-BE49-F238E27FC236}">
                    <a16:creationId xmlns:a16="http://schemas.microsoft.com/office/drawing/2014/main" id="{ECA47F7B-29EB-9201-0D93-E4CCD0C9F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Line 1889">
                <a:extLst>
                  <a:ext uri="{FF2B5EF4-FFF2-40B4-BE49-F238E27FC236}">
                    <a16:creationId xmlns:a16="http://schemas.microsoft.com/office/drawing/2014/main" id="{5F55AA75-72AC-91A1-2FEC-64E10B595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Line 1890">
                <a:extLst>
                  <a:ext uri="{FF2B5EF4-FFF2-40B4-BE49-F238E27FC236}">
                    <a16:creationId xmlns:a16="http://schemas.microsoft.com/office/drawing/2014/main" id="{84784A2C-9007-5DD4-8A5F-2CFC02679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Line 1891">
                <a:extLst>
                  <a:ext uri="{FF2B5EF4-FFF2-40B4-BE49-F238E27FC236}">
                    <a16:creationId xmlns:a16="http://schemas.microsoft.com/office/drawing/2014/main" id="{5A06A80F-2C78-A15D-8F04-CEA36DA96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Line 1892">
                <a:extLst>
                  <a:ext uri="{FF2B5EF4-FFF2-40B4-BE49-F238E27FC236}">
                    <a16:creationId xmlns:a16="http://schemas.microsoft.com/office/drawing/2014/main" id="{48CA5FCB-C2AA-B70E-07E4-899F905E3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Line 1893">
                <a:extLst>
                  <a:ext uri="{FF2B5EF4-FFF2-40B4-BE49-F238E27FC236}">
                    <a16:creationId xmlns:a16="http://schemas.microsoft.com/office/drawing/2014/main" id="{017C433F-36C8-AB9D-3E2D-0BBBA09C6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Line 1894">
                <a:extLst>
                  <a:ext uri="{FF2B5EF4-FFF2-40B4-BE49-F238E27FC236}">
                    <a16:creationId xmlns:a16="http://schemas.microsoft.com/office/drawing/2014/main" id="{A1130976-7C6D-6F00-33BF-C90CE286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Line 1895">
                <a:extLst>
                  <a:ext uri="{FF2B5EF4-FFF2-40B4-BE49-F238E27FC236}">
                    <a16:creationId xmlns:a16="http://schemas.microsoft.com/office/drawing/2014/main" id="{628AD8ED-E580-DBAE-01A3-A991C75B7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Line 1896">
                <a:extLst>
                  <a:ext uri="{FF2B5EF4-FFF2-40B4-BE49-F238E27FC236}">
                    <a16:creationId xmlns:a16="http://schemas.microsoft.com/office/drawing/2014/main" id="{A2875347-66F4-6211-8E1A-2B48B02B3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Line 1897">
                <a:extLst>
                  <a:ext uri="{FF2B5EF4-FFF2-40B4-BE49-F238E27FC236}">
                    <a16:creationId xmlns:a16="http://schemas.microsoft.com/office/drawing/2014/main" id="{808B663E-CA5B-9943-0220-3B1BF5826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3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Line 1898">
                <a:extLst>
                  <a:ext uri="{FF2B5EF4-FFF2-40B4-BE49-F238E27FC236}">
                    <a16:creationId xmlns:a16="http://schemas.microsoft.com/office/drawing/2014/main" id="{A97FCC81-A6FE-1385-51E8-EF68EAE5C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Line 1899">
                <a:extLst>
                  <a:ext uri="{FF2B5EF4-FFF2-40B4-BE49-F238E27FC236}">
                    <a16:creationId xmlns:a16="http://schemas.microsoft.com/office/drawing/2014/main" id="{1594C77B-669D-321F-2CB1-9849347DA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Line 1900">
                <a:extLst>
                  <a:ext uri="{FF2B5EF4-FFF2-40B4-BE49-F238E27FC236}">
                    <a16:creationId xmlns:a16="http://schemas.microsoft.com/office/drawing/2014/main" id="{A2BF6AEB-258E-0347-C19A-3FD0EA94F4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Line 1901">
                <a:extLst>
                  <a:ext uri="{FF2B5EF4-FFF2-40B4-BE49-F238E27FC236}">
                    <a16:creationId xmlns:a16="http://schemas.microsoft.com/office/drawing/2014/main" id="{8420FD3B-ED64-2E01-C83D-D94B56931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Line 1902">
                <a:extLst>
                  <a:ext uri="{FF2B5EF4-FFF2-40B4-BE49-F238E27FC236}">
                    <a16:creationId xmlns:a16="http://schemas.microsoft.com/office/drawing/2014/main" id="{60B8303D-4E89-A91F-D83C-BF2E3B686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Line 1903">
                <a:extLst>
                  <a:ext uri="{FF2B5EF4-FFF2-40B4-BE49-F238E27FC236}">
                    <a16:creationId xmlns:a16="http://schemas.microsoft.com/office/drawing/2014/main" id="{8EFF2F97-97FD-450D-FBD1-7FECD27EF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13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Line 1904">
                <a:extLst>
                  <a:ext uri="{FF2B5EF4-FFF2-40B4-BE49-F238E27FC236}">
                    <a16:creationId xmlns:a16="http://schemas.microsoft.com/office/drawing/2014/main" id="{8E9632E4-D64F-113B-A983-A7383E61C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3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Line 1905">
                <a:extLst>
                  <a:ext uri="{FF2B5EF4-FFF2-40B4-BE49-F238E27FC236}">
                    <a16:creationId xmlns:a16="http://schemas.microsoft.com/office/drawing/2014/main" id="{C7109227-41CE-7543-967E-89AEE584E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300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Line 1906">
                <a:extLst>
                  <a:ext uri="{FF2B5EF4-FFF2-40B4-BE49-F238E27FC236}">
                    <a16:creationId xmlns:a16="http://schemas.microsoft.com/office/drawing/2014/main" id="{85427B2A-77AB-DBAD-1C72-1A8A71A6E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300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Line 1907">
                <a:extLst>
                  <a:ext uri="{FF2B5EF4-FFF2-40B4-BE49-F238E27FC236}">
                    <a16:creationId xmlns:a16="http://schemas.microsoft.com/office/drawing/2014/main" id="{64907974-F2D0-69C4-EB49-E331213CC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13" y="300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Line 1908">
                <a:extLst>
                  <a:ext uri="{FF2B5EF4-FFF2-40B4-BE49-F238E27FC236}">
                    <a16:creationId xmlns:a16="http://schemas.microsoft.com/office/drawing/2014/main" id="{6501A018-3E33-1FA9-6C58-9855E7C84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3" y="300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Line 1909">
                <a:extLst>
                  <a:ext uri="{FF2B5EF4-FFF2-40B4-BE49-F238E27FC236}">
                    <a16:creationId xmlns:a16="http://schemas.microsoft.com/office/drawing/2014/main" id="{4532A0DF-4AC5-2671-975F-AAB5B904E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296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Line 1910">
                <a:extLst>
                  <a:ext uri="{FF2B5EF4-FFF2-40B4-BE49-F238E27FC236}">
                    <a16:creationId xmlns:a16="http://schemas.microsoft.com/office/drawing/2014/main" id="{F0391A55-5D91-1B2A-F7C7-BDFEDC7C8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296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Line 1911">
                <a:extLst>
                  <a:ext uri="{FF2B5EF4-FFF2-40B4-BE49-F238E27FC236}">
                    <a16:creationId xmlns:a16="http://schemas.microsoft.com/office/drawing/2014/main" id="{882D09AE-9706-B82C-B918-6DAC640FD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13" y="296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Line 1912">
                <a:extLst>
                  <a:ext uri="{FF2B5EF4-FFF2-40B4-BE49-F238E27FC236}">
                    <a16:creationId xmlns:a16="http://schemas.microsoft.com/office/drawing/2014/main" id="{17C5B7EB-1041-B96F-EA51-5A94BC271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3" y="296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Line 1913">
                <a:extLst>
                  <a:ext uri="{FF2B5EF4-FFF2-40B4-BE49-F238E27FC236}">
                    <a16:creationId xmlns:a16="http://schemas.microsoft.com/office/drawing/2014/main" id="{7CE28C4B-3BA7-9E85-8654-BB7D24B87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Line 1914">
                <a:extLst>
                  <a:ext uri="{FF2B5EF4-FFF2-40B4-BE49-F238E27FC236}">
                    <a16:creationId xmlns:a16="http://schemas.microsoft.com/office/drawing/2014/main" id="{A6CEA7C2-BCEE-060B-A135-91AA0A778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2" name="Line 1915">
                <a:extLst>
                  <a:ext uri="{FF2B5EF4-FFF2-40B4-BE49-F238E27FC236}">
                    <a16:creationId xmlns:a16="http://schemas.microsoft.com/office/drawing/2014/main" id="{18AD77A4-FBA7-538A-3208-68D6C5AE6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3" name="Line 1916">
                <a:extLst>
                  <a:ext uri="{FF2B5EF4-FFF2-40B4-BE49-F238E27FC236}">
                    <a16:creationId xmlns:a16="http://schemas.microsoft.com/office/drawing/2014/main" id="{350C6154-B314-E314-F52B-4311E2C3C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4" name="Line 1917">
                <a:extLst>
                  <a:ext uri="{FF2B5EF4-FFF2-40B4-BE49-F238E27FC236}">
                    <a16:creationId xmlns:a16="http://schemas.microsoft.com/office/drawing/2014/main" id="{DF16F11C-4902-4A09-9A34-8A18CA5912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5" name="Line 1918">
                <a:extLst>
                  <a:ext uri="{FF2B5EF4-FFF2-40B4-BE49-F238E27FC236}">
                    <a16:creationId xmlns:a16="http://schemas.microsoft.com/office/drawing/2014/main" id="{26F762E1-06FC-275E-3532-84392D765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" name="Line 1919">
                <a:extLst>
                  <a:ext uri="{FF2B5EF4-FFF2-40B4-BE49-F238E27FC236}">
                    <a16:creationId xmlns:a16="http://schemas.microsoft.com/office/drawing/2014/main" id="{0502162F-F04F-72BE-60DB-2EAC3D9604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" name="Line 1920">
                <a:extLst>
                  <a:ext uri="{FF2B5EF4-FFF2-40B4-BE49-F238E27FC236}">
                    <a16:creationId xmlns:a16="http://schemas.microsoft.com/office/drawing/2014/main" id="{B7403577-0026-F5DB-C3C5-45B7B7825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8" name="Line 1921">
                <a:extLst>
                  <a:ext uri="{FF2B5EF4-FFF2-40B4-BE49-F238E27FC236}">
                    <a16:creationId xmlns:a16="http://schemas.microsoft.com/office/drawing/2014/main" id="{41AF333E-8595-0683-DB3B-22DE02D8D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9" name="Line 1922">
                <a:extLst>
                  <a:ext uri="{FF2B5EF4-FFF2-40B4-BE49-F238E27FC236}">
                    <a16:creationId xmlns:a16="http://schemas.microsoft.com/office/drawing/2014/main" id="{613B9F8E-DB87-F84C-213F-C54CB5E05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0" name="Line 1923">
                <a:extLst>
                  <a:ext uri="{FF2B5EF4-FFF2-40B4-BE49-F238E27FC236}">
                    <a16:creationId xmlns:a16="http://schemas.microsoft.com/office/drawing/2014/main" id="{DC23026B-391D-C02B-86FE-F669D9D59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1" name="Line 1924">
                <a:extLst>
                  <a:ext uri="{FF2B5EF4-FFF2-40B4-BE49-F238E27FC236}">
                    <a16:creationId xmlns:a16="http://schemas.microsoft.com/office/drawing/2014/main" id="{37FBC222-07A7-6499-2097-F465BE2C4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" name="Line 1925">
                <a:extLst>
                  <a:ext uri="{FF2B5EF4-FFF2-40B4-BE49-F238E27FC236}">
                    <a16:creationId xmlns:a16="http://schemas.microsoft.com/office/drawing/2014/main" id="{18E3367E-F2C8-C975-90F7-BAEE3C43B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" name="Line 1926">
                <a:extLst>
                  <a:ext uri="{FF2B5EF4-FFF2-40B4-BE49-F238E27FC236}">
                    <a16:creationId xmlns:a16="http://schemas.microsoft.com/office/drawing/2014/main" id="{86BCEC53-29D9-DB0B-883C-A62D9270E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4" name="Line 1927">
                <a:extLst>
                  <a:ext uri="{FF2B5EF4-FFF2-40B4-BE49-F238E27FC236}">
                    <a16:creationId xmlns:a16="http://schemas.microsoft.com/office/drawing/2014/main" id="{9EE279EF-F985-330B-A65E-087AAACDC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5" name="Line 1928">
                <a:extLst>
                  <a:ext uri="{FF2B5EF4-FFF2-40B4-BE49-F238E27FC236}">
                    <a16:creationId xmlns:a16="http://schemas.microsoft.com/office/drawing/2014/main" id="{B5D6A5B6-7661-C849-D1D5-B07FD0255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6" name="Line 1929">
                <a:extLst>
                  <a:ext uri="{FF2B5EF4-FFF2-40B4-BE49-F238E27FC236}">
                    <a16:creationId xmlns:a16="http://schemas.microsoft.com/office/drawing/2014/main" id="{0AA8A9BE-9B99-DEF6-4835-57EFBD6D4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7" name="Line 1930">
                <a:extLst>
                  <a:ext uri="{FF2B5EF4-FFF2-40B4-BE49-F238E27FC236}">
                    <a16:creationId xmlns:a16="http://schemas.microsoft.com/office/drawing/2014/main" id="{299907FF-EB5E-EF9B-4699-396D77609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8" name="Line 1931">
                <a:extLst>
                  <a:ext uri="{FF2B5EF4-FFF2-40B4-BE49-F238E27FC236}">
                    <a16:creationId xmlns:a16="http://schemas.microsoft.com/office/drawing/2014/main" id="{0008BD40-595A-87F1-C876-3CB917158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9" name="Line 1932">
                <a:extLst>
                  <a:ext uri="{FF2B5EF4-FFF2-40B4-BE49-F238E27FC236}">
                    <a16:creationId xmlns:a16="http://schemas.microsoft.com/office/drawing/2014/main" id="{C3086823-4765-9D1F-75C0-F3F900B4EC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0" name="Line 1933">
                <a:extLst>
                  <a:ext uri="{FF2B5EF4-FFF2-40B4-BE49-F238E27FC236}">
                    <a16:creationId xmlns:a16="http://schemas.microsoft.com/office/drawing/2014/main" id="{B10B0879-66C0-D751-67BC-20AE250D7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1" name="Line 1934">
                <a:extLst>
                  <a:ext uri="{FF2B5EF4-FFF2-40B4-BE49-F238E27FC236}">
                    <a16:creationId xmlns:a16="http://schemas.microsoft.com/office/drawing/2014/main" id="{06A91DBB-A843-92BD-3B91-A8692354E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2" name="Line 1935">
                <a:extLst>
                  <a:ext uri="{FF2B5EF4-FFF2-40B4-BE49-F238E27FC236}">
                    <a16:creationId xmlns:a16="http://schemas.microsoft.com/office/drawing/2014/main" id="{6A6B03AF-D731-970F-8778-63DF4EE2D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3" name="Line 1936">
                <a:extLst>
                  <a:ext uri="{FF2B5EF4-FFF2-40B4-BE49-F238E27FC236}">
                    <a16:creationId xmlns:a16="http://schemas.microsoft.com/office/drawing/2014/main" id="{43B9D29B-DFC0-3073-D4DB-4F8AAF295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4" name="Line 1937">
                <a:extLst>
                  <a:ext uri="{FF2B5EF4-FFF2-40B4-BE49-F238E27FC236}">
                    <a16:creationId xmlns:a16="http://schemas.microsoft.com/office/drawing/2014/main" id="{22B65103-E12E-730F-9DE0-C385A5005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5" name="Line 1938">
                <a:extLst>
                  <a:ext uri="{FF2B5EF4-FFF2-40B4-BE49-F238E27FC236}">
                    <a16:creationId xmlns:a16="http://schemas.microsoft.com/office/drawing/2014/main" id="{55339D1E-DB68-0755-8C18-85667A9AFD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6" name="Line 1939">
                <a:extLst>
                  <a:ext uri="{FF2B5EF4-FFF2-40B4-BE49-F238E27FC236}">
                    <a16:creationId xmlns:a16="http://schemas.microsoft.com/office/drawing/2014/main" id="{43CE00B0-53A5-7B35-594E-99B3792FE7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" name="Line 1940">
                <a:extLst>
                  <a:ext uri="{FF2B5EF4-FFF2-40B4-BE49-F238E27FC236}">
                    <a16:creationId xmlns:a16="http://schemas.microsoft.com/office/drawing/2014/main" id="{5AD17B6E-DE24-65D4-27AD-64DC77614B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" name="Line 1941">
                <a:extLst>
                  <a:ext uri="{FF2B5EF4-FFF2-40B4-BE49-F238E27FC236}">
                    <a16:creationId xmlns:a16="http://schemas.microsoft.com/office/drawing/2014/main" id="{84790766-3013-8C65-0C75-1EFF85189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" name="Line 1942">
                <a:extLst>
                  <a:ext uri="{FF2B5EF4-FFF2-40B4-BE49-F238E27FC236}">
                    <a16:creationId xmlns:a16="http://schemas.microsoft.com/office/drawing/2014/main" id="{5734CBB5-7FFA-3182-AB07-A69502672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" name="Line 1943">
                <a:extLst>
                  <a:ext uri="{FF2B5EF4-FFF2-40B4-BE49-F238E27FC236}">
                    <a16:creationId xmlns:a16="http://schemas.microsoft.com/office/drawing/2014/main" id="{CA9A6925-BAE8-5B12-2EDB-20EF5821E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" name="Line 1944">
                <a:extLst>
                  <a:ext uri="{FF2B5EF4-FFF2-40B4-BE49-F238E27FC236}">
                    <a16:creationId xmlns:a16="http://schemas.microsoft.com/office/drawing/2014/main" id="{9BC9E084-CAEA-3B99-F4E2-15C491686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" name="Line 1945">
                <a:extLst>
                  <a:ext uri="{FF2B5EF4-FFF2-40B4-BE49-F238E27FC236}">
                    <a16:creationId xmlns:a16="http://schemas.microsoft.com/office/drawing/2014/main" id="{203775DD-0053-D9A9-8329-617EC0205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" name="Line 1946">
                <a:extLst>
                  <a:ext uri="{FF2B5EF4-FFF2-40B4-BE49-F238E27FC236}">
                    <a16:creationId xmlns:a16="http://schemas.microsoft.com/office/drawing/2014/main" id="{C2BE2729-9BC9-7513-E9F8-FE475F0D1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" name="Line 1947">
                <a:extLst>
                  <a:ext uri="{FF2B5EF4-FFF2-40B4-BE49-F238E27FC236}">
                    <a16:creationId xmlns:a16="http://schemas.microsoft.com/office/drawing/2014/main" id="{EDBAF06E-8F6E-DB1D-4294-28BF0BB57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" name="Line 1948">
                <a:extLst>
                  <a:ext uri="{FF2B5EF4-FFF2-40B4-BE49-F238E27FC236}">
                    <a16:creationId xmlns:a16="http://schemas.microsoft.com/office/drawing/2014/main" id="{7FB3B8E7-EA9C-267E-B0DF-8DC5CE9AE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" name="Line 1949">
                <a:extLst>
                  <a:ext uri="{FF2B5EF4-FFF2-40B4-BE49-F238E27FC236}">
                    <a16:creationId xmlns:a16="http://schemas.microsoft.com/office/drawing/2014/main" id="{EE4FBF91-BEB2-672B-3E9E-BF2D94563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" name="Line 1950">
                <a:extLst>
                  <a:ext uri="{FF2B5EF4-FFF2-40B4-BE49-F238E27FC236}">
                    <a16:creationId xmlns:a16="http://schemas.microsoft.com/office/drawing/2014/main" id="{D63E464B-F46D-9AF0-F8CA-AB6EDF5F7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" name="Line 1951">
                <a:extLst>
                  <a:ext uri="{FF2B5EF4-FFF2-40B4-BE49-F238E27FC236}">
                    <a16:creationId xmlns:a16="http://schemas.microsoft.com/office/drawing/2014/main" id="{A42311AB-C257-4FD2-B16C-9E3BF00AE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" name="Line 1952">
                <a:extLst>
                  <a:ext uri="{FF2B5EF4-FFF2-40B4-BE49-F238E27FC236}">
                    <a16:creationId xmlns:a16="http://schemas.microsoft.com/office/drawing/2014/main" id="{7F8E6BB7-7C88-4DF4-02F7-D4AAC96F6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" name="Line 1953">
                <a:extLst>
                  <a:ext uri="{FF2B5EF4-FFF2-40B4-BE49-F238E27FC236}">
                    <a16:creationId xmlns:a16="http://schemas.microsoft.com/office/drawing/2014/main" id="{6170F467-10AB-8F6C-74AB-0C03A89EF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1" name="Line 1954">
                <a:extLst>
                  <a:ext uri="{FF2B5EF4-FFF2-40B4-BE49-F238E27FC236}">
                    <a16:creationId xmlns:a16="http://schemas.microsoft.com/office/drawing/2014/main" id="{0BC2BF72-5F85-2337-0A01-C90FE38EC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2" name="Line 1955">
                <a:extLst>
                  <a:ext uri="{FF2B5EF4-FFF2-40B4-BE49-F238E27FC236}">
                    <a16:creationId xmlns:a16="http://schemas.microsoft.com/office/drawing/2014/main" id="{8E83339C-D502-68CE-FF74-C693A0F8B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3" name="Line 1956">
                <a:extLst>
                  <a:ext uri="{FF2B5EF4-FFF2-40B4-BE49-F238E27FC236}">
                    <a16:creationId xmlns:a16="http://schemas.microsoft.com/office/drawing/2014/main" id="{9B50D510-B4BB-C15D-B4C1-D69B3C588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4" name="Line 1957">
                <a:extLst>
                  <a:ext uri="{FF2B5EF4-FFF2-40B4-BE49-F238E27FC236}">
                    <a16:creationId xmlns:a16="http://schemas.microsoft.com/office/drawing/2014/main" id="{B284B4D7-B197-8240-8AD9-A34F7F11F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5" name="Line 1958">
                <a:extLst>
                  <a:ext uri="{FF2B5EF4-FFF2-40B4-BE49-F238E27FC236}">
                    <a16:creationId xmlns:a16="http://schemas.microsoft.com/office/drawing/2014/main" id="{BA7EE7A0-2497-723C-CF35-6CC78209E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6" name="Line 1959">
                <a:extLst>
                  <a:ext uri="{FF2B5EF4-FFF2-40B4-BE49-F238E27FC236}">
                    <a16:creationId xmlns:a16="http://schemas.microsoft.com/office/drawing/2014/main" id="{28D1CC88-82AF-CE65-0822-BCE3FE413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7" name="Line 1960">
                <a:extLst>
                  <a:ext uri="{FF2B5EF4-FFF2-40B4-BE49-F238E27FC236}">
                    <a16:creationId xmlns:a16="http://schemas.microsoft.com/office/drawing/2014/main" id="{6D0B8E72-4F35-14CB-1D84-5D7D7F076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8" name="Line 1961">
                <a:extLst>
                  <a:ext uri="{FF2B5EF4-FFF2-40B4-BE49-F238E27FC236}">
                    <a16:creationId xmlns:a16="http://schemas.microsoft.com/office/drawing/2014/main" id="{3879C4E5-A87E-6BCE-749F-8225A4326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9" name="Line 1962">
                <a:extLst>
                  <a:ext uri="{FF2B5EF4-FFF2-40B4-BE49-F238E27FC236}">
                    <a16:creationId xmlns:a16="http://schemas.microsoft.com/office/drawing/2014/main" id="{C8AAC302-A96A-3044-A7C6-2283159E1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0" name="Line 1963">
                <a:extLst>
                  <a:ext uri="{FF2B5EF4-FFF2-40B4-BE49-F238E27FC236}">
                    <a16:creationId xmlns:a16="http://schemas.microsoft.com/office/drawing/2014/main" id="{B77CAFC4-6431-C798-8CCA-E70C35DA53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1" name="Line 1964">
                <a:extLst>
                  <a:ext uri="{FF2B5EF4-FFF2-40B4-BE49-F238E27FC236}">
                    <a16:creationId xmlns:a16="http://schemas.microsoft.com/office/drawing/2014/main" id="{D57B571E-D130-A4D2-FD6A-5B753E958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2" name="Line 1965">
                <a:extLst>
                  <a:ext uri="{FF2B5EF4-FFF2-40B4-BE49-F238E27FC236}">
                    <a16:creationId xmlns:a16="http://schemas.microsoft.com/office/drawing/2014/main" id="{BC9BB965-5B2A-9EA8-F651-2A3EA24A7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3" name="Line 1966">
                <a:extLst>
                  <a:ext uri="{FF2B5EF4-FFF2-40B4-BE49-F238E27FC236}">
                    <a16:creationId xmlns:a16="http://schemas.microsoft.com/office/drawing/2014/main" id="{79E214DE-A3B7-9CDE-BF2C-B0EDF85D5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4" name="Line 1967">
                <a:extLst>
                  <a:ext uri="{FF2B5EF4-FFF2-40B4-BE49-F238E27FC236}">
                    <a16:creationId xmlns:a16="http://schemas.microsoft.com/office/drawing/2014/main" id="{0EDE348D-0AC6-935A-B2A2-0EE1DA440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5" name="Line 1968">
                <a:extLst>
                  <a:ext uri="{FF2B5EF4-FFF2-40B4-BE49-F238E27FC236}">
                    <a16:creationId xmlns:a16="http://schemas.microsoft.com/office/drawing/2014/main" id="{2E3945B5-6C91-DB08-1469-71431459F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6" name="Line 1969">
                <a:extLst>
                  <a:ext uri="{FF2B5EF4-FFF2-40B4-BE49-F238E27FC236}">
                    <a16:creationId xmlns:a16="http://schemas.microsoft.com/office/drawing/2014/main" id="{B1CB4882-2E8E-EEB0-7E27-72A7BD353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7" name="Line 1970">
                <a:extLst>
                  <a:ext uri="{FF2B5EF4-FFF2-40B4-BE49-F238E27FC236}">
                    <a16:creationId xmlns:a16="http://schemas.microsoft.com/office/drawing/2014/main" id="{19097118-A5FB-E910-2186-51AFB5E31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8" name="Line 1971">
                <a:extLst>
                  <a:ext uri="{FF2B5EF4-FFF2-40B4-BE49-F238E27FC236}">
                    <a16:creationId xmlns:a16="http://schemas.microsoft.com/office/drawing/2014/main" id="{65C860D0-3962-43FF-EFA1-881B43C0E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9" name="Line 1972">
                <a:extLst>
                  <a:ext uri="{FF2B5EF4-FFF2-40B4-BE49-F238E27FC236}">
                    <a16:creationId xmlns:a16="http://schemas.microsoft.com/office/drawing/2014/main" id="{BDE7D7A0-53C1-2AF6-D81A-9A8591D4A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0" name="Line 1973">
                <a:extLst>
                  <a:ext uri="{FF2B5EF4-FFF2-40B4-BE49-F238E27FC236}">
                    <a16:creationId xmlns:a16="http://schemas.microsoft.com/office/drawing/2014/main" id="{C8085DF3-C4BB-2391-341F-5701C26B7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1" name="Line 1974">
                <a:extLst>
                  <a:ext uri="{FF2B5EF4-FFF2-40B4-BE49-F238E27FC236}">
                    <a16:creationId xmlns:a16="http://schemas.microsoft.com/office/drawing/2014/main" id="{0CA380CB-9F28-9B3B-5AA9-7FBA1571E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2" name="Line 1975">
                <a:extLst>
                  <a:ext uri="{FF2B5EF4-FFF2-40B4-BE49-F238E27FC236}">
                    <a16:creationId xmlns:a16="http://schemas.microsoft.com/office/drawing/2014/main" id="{9FF1D220-CE9F-73E8-D1D7-2D88E9EE8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3" name="Line 1976">
                <a:extLst>
                  <a:ext uri="{FF2B5EF4-FFF2-40B4-BE49-F238E27FC236}">
                    <a16:creationId xmlns:a16="http://schemas.microsoft.com/office/drawing/2014/main" id="{C514ECCC-15DE-A50E-935C-6ECB952B9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4" name="Line 1977">
                <a:extLst>
                  <a:ext uri="{FF2B5EF4-FFF2-40B4-BE49-F238E27FC236}">
                    <a16:creationId xmlns:a16="http://schemas.microsoft.com/office/drawing/2014/main" id="{41D2078B-AC42-A8C2-4844-DCAF48B1E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5" name="Line 1978">
                <a:extLst>
                  <a:ext uri="{FF2B5EF4-FFF2-40B4-BE49-F238E27FC236}">
                    <a16:creationId xmlns:a16="http://schemas.microsoft.com/office/drawing/2014/main" id="{21D4080B-49BC-F8D9-B620-814EF3C7D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6" name="Line 1979">
                <a:extLst>
                  <a:ext uri="{FF2B5EF4-FFF2-40B4-BE49-F238E27FC236}">
                    <a16:creationId xmlns:a16="http://schemas.microsoft.com/office/drawing/2014/main" id="{C235E9AA-F6E9-EA5B-7346-EBF1BAF00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7" name="Line 1980">
                <a:extLst>
                  <a:ext uri="{FF2B5EF4-FFF2-40B4-BE49-F238E27FC236}">
                    <a16:creationId xmlns:a16="http://schemas.microsoft.com/office/drawing/2014/main" id="{D36D96D9-AB78-39E3-6CDF-ED448F290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8" name="Line 1981">
                <a:extLst>
                  <a:ext uri="{FF2B5EF4-FFF2-40B4-BE49-F238E27FC236}">
                    <a16:creationId xmlns:a16="http://schemas.microsoft.com/office/drawing/2014/main" id="{45B56513-2D49-E0DD-F53A-7D34ED8AD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9" name="Line 1982">
                <a:extLst>
                  <a:ext uri="{FF2B5EF4-FFF2-40B4-BE49-F238E27FC236}">
                    <a16:creationId xmlns:a16="http://schemas.microsoft.com/office/drawing/2014/main" id="{BFE396EB-2A69-9771-3557-932995594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0" name="Line 1983">
                <a:extLst>
                  <a:ext uri="{FF2B5EF4-FFF2-40B4-BE49-F238E27FC236}">
                    <a16:creationId xmlns:a16="http://schemas.microsoft.com/office/drawing/2014/main" id="{4FD985FD-3360-7E27-F159-AC47AAAA9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1" name="Line 1984">
                <a:extLst>
                  <a:ext uri="{FF2B5EF4-FFF2-40B4-BE49-F238E27FC236}">
                    <a16:creationId xmlns:a16="http://schemas.microsoft.com/office/drawing/2014/main" id="{08000F52-425B-7467-6AD3-6A2807DA1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2" name="Line 1985">
                <a:extLst>
                  <a:ext uri="{FF2B5EF4-FFF2-40B4-BE49-F238E27FC236}">
                    <a16:creationId xmlns:a16="http://schemas.microsoft.com/office/drawing/2014/main" id="{167F6FB4-5AC2-06E3-8B89-692406DEF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3" name="Line 1986">
                <a:extLst>
                  <a:ext uri="{FF2B5EF4-FFF2-40B4-BE49-F238E27FC236}">
                    <a16:creationId xmlns:a16="http://schemas.microsoft.com/office/drawing/2014/main" id="{3DE6A7E8-BAC8-4ADD-4677-155C5A6EF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4" name="Line 1987">
                <a:extLst>
                  <a:ext uri="{FF2B5EF4-FFF2-40B4-BE49-F238E27FC236}">
                    <a16:creationId xmlns:a16="http://schemas.microsoft.com/office/drawing/2014/main" id="{FCF8A1FB-1844-B1A0-9FC9-5E70291E6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" name="Line 1988">
                <a:extLst>
                  <a:ext uri="{FF2B5EF4-FFF2-40B4-BE49-F238E27FC236}">
                    <a16:creationId xmlns:a16="http://schemas.microsoft.com/office/drawing/2014/main" id="{9F9B96FF-4DE7-5AE5-CC31-F2E8E3A3A2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6" name="Line 1989">
                <a:extLst>
                  <a:ext uri="{FF2B5EF4-FFF2-40B4-BE49-F238E27FC236}">
                    <a16:creationId xmlns:a16="http://schemas.microsoft.com/office/drawing/2014/main" id="{80B6E29B-BBFA-CD03-0D81-2FDC71B53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7" name="Line 1990">
                <a:extLst>
                  <a:ext uri="{FF2B5EF4-FFF2-40B4-BE49-F238E27FC236}">
                    <a16:creationId xmlns:a16="http://schemas.microsoft.com/office/drawing/2014/main" id="{F09D58FF-42D6-5E16-D018-AF14F6BEF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8" name="Line 1991">
                <a:extLst>
                  <a:ext uri="{FF2B5EF4-FFF2-40B4-BE49-F238E27FC236}">
                    <a16:creationId xmlns:a16="http://schemas.microsoft.com/office/drawing/2014/main" id="{4397C136-8069-5585-0E67-9A6C04C51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9" name="Line 1992">
                <a:extLst>
                  <a:ext uri="{FF2B5EF4-FFF2-40B4-BE49-F238E27FC236}">
                    <a16:creationId xmlns:a16="http://schemas.microsoft.com/office/drawing/2014/main" id="{1135281A-6256-D82F-B8FC-5B3495333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0" name="Line 1993">
                <a:extLst>
                  <a:ext uri="{FF2B5EF4-FFF2-40B4-BE49-F238E27FC236}">
                    <a16:creationId xmlns:a16="http://schemas.microsoft.com/office/drawing/2014/main" id="{800EFB2E-5FBE-1748-9573-A0B8EFE6E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1" name="Line 1994">
                <a:extLst>
                  <a:ext uri="{FF2B5EF4-FFF2-40B4-BE49-F238E27FC236}">
                    <a16:creationId xmlns:a16="http://schemas.microsoft.com/office/drawing/2014/main" id="{4F24DAE2-237D-7235-55E6-CA2754C90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2" name="Line 1995">
                <a:extLst>
                  <a:ext uri="{FF2B5EF4-FFF2-40B4-BE49-F238E27FC236}">
                    <a16:creationId xmlns:a16="http://schemas.microsoft.com/office/drawing/2014/main" id="{EDB0F333-5F6A-FCD5-2F72-27B273EC4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3" name="Line 1996">
                <a:extLst>
                  <a:ext uri="{FF2B5EF4-FFF2-40B4-BE49-F238E27FC236}">
                    <a16:creationId xmlns:a16="http://schemas.microsoft.com/office/drawing/2014/main" id="{A52D07E7-4024-A2E1-7A7A-FDCD260D2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4" name="Line 1997">
                <a:extLst>
                  <a:ext uri="{FF2B5EF4-FFF2-40B4-BE49-F238E27FC236}">
                    <a16:creationId xmlns:a16="http://schemas.microsoft.com/office/drawing/2014/main" id="{A7796254-47B5-D1BC-1234-818E0A0C9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5" name="Line 1998">
                <a:extLst>
                  <a:ext uri="{FF2B5EF4-FFF2-40B4-BE49-F238E27FC236}">
                    <a16:creationId xmlns:a16="http://schemas.microsoft.com/office/drawing/2014/main" id="{8E3C173F-5084-B241-09EA-2903BAF23D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6" name="Line 1999">
                <a:extLst>
                  <a:ext uri="{FF2B5EF4-FFF2-40B4-BE49-F238E27FC236}">
                    <a16:creationId xmlns:a16="http://schemas.microsoft.com/office/drawing/2014/main" id="{21BA45B5-5358-DFAA-814D-74E6379DB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7" name="Line 2000">
                <a:extLst>
                  <a:ext uri="{FF2B5EF4-FFF2-40B4-BE49-F238E27FC236}">
                    <a16:creationId xmlns:a16="http://schemas.microsoft.com/office/drawing/2014/main" id="{F94C9ED6-CEA4-BEF3-91E9-51A78FB09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8" name="Line 2001">
                <a:extLst>
                  <a:ext uri="{FF2B5EF4-FFF2-40B4-BE49-F238E27FC236}">
                    <a16:creationId xmlns:a16="http://schemas.microsoft.com/office/drawing/2014/main" id="{C700FEEA-0616-8C7C-B111-00F441E2B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9" name="Line 2002">
                <a:extLst>
                  <a:ext uri="{FF2B5EF4-FFF2-40B4-BE49-F238E27FC236}">
                    <a16:creationId xmlns:a16="http://schemas.microsoft.com/office/drawing/2014/main" id="{F0D9259E-2235-4E7B-2A20-29420B139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0" name="Line 2003">
                <a:extLst>
                  <a:ext uri="{FF2B5EF4-FFF2-40B4-BE49-F238E27FC236}">
                    <a16:creationId xmlns:a16="http://schemas.microsoft.com/office/drawing/2014/main" id="{7C7DAFC5-7A11-DC6C-D2FA-89C51CCCD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30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1" name="Line 2004">
                <a:extLst>
                  <a:ext uri="{FF2B5EF4-FFF2-40B4-BE49-F238E27FC236}">
                    <a16:creationId xmlns:a16="http://schemas.microsoft.com/office/drawing/2014/main" id="{A9541B53-C20C-3B90-9912-DFE121439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0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2" name="Line 2005">
                <a:extLst>
                  <a:ext uri="{FF2B5EF4-FFF2-40B4-BE49-F238E27FC236}">
                    <a16:creationId xmlns:a16="http://schemas.microsoft.com/office/drawing/2014/main" id="{DDC99F34-6276-670E-97F3-4308D268D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3" name="Line 2006">
                <a:extLst>
                  <a:ext uri="{FF2B5EF4-FFF2-40B4-BE49-F238E27FC236}">
                    <a16:creationId xmlns:a16="http://schemas.microsoft.com/office/drawing/2014/main" id="{A53529FA-FFBE-2C6B-7E7A-E1EF92436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0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4" name="Line 2007">
                <a:extLst>
                  <a:ext uri="{FF2B5EF4-FFF2-40B4-BE49-F238E27FC236}">
                    <a16:creationId xmlns:a16="http://schemas.microsoft.com/office/drawing/2014/main" id="{100FD4A4-F58C-5D5D-1016-619ACF2E2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70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5" name="Line 2008">
                <a:extLst>
                  <a:ext uri="{FF2B5EF4-FFF2-40B4-BE49-F238E27FC236}">
                    <a16:creationId xmlns:a16="http://schemas.microsoft.com/office/drawing/2014/main" id="{1AF438DA-AFF2-F37D-A8A7-CDAF9276E5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70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6" name="Line 2009">
                <a:extLst>
                  <a:ext uri="{FF2B5EF4-FFF2-40B4-BE49-F238E27FC236}">
                    <a16:creationId xmlns:a16="http://schemas.microsoft.com/office/drawing/2014/main" id="{43365796-CF34-1235-2AA9-CAABA0A90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7" name="Line 2010">
                <a:extLst>
                  <a:ext uri="{FF2B5EF4-FFF2-40B4-BE49-F238E27FC236}">
                    <a16:creationId xmlns:a16="http://schemas.microsoft.com/office/drawing/2014/main" id="{44725B1D-AFAE-3E22-E74C-E2A14BB37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0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8" name="Line 2011">
                <a:extLst>
                  <a:ext uri="{FF2B5EF4-FFF2-40B4-BE49-F238E27FC236}">
                    <a16:creationId xmlns:a16="http://schemas.microsoft.com/office/drawing/2014/main" id="{534AE27A-6137-24DC-C103-EFDDE2DDD7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70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9" name="Line 2012">
                <a:extLst>
                  <a:ext uri="{FF2B5EF4-FFF2-40B4-BE49-F238E27FC236}">
                    <a16:creationId xmlns:a16="http://schemas.microsoft.com/office/drawing/2014/main" id="{B3FBA268-709B-62D3-075A-AD43B574F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70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0" name="Line 2013">
                <a:extLst>
                  <a:ext uri="{FF2B5EF4-FFF2-40B4-BE49-F238E27FC236}">
                    <a16:creationId xmlns:a16="http://schemas.microsoft.com/office/drawing/2014/main" id="{68122894-9C1F-32E0-E85F-068506396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1" name="Line 2014">
                <a:extLst>
                  <a:ext uri="{FF2B5EF4-FFF2-40B4-BE49-F238E27FC236}">
                    <a16:creationId xmlns:a16="http://schemas.microsoft.com/office/drawing/2014/main" id="{E19ED502-9292-9ABF-884C-983F635C1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0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2" name="Line 2015">
                <a:extLst>
                  <a:ext uri="{FF2B5EF4-FFF2-40B4-BE49-F238E27FC236}">
                    <a16:creationId xmlns:a16="http://schemas.microsoft.com/office/drawing/2014/main" id="{004775BC-99B8-B73A-FCE4-073BAFF43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70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3" name="Line 2016">
                <a:extLst>
                  <a:ext uri="{FF2B5EF4-FFF2-40B4-BE49-F238E27FC236}">
                    <a16:creationId xmlns:a16="http://schemas.microsoft.com/office/drawing/2014/main" id="{7998CF11-BD48-A79A-BC9C-29CA2EEA90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70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4" name="Line 2017">
                <a:extLst>
                  <a:ext uri="{FF2B5EF4-FFF2-40B4-BE49-F238E27FC236}">
                    <a16:creationId xmlns:a16="http://schemas.microsoft.com/office/drawing/2014/main" id="{435617FF-9E1F-C167-EEC5-EBCA55BE6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6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5" name="Line 2018">
                <a:extLst>
                  <a:ext uri="{FF2B5EF4-FFF2-40B4-BE49-F238E27FC236}">
                    <a16:creationId xmlns:a16="http://schemas.microsoft.com/office/drawing/2014/main" id="{60348332-4FB7-E105-58EE-78BF20697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6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6" name="Line 2019">
                <a:extLst>
                  <a:ext uri="{FF2B5EF4-FFF2-40B4-BE49-F238E27FC236}">
                    <a16:creationId xmlns:a16="http://schemas.microsoft.com/office/drawing/2014/main" id="{D12646BB-4155-2D9C-8874-9953A7407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86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" name="Line 2020">
                <a:extLst>
                  <a:ext uri="{FF2B5EF4-FFF2-40B4-BE49-F238E27FC236}">
                    <a16:creationId xmlns:a16="http://schemas.microsoft.com/office/drawing/2014/main" id="{3351CC0F-8753-231F-20AE-02A18A029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6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" name="Line 2021">
                <a:extLst>
                  <a:ext uri="{FF2B5EF4-FFF2-40B4-BE49-F238E27FC236}">
                    <a16:creationId xmlns:a16="http://schemas.microsoft.com/office/drawing/2014/main" id="{68290A9A-AFD2-6FB1-79DF-B6585AB73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6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" name="Line 2022">
                <a:extLst>
                  <a:ext uri="{FF2B5EF4-FFF2-40B4-BE49-F238E27FC236}">
                    <a16:creationId xmlns:a16="http://schemas.microsoft.com/office/drawing/2014/main" id="{8E038C1C-2F96-F418-E150-EEE6E59066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6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" name="Line 2023">
                <a:extLst>
                  <a:ext uri="{FF2B5EF4-FFF2-40B4-BE49-F238E27FC236}">
                    <a16:creationId xmlns:a16="http://schemas.microsoft.com/office/drawing/2014/main" id="{1D74D783-B712-280F-5906-7373CDE3C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86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" name="Line 2024">
                <a:extLst>
                  <a:ext uri="{FF2B5EF4-FFF2-40B4-BE49-F238E27FC236}">
                    <a16:creationId xmlns:a16="http://schemas.microsoft.com/office/drawing/2014/main" id="{73DABA17-4564-F755-DF94-63861F1B0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6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2" name="Line 2025">
                <a:extLst>
                  <a:ext uri="{FF2B5EF4-FFF2-40B4-BE49-F238E27FC236}">
                    <a16:creationId xmlns:a16="http://schemas.microsoft.com/office/drawing/2014/main" id="{7D2667E0-F4C7-9670-C211-8A4C77487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6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3" name="Line 2026">
                <a:extLst>
                  <a:ext uri="{FF2B5EF4-FFF2-40B4-BE49-F238E27FC236}">
                    <a16:creationId xmlns:a16="http://schemas.microsoft.com/office/drawing/2014/main" id="{C1AAB7CD-D09E-C4FC-19AC-CE8954092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6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4" name="Line 2027">
                <a:extLst>
                  <a:ext uri="{FF2B5EF4-FFF2-40B4-BE49-F238E27FC236}">
                    <a16:creationId xmlns:a16="http://schemas.microsoft.com/office/drawing/2014/main" id="{D0B3566F-0C99-3895-9DDC-5749104F7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86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5" name="Line 2028">
                <a:extLst>
                  <a:ext uri="{FF2B5EF4-FFF2-40B4-BE49-F238E27FC236}">
                    <a16:creationId xmlns:a16="http://schemas.microsoft.com/office/drawing/2014/main" id="{E9A827DB-ED56-35D0-113E-4D9F8F8531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6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6" name="Line 2029">
                <a:extLst>
                  <a:ext uri="{FF2B5EF4-FFF2-40B4-BE49-F238E27FC236}">
                    <a16:creationId xmlns:a16="http://schemas.microsoft.com/office/drawing/2014/main" id="{0D860491-F642-4D37-5EF0-D939638B6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6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7" name="Line 2030">
                <a:extLst>
                  <a:ext uri="{FF2B5EF4-FFF2-40B4-BE49-F238E27FC236}">
                    <a16:creationId xmlns:a16="http://schemas.microsoft.com/office/drawing/2014/main" id="{A8D954B3-5ECF-3769-C82D-DC5246C8EF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6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8" name="Line 2031">
                <a:extLst>
                  <a:ext uri="{FF2B5EF4-FFF2-40B4-BE49-F238E27FC236}">
                    <a16:creationId xmlns:a16="http://schemas.microsoft.com/office/drawing/2014/main" id="{03032787-24AA-B0D4-26F3-91544153D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86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9" name="Line 2032">
                <a:extLst>
                  <a:ext uri="{FF2B5EF4-FFF2-40B4-BE49-F238E27FC236}">
                    <a16:creationId xmlns:a16="http://schemas.microsoft.com/office/drawing/2014/main" id="{BA3F7CE4-96EF-BD31-288F-F6BE3ED3E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6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0" name="Line 2033">
                <a:extLst>
                  <a:ext uri="{FF2B5EF4-FFF2-40B4-BE49-F238E27FC236}">
                    <a16:creationId xmlns:a16="http://schemas.microsoft.com/office/drawing/2014/main" id="{74C5E459-8870-ECE6-E574-82D5C073F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6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1" name="Line 2034">
                <a:extLst>
                  <a:ext uri="{FF2B5EF4-FFF2-40B4-BE49-F238E27FC236}">
                    <a16:creationId xmlns:a16="http://schemas.microsoft.com/office/drawing/2014/main" id="{E85448AC-6DEF-B54D-7A72-9665BB9E8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6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2" name="Line 2035">
                <a:extLst>
                  <a:ext uri="{FF2B5EF4-FFF2-40B4-BE49-F238E27FC236}">
                    <a16:creationId xmlns:a16="http://schemas.microsoft.com/office/drawing/2014/main" id="{98F0BB50-23CE-09A4-F40F-898C398A8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86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3" name="Line 2036">
                <a:extLst>
                  <a:ext uri="{FF2B5EF4-FFF2-40B4-BE49-F238E27FC236}">
                    <a16:creationId xmlns:a16="http://schemas.microsoft.com/office/drawing/2014/main" id="{2EC71F30-19F1-D487-BF97-85C4E94A6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6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4" name="Line 2037">
                <a:extLst>
                  <a:ext uri="{FF2B5EF4-FFF2-40B4-BE49-F238E27FC236}">
                    <a16:creationId xmlns:a16="http://schemas.microsoft.com/office/drawing/2014/main" id="{6AA92894-46D2-6A53-B9ED-A98B7A663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6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5" name="Line 2038">
                <a:extLst>
                  <a:ext uri="{FF2B5EF4-FFF2-40B4-BE49-F238E27FC236}">
                    <a16:creationId xmlns:a16="http://schemas.microsoft.com/office/drawing/2014/main" id="{D54CC802-EDCF-0450-4A9B-439DD6210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6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3" name="Group 2240">
              <a:extLst>
                <a:ext uri="{FF2B5EF4-FFF2-40B4-BE49-F238E27FC236}">
                  <a16:creationId xmlns:a16="http://schemas.microsoft.com/office/drawing/2014/main" id="{C6FD2A4B-11E1-AB61-DF96-7794EB6C3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6" y="2392"/>
              <a:ext cx="265" cy="677"/>
              <a:chOff x="3286" y="2392"/>
              <a:chExt cx="265" cy="677"/>
            </a:xfrm>
          </p:grpSpPr>
          <p:sp>
            <p:nvSpPr>
              <p:cNvPr id="1156" name="Line 2040">
                <a:extLst>
                  <a:ext uri="{FF2B5EF4-FFF2-40B4-BE49-F238E27FC236}">
                    <a16:creationId xmlns:a16="http://schemas.microsoft.com/office/drawing/2014/main" id="{580B6F07-21B3-83DF-9C3F-E61B39483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86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Line 2041">
                <a:extLst>
                  <a:ext uri="{FF2B5EF4-FFF2-40B4-BE49-F238E27FC236}">
                    <a16:creationId xmlns:a16="http://schemas.microsoft.com/office/drawing/2014/main" id="{C2570B7C-B69B-25CD-95AD-D84BFF340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6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Line 2042">
                <a:extLst>
                  <a:ext uri="{FF2B5EF4-FFF2-40B4-BE49-F238E27FC236}">
                    <a16:creationId xmlns:a16="http://schemas.microsoft.com/office/drawing/2014/main" id="{07A81F5F-9294-750F-CF9A-0BBBF07FC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6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Line 2043">
                <a:extLst>
                  <a:ext uri="{FF2B5EF4-FFF2-40B4-BE49-F238E27FC236}">
                    <a16:creationId xmlns:a16="http://schemas.microsoft.com/office/drawing/2014/main" id="{FFEC2CB4-7584-6536-DA4B-D22C3569A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6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Line 2044">
                <a:extLst>
                  <a:ext uri="{FF2B5EF4-FFF2-40B4-BE49-F238E27FC236}">
                    <a16:creationId xmlns:a16="http://schemas.microsoft.com/office/drawing/2014/main" id="{008DB8DB-5F2D-F20F-7B00-9DB0ED8E43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86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Line 2045">
                <a:extLst>
                  <a:ext uri="{FF2B5EF4-FFF2-40B4-BE49-F238E27FC236}">
                    <a16:creationId xmlns:a16="http://schemas.microsoft.com/office/drawing/2014/main" id="{E71264B6-C600-363A-4F41-54CC58643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6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Line 2046">
                <a:extLst>
                  <a:ext uri="{FF2B5EF4-FFF2-40B4-BE49-F238E27FC236}">
                    <a16:creationId xmlns:a16="http://schemas.microsoft.com/office/drawing/2014/main" id="{CFEC28FE-C809-BD3B-AC39-71D1B6DCD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6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Line 2047">
                <a:extLst>
                  <a:ext uri="{FF2B5EF4-FFF2-40B4-BE49-F238E27FC236}">
                    <a16:creationId xmlns:a16="http://schemas.microsoft.com/office/drawing/2014/main" id="{6D9DE39A-2D57-DC29-16F0-FBA783A65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6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Line 2048">
                <a:extLst>
                  <a:ext uri="{FF2B5EF4-FFF2-40B4-BE49-F238E27FC236}">
                    <a16:creationId xmlns:a16="http://schemas.microsoft.com/office/drawing/2014/main" id="{40408E25-9D87-E085-6B19-3FBECE4A9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86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Line 2049">
                <a:extLst>
                  <a:ext uri="{FF2B5EF4-FFF2-40B4-BE49-F238E27FC236}">
                    <a16:creationId xmlns:a16="http://schemas.microsoft.com/office/drawing/2014/main" id="{026B7AF2-785D-06B2-F330-17726D043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6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Line 2050">
                <a:extLst>
                  <a:ext uri="{FF2B5EF4-FFF2-40B4-BE49-F238E27FC236}">
                    <a16:creationId xmlns:a16="http://schemas.microsoft.com/office/drawing/2014/main" id="{6B911009-D6C7-1674-2902-D9D7A8B07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6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Line 2051">
                <a:extLst>
                  <a:ext uri="{FF2B5EF4-FFF2-40B4-BE49-F238E27FC236}">
                    <a16:creationId xmlns:a16="http://schemas.microsoft.com/office/drawing/2014/main" id="{969DA411-4AC9-0BA9-BDAB-CB72D4748F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6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Line 2052">
                <a:extLst>
                  <a:ext uri="{FF2B5EF4-FFF2-40B4-BE49-F238E27FC236}">
                    <a16:creationId xmlns:a16="http://schemas.microsoft.com/office/drawing/2014/main" id="{1CF47AF8-74D1-52DD-DB81-C379D92D7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86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Line 2053">
                <a:extLst>
                  <a:ext uri="{FF2B5EF4-FFF2-40B4-BE49-F238E27FC236}">
                    <a16:creationId xmlns:a16="http://schemas.microsoft.com/office/drawing/2014/main" id="{D88EB544-D0B4-E209-FE1F-69CF5BA77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6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Line 2054">
                <a:extLst>
                  <a:ext uri="{FF2B5EF4-FFF2-40B4-BE49-F238E27FC236}">
                    <a16:creationId xmlns:a16="http://schemas.microsoft.com/office/drawing/2014/main" id="{A44F985E-B724-BE5A-79CB-A94780454F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6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Line 2055">
                <a:extLst>
                  <a:ext uri="{FF2B5EF4-FFF2-40B4-BE49-F238E27FC236}">
                    <a16:creationId xmlns:a16="http://schemas.microsoft.com/office/drawing/2014/main" id="{E2228905-B9E9-F8D8-0208-A9884BEA2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6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Line 2056">
                <a:extLst>
                  <a:ext uri="{FF2B5EF4-FFF2-40B4-BE49-F238E27FC236}">
                    <a16:creationId xmlns:a16="http://schemas.microsoft.com/office/drawing/2014/main" id="{E790BF1D-8130-5960-C120-C32F4DDEF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86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Line 2057">
                <a:extLst>
                  <a:ext uri="{FF2B5EF4-FFF2-40B4-BE49-F238E27FC236}">
                    <a16:creationId xmlns:a16="http://schemas.microsoft.com/office/drawing/2014/main" id="{91C14262-B9C2-329A-3E42-E5F802BB3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6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Line 2058">
                <a:extLst>
                  <a:ext uri="{FF2B5EF4-FFF2-40B4-BE49-F238E27FC236}">
                    <a16:creationId xmlns:a16="http://schemas.microsoft.com/office/drawing/2014/main" id="{891A4E36-4961-3A81-1AFD-8E8536E60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6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Line 2059">
                <a:extLst>
                  <a:ext uri="{FF2B5EF4-FFF2-40B4-BE49-F238E27FC236}">
                    <a16:creationId xmlns:a16="http://schemas.microsoft.com/office/drawing/2014/main" id="{83631743-50CB-17CF-78B0-A03364BA9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6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Line 2060">
                <a:extLst>
                  <a:ext uri="{FF2B5EF4-FFF2-40B4-BE49-F238E27FC236}">
                    <a16:creationId xmlns:a16="http://schemas.microsoft.com/office/drawing/2014/main" id="{78A6668C-7C29-F516-57C6-B3B804EAE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86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Line 2061">
                <a:extLst>
                  <a:ext uri="{FF2B5EF4-FFF2-40B4-BE49-F238E27FC236}">
                    <a16:creationId xmlns:a16="http://schemas.microsoft.com/office/drawing/2014/main" id="{D4A5167C-540B-F093-CE6C-BFB41268B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6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Line 2062">
                <a:extLst>
                  <a:ext uri="{FF2B5EF4-FFF2-40B4-BE49-F238E27FC236}">
                    <a16:creationId xmlns:a16="http://schemas.microsoft.com/office/drawing/2014/main" id="{EDAA390F-F362-5D24-3A2D-C53546747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Line 2063">
                <a:extLst>
                  <a:ext uri="{FF2B5EF4-FFF2-40B4-BE49-F238E27FC236}">
                    <a16:creationId xmlns:a16="http://schemas.microsoft.com/office/drawing/2014/main" id="{685582C5-062B-A134-635E-31A50D93D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Line 2064">
                <a:extLst>
                  <a:ext uri="{FF2B5EF4-FFF2-40B4-BE49-F238E27FC236}">
                    <a16:creationId xmlns:a16="http://schemas.microsoft.com/office/drawing/2014/main" id="{A333621F-D907-B040-255A-7860957E5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26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Line 2065">
                <a:extLst>
                  <a:ext uri="{FF2B5EF4-FFF2-40B4-BE49-F238E27FC236}">
                    <a16:creationId xmlns:a16="http://schemas.microsoft.com/office/drawing/2014/main" id="{68F8D8DA-F50C-7A3B-1F75-C7980D97F0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26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Line 2066">
                <a:extLst>
                  <a:ext uri="{FF2B5EF4-FFF2-40B4-BE49-F238E27FC236}">
                    <a16:creationId xmlns:a16="http://schemas.microsoft.com/office/drawing/2014/main" id="{3D993315-316B-9CE5-4CD7-747B496AE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0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Line 2067">
                <a:extLst>
                  <a:ext uri="{FF2B5EF4-FFF2-40B4-BE49-F238E27FC236}">
                    <a16:creationId xmlns:a16="http://schemas.microsoft.com/office/drawing/2014/main" id="{0B1E3139-6AD8-AA02-4FE5-60EB23D8B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0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Line 2068">
                <a:extLst>
                  <a:ext uri="{FF2B5EF4-FFF2-40B4-BE49-F238E27FC236}">
                    <a16:creationId xmlns:a16="http://schemas.microsoft.com/office/drawing/2014/main" id="{0C2F0BE1-9047-CBB4-A897-BC9598A5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50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Line 2069">
                <a:extLst>
                  <a:ext uri="{FF2B5EF4-FFF2-40B4-BE49-F238E27FC236}">
                    <a16:creationId xmlns:a16="http://schemas.microsoft.com/office/drawing/2014/main" id="{96DEDA5D-5C57-EEC1-49CF-580C95D22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0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Line 2070">
                <a:extLst>
                  <a:ext uri="{FF2B5EF4-FFF2-40B4-BE49-F238E27FC236}">
                    <a16:creationId xmlns:a16="http://schemas.microsoft.com/office/drawing/2014/main" id="{861BAA00-CC5E-94CF-CAE1-00754832AD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0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Line 2071">
                <a:extLst>
                  <a:ext uri="{FF2B5EF4-FFF2-40B4-BE49-F238E27FC236}">
                    <a16:creationId xmlns:a16="http://schemas.microsoft.com/office/drawing/2014/main" id="{5FF4C5D2-20F3-0A3A-4A04-607EEE974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0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Line 2072">
                <a:extLst>
                  <a:ext uri="{FF2B5EF4-FFF2-40B4-BE49-F238E27FC236}">
                    <a16:creationId xmlns:a16="http://schemas.microsoft.com/office/drawing/2014/main" id="{D4829D1E-608C-2048-9B56-E961CECB7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50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Line 2073">
                <a:extLst>
                  <a:ext uri="{FF2B5EF4-FFF2-40B4-BE49-F238E27FC236}">
                    <a16:creationId xmlns:a16="http://schemas.microsoft.com/office/drawing/2014/main" id="{8618B8F5-3FEB-AA5A-E335-799A210983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0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Line 2074">
                <a:extLst>
                  <a:ext uri="{FF2B5EF4-FFF2-40B4-BE49-F238E27FC236}">
                    <a16:creationId xmlns:a16="http://schemas.microsoft.com/office/drawing/2014/main" id="{94A6BF33-EE2D-5ECD-83D6-FA40EC5097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0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Line 2075">
                <a:extLst>
                  <a:ext uri="{FF2B5EF4-FFF2-40B4-BE49-F238E27FC236}">
                    <a16:creationId xmlns:a16="http://schemas.microsoft.com/office/drawing/2014/main" id="{3B1890C9-796A-4687-4724-CDC08A6C33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0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Line 2076">
                <a:extLst>
                  <a:ext uri="{FF2B5EF4-FFF2-40B4-BE49-F238E27FC236}">
                    <a16:creationId xmlns:a16="http://schemas.microsoft.com/office/drawing/2014/main" id="{6D2470CB-2C33-D86F-C939-BC73CC590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50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Line 2077">
                <a:extLst>
                  <a:ext uri="{FF2B5EF4-FFF2-40B4-BE49-F238E27FC236}">
                    <a16:creationId xmlns:a16="http://schemas.microsoft.com/office/drawing/2014/main" id="{E3182112-87B6-AAD2-4C42-FE86C8BAF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0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Line 2078">
                <a:extLst>
                  <a:ext uri="{FF2B5EF4-FFF2-40B4-BE49-F238E27FC236}">
                    <a16:creationId xmlns:a16="http://schemas.microsoft.com/office/drawing/2014/main" id="{AFD54855-A67D-4535-0801-3392EE910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0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Line 2079">
                <a:extLst>
                  <a:ext uri="{FF2B5EF4-FFF2-40B4-BE49-F238E27FC236}">
                    <a16:creationId xmlns:a16="http://schemas.microsoft.com/office/drawing/2014/main" id="{6733A82E-2BBC-3FF7-CFEB-ACE8E3A4C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0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Line 2080">
                <a:extLst>
                  <a:ext uri="{FF2B5EF4-FFF2-40B4-BE49-F238E27FC236}">
                    <a16:creationId xmlns:a16="http://schemas.microsoft.com/office/drawing/2014/main" id="{64EDF111-39E5-354A-7B46-3663EF0145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50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Line 2081">
                <a:extLst>
                  <a:ext uri="{FF2B5EF4-FFF2-40B4-BE49-F238E27FC236}">
                    <a16:creationId xmlns:a16="http://schemas.microsoft.com/office/drawing/2014/main" id="{8D3147BF-95D9-38B0-0AE5-598EC47F2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0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Line 2082">
                <a:extLst>
                  <a:ext uri="{FF2B5EF4-FFF2-40B4-BE49-F238E27FC236}">
                    <a16:creationId xmlns:a16="http://schemas.microsoft.com/office/drawing/2014/main" id="{1579D3A2-E65C-A566-8DBF-55DEFBC87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0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Line 2083">
                <a:extLst>
                  <a:ext uri="{FF2B5EF4-FFF2-40B4-BE49-F238E27FC236}">
                    <a16:creationId xmlns:a16="http://schemas.microsoft.com/office/drawing/2014/main" id="{1819FC99-1B15-13AA-B73F-851061141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0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Line 2084">
                <a:extLst>
                  <a:ext uri="{FF2B5EF4-FFF2-40B4-BE49-F238E27FC236}">
                    <a16:creationId xmlns:a16="http://schemas.microsoft.com/office/drawing/2014/main" id="{35673881-AFF0-AF47-D0EB-3FE665F09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50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Line 2085">
                <a:extLst>
                  <a:ext uri="{FF2B5EF4-FFF2-40B4-BE49-F238E27FC236}">
                    <a16:creationId xmlns:a16="http://schemas.microsoft.com/office/drawing/2014/main" id="{DA5A51DE-958D-A2EB-875C-36EBFFCF9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0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Line 2086">
                <a:extLst>
                  <a:ext uri="{FF2B5EF4-FFF2-40B4-BE49-F238E27FC236}">
                    <a16:creationId xmlns:a16="http://schemas.microsoft.com/office/drawing/2014/main" id="{BC530883-7AA9-0297-2273-180F12F90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0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Line 2087">
                <a:extLst>
                  <a:ext uri="{FF2B5EF4-FFF2-40B4-BE49-F238E27FC236}">
                    <a16:creationId xmlns:a16="http://schemas.microsoft.com/office/drawing/2014/main" id="{C4734BA8-CC9F-1051-CC09-8350B79C8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0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Line 2088">
                <a:extLst>
                  <a:ext uri="{FF2B5EF4-FFF2-40B4-BE49-F238E27FC236}">
                    <a16:creationId xmlns:a16="http://schemas.microsoft.com/office/drawing/2014/main" id="{FD251C65-4F9D-B265-3BE7-4F5F2875C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50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Line 2089">
                <a:extLst>
                  <a:ext uri="{FF2B5EF4-FFF2-40B4-BE49-F238E27FC236}">
                    <a16:creationId xmlns:a16="http://schemas.microsoft.com/office/drawing/2014/main" id="{25697415-1D97-40E9-87B3-9EEDC3738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0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Line 2090">
                <a:extLst>
                  <a:ext uri="{FF2B5EF4-FFF2-40B4-BE49-F238E27FC236}">
                    <a16:creationId xmlns:a16="http://schemas.microsoft.com/office/drawing/2014/main" id="{E16CEB47-5B82-D7F8-6811-A260C8031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0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Line 2091">
                <a:extLst>
                  <a:ext uri="{FF2B5EF4-FFF2-40B4-BE49-F238E27FC236}">
                    <a16:creationId xmlns:a16="http://schemas.microsoft.com/office/drawing/2014/main" id="{CF6DF349-BF9A-771B-4461-A0E938B1F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0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Line 2092">
                <a:extLst>
                  <a:ext uri="{FF2B5EF4-FFF2-40B4-BE49-F238E27FC236}">
                    <a16:creationId xmlns:a16="http://schemas.microsoft.com/office/drawing/2014/main" id="{96217BE3-EC18-50EC-B0D7-69DE3953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50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Line 2093">
                <a:extLst>
                  <a:ext uri="{FF2B5EF4-FFF2-40B4-BE49-F238E27FC236}">
                    <a16:creationId xmlns:a16="http://schemas.microsoft.com/office/drawing/2014/main" id="{7E821258-4031-6EA9-8C6F-08A6C44CB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0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Line 2094">
                <a:extLst>
                  <a:ext uri="{FF2B5EF4-FFF2-40B4-BE49-F238E27FC236}">
                    <a16:creationId xmlns:a16="http://schemas.microsoft.com/office/drawing/2014/main" id="{5529A23C-1CD7-5DD0-5EBC-225BA942C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0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Line 2095">
                <a:extLst>
                  <a:ext uri="{FF2B5EF4-FFF2-40B4-BE49-F238E27FC236}">
                    <a16:creationId xmlns:a16="http://schemas.microsoft.com/office/drawing/2014/main" id="{48BFCDB6-30A8-98CD-88C5-022006AC2A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0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Line 2096">
                <a:extLst>
                  <a:ext uri="{FF2B5EF4-FFF2-40B4-BE49-F238E27FC236}">
                    <a16:creationId xmlns:a16="http://schemas.microsoft.com/office/drawing/2014/main" id="{CC783B42-40A8-BFCF-4926-7FA08E78E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50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Line 2097">
                <a:extLst>
                  <a:ext uri="{FF2B5EF4-FFF2-40B4-BE49-F238E27FC236}">
                    <a16:creationId xmlns:a16="http://schemas.microsoft.com/office/drawing/2014/main" id="{B3F8D703-1C28-5E7C-E7D5-E3F1006031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0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Line 2098">
                <a:extLst>
                  <a:ext uri="{FF2B5EF4-FFF2-40B4-BE49-F238E27FC236}">
                    <a16:creationId xmlns:a16="http://schemas.microsoft.com/office/drawing/2014/main" id="{D8424C32-5B0C-1D77-A9ED-046A7B4DA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Line 2099">
                <a:extLst>
                  <a:ext uri="{FF2B5EF4-FFF2-40B4-BE49-F238E27FC236}">
                    <a16:creationId xmlns:a16="http://schemas.microsoft.com/office/drawing/2014/main" id="{46224270-B343-F852-EF9C-C41789387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82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Line 2100">
                <a:extLst>
                  <a:ext uri="{FF2B5EF4-FFF2-40B4-BE49-F238E27FC236}">
                    <a16:creationId xmlns:a16="http://schemas.microsoft.com/office/drawing/2014/main" id="{28DA2817-2085-38EA-7517-C6D4A05E2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82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Line 2101">
                <a:extLst>
                  <a:ext uri="{FF2B5EF4-FFF2-40B4-BE49-F238E27FC236}">
                    <a16:creationId xmlns:a16="http://schemas.microsoft.com/office/drawing/2014/main" id="{0081EA6C-162F-D6B0-A207-56A80AE89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82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Line 2102">
                <a:extLst>
                  <a:ext uri="{FF2B5EF4-FFF2-40B4-BE49-F238E27FC236}">
                    <a16:creationId xmlns:a16="http://schemas.microsoft.com/office/drawing/2014/main" id="{C91D8F25-E1D3-AC08-670A-211BA1DF3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Line 2103">
                <a:extLst>
                  <a:ext uri="{FF2B5EF4-FFF2-40B4-BE49-F238E27FC236}">
                    <a16:creationId xmlns:a16="http://schemas.microsoft.com/office/drawing/2014/main" id="{F78A825A-E814-29BB-91FD-2581B7B1A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82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Line 2104">
                <a:extLst>
                  <a:ext uri="{FF2B5EF4-FFF2-40B4-BE49-F238E27FC236}">
                    <a16:creationId xmlns:a16="http://schemas.microsoft.com/office/drawing/2014/main" id="{FCBED45D-AD6B-3070-573C-1258BA876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82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Line 2105">
                <a:extLst>
                  <a:ext uri="{FF2B5EF4-FFF2-40B4-BE49-F238E27FC236}">
                    <a16:creationId xmlns:a16="http://schemas.microsoft.com/office/drawing/2014/main" id="{51A9BA0B-AF29-1004-EA07-8146F379B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82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Line 2106">
                <a:extLst>
                  <a:ext uri="{FF2B5EF4-FFF2-40B4-BE49-F238E27FC236}">
                    <a16:creationId xmlns:a16="http://schemas.microsoft.com/office/drawing/2014/main" id="{50F8985B-3DB0-F4B6-8F64-544A3651EA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Line 2107">
                <a:extLst>
                  <a:ext uri="{FF2B5EF4-FFF2-40B4-BE49-F238E27FC236}">
                    <a16:creationId xmlns:a16="http://schemas.microsoft.com/office/drawing/2014/main" id="{169E6CFD-2D93-31E0-FE5B-BC2053932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82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Line 2108">
                <a:extLst>
                  <a:ext uri="{FF2B5EF4-FFF2-40B4-BE49-F238E27FC236}">
                    <a16:creationId xmlns:a16="http://schemas.microsoft.com/office/drawing/2014/main" id="{8AF7E6C0-9A63-FFA3-FD74-B9425F6F3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82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Line 2109">
                <a:extLst>
                  <a:ext uri="{FF2B5EF4-FFF2-40B4-BE49-F238E27FC236}">
                    <a16:creationId xmlns:a16="http://schemas.microsoft.com/office/drawing/2014/main" id="{BE41A950-A2F6-18C5-BDD2-A2899EB13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82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Line 2110">
                <a:extLst>
                  <a:ext uri="{FF2B5EF4-FFF2-40B4-BE49-F238E27FC236}">
                    <a16:creationId xmlns:a16="http://schemas.microsoft.com/office/drawing/2014/main" id="{A191705A-E7F3-F8DF-47AD-5D7754693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Line 2111">
                <a:extLst>
                  <a:ext uri="{FF2B5EF4-FFF2-40B4-BE49-F238E27FC236}">
                    <a16:creationId xmlns:a16="http://schemas.microsoft.com/office/drawing/2014/main" id="{E60DEBE6-F888-EC73-81EC-8F87BF6F3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82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Line 2112">
                <a:extLst>
                  <a:ext uri="{FF2B5EF4-FFF2-40B4-BE49-F238E27FC236}">
                    <a16:creationId xmlns:a16="http://schemas.microsoft.com/office/drawing/2014/main" id="{CA5F823E-B5F5-B63C-400D-A1E7D10F5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82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Line 2113">
                <a:extLst>
                  <a:ext uri="{FF2B5EF4-FFF2-40B4-BE49-F238E27FC236}">
                    <a16:creationId xmlns:a16="http://schemas.microsoft.com/office/drawing/2014/main" id="{57B9065F-0887-D7C7-18BD-5E9ECD358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82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Line 2114">
                <a:extLst>
                  <a:ext uri="{FF2B5EF4-FFF2-40B4-BE49-F238E27FC236}">
                    <a16:creationId xmlns:a16="http://schemas.microsoft.com/office/drawing/2014/main" id="{9E79EAD7-A182-B0C5-ACC4-51051D853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Line 2115">
                <a:extLst>
                  <a:ext uri="{FF2B5EF4-FFF2-40B4-BE49-F238E27FC236}">
                    <a16:creationId xmlns:a16="http://schemas.microsoft.com/office/drawing/2014/main" id="{01E42709-1D3B-57DA-57B0-32C92B0E7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82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Line 2116">
                <a:extLst>
                  <a:ext uri="{FF2B5EF4-FFF2-40B4-BE49-F238E27FC236}">
                    <a16:creationId xmlns:a16="http://schemas.microsoft.com/office/drawing/2014/main" id="{816BD125-EE2E-7D51-C87B-8C1EFEF06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82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Line 2117">
                <a:extLst>
                  <a:ext uri="{FF2B5EF4-FFF2-40B4-BE49-F238E27FC236}">
                    <a16:creationId xmlns:a16="http://schemas.microsoft.com/office/drawing/2014/main" id="{30E7A715-3BD9-09C6-D9C8-83824B448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82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Line 2118">
                <a:extLst>
                  <a:ext uri="{FF2B5EF4-FFF2-40B4-BE49-F238E27FC236}">
                    <a16:creationId xmlns:a16="http://schemas.microsoft.com/office/drawing/2014/main" id="{78D40551-A9C4-9BC3-6976-148D2843D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Line 2119">
                <a:extLst>
                  <a:ext uri="{FF2B5EF4-FFF2-40B4-BE49-F238E27FC236}">
                    <a16:creationId xmlns:a16="http://schemas.microsoft.com/office/drawing/2014/main" id="{ED60EDE4-B9A4-ACE7-6B89-5B9168DC1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82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Line 2120">
                <a:extLst>
                  <a:ext uri="{FF2B5EF4-FFF2-40B4-BE49-F238E27FC236}">
                    <a16:creationId xmlns:a16="http://schemas.microsoft.com/office/drawing/2014/main" id="{4EF275C3-F303-8772-CB69-940E84B11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82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Line 2121">
                <a:extLst>
                  <a:ext uri="{FF2B5EF4-FFF2-40B4-BE49-F238E27FC236}">
                    <a16:creationId xmlns:a16="http://schemas.microsoft.com/office/drawing/2014/main" id="{FC79C597-7C8A-CEFB-0E2D-8CA65E347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82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Line 2122">
                <a:extLst>
                  <a:ext uri="{FF2B5EF4-FFF2-40B4-BE49-F238E27FC236}">
                    <a16:creationId xmlns:a16="http://schemas.microsoft.com/office/drawing/2014/main" id="{3BC85629-827D-5B93-4DE6-5EAFF81D5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6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Line 2123">
                <a:extLst>
                  <a:ext uri="{FF2B5EF4-FFF2-40B4-BE49-F238E27FC236}">
                    <a16:creationId xmlns:a16="http://schemas.microsoft.com/office/drawing/2014/main" id="{32EFC160-4634-2CC8-D497-8CF7303B4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6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Line 2124">
                <a:extLst>
                  <a:ext uri="{FF2B5EF4-FFF2-40B4-BE49-F238E27FC236}">
                    <a16:creationId xmlns:a16="http://schemas.microsoft.com/office/drawing/2014/main" id="{DAAF511E-686A-E799-3A1B-F88643ADF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06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Line 2125">
                <a:extLst>
                  <a:ext uri="{FF2B5EF4-FFF2-40B4-BE49-F238E27FC236}">
                    <a16:creationId xmlns:a16="http://schemas.microsoft.com/office/drawing/2014/main" id="{48FAA53B-CB81-FC65-C71C-21125E0AB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6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Line 2126">
                <a:extLst>
                  <a:ext uri="{FF2B5EF4-FFF2-40B4-BE49-F238E27FC236}">
                    <a16:creationId xmlns:a16="http://schemas.microsoft.com/office/drawing/2014/main" id="{6A7B9628-9DA8-4557-7F08-263A637DCA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6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Line 2127">
                <a:extLst>
                  <a:ext uri="{FF2B5EF4-FFF2-40B4-BE49-F238E27FC236}">
                    <a16:creationId xmlns:a16="http://schemas.microsoft.com/office/drawing/2014/main" id="{30DE134F-0FE6-E929-6092-36C633C7E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6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Line 2128">
                <a:extLst>
                  <a:ext uri="{FF2B5EF4-FFF2-40B4-BE49-F238E27FC236}">
                    <a16:creationId xmlns:a16="http://schemas.microsoft.com/office/drawing/2014/main" id="{AF30D836-4176-86E3-D600-9C9ED29F4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06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Line 2129">
                <a:extLst>
                  <a:ext uri="{FF2B5EF4-FFF2-40B4-BE49-F238E27FC236}">
                    <a16:creationId xmlns:a16="http://schemas.microsoft.com/office/drawing/2014/main" id="{BB5FB183-8716-1147-7D3B-76A181C0E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6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Line 2130">
                <a:extLst>
                  <a:ext uri="{FF2B5EF4-FFF2-40B4-BE49-F238E27FC236}">
                    <a16:creationId xmlns:a16="http://schemas.microsoft.com/office/drawing/2014/main" id="{E6BE0672-9935-F510-35AC-0CFA96554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6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Line 2131">
                <a:extLst>
                  <a:ext uri="{FF2B5EF4-FFF2-40B4-BE49-F238E27FC236}">
                    <a16:creationId xmlns:a16="http://schemas.microsoft.com/office/drawing/2014/main" id="{EEE5A676-D61A-7BC5-D97E-295FAE75C1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6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Line 2132">
                <a:extLst>
                  <a:ext uri="{FF2B5EF4-FFF2-40B4-BE49-F238E27FC236}">
                    <a16:creationId xmlns:a16="http://schemas.microsoft.com/office/drawing/2014/main" id="{9F55F0FC-95F0-3904-AE9A-F23CE0E97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06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Line 2133">
                <a:extLst>
                  <a:ext uri="{FF2B5EF4-FFF2-40B4-BE49-F238E27FC236}">
                    <a16:creationId xmlns:a16="http://schemas.microsoft.com/office/drawing/2014/main" id="{3DBC42E5-21B0-FD9C-919C-5FA209E43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6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Line 2134">
                <a:extLst>
                  <a:ext uri="{FF2B5EF4-FFF2-40B4-BE49-F238E27FC236}">
                    <a16:creationId xmlns:a16="http://schemas.microsoft.com/office/drawing/2014/main" id="{1F8F2ABD-B359-CDFC-0BF5-0C721D10B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6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Line 2135">
                <a:extLst>
                  <a:ext uri="{FF2B5EF4-FFF2-40B4-BE49-F238E27FC236}">
                    <a16:creationId xmlns:a16="http://schemas.microsoft.com/office/drawing/2014/main" id="{9DAFC8E6-5EFE-15D6-7B16-1D8978D76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6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Line 2136">
                <a:extLst>
                  <a:ext uri="{FF2B5EF4-FFF2-40B4-BE49-F238E27FC236}">
                    <a16:creationId xmlns:a16="http://schemas.microsoft.com/office/drawing/2014/main" id="{D7A78935-AE4A-FA72-F07B-4B92CBDAB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06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Line 2137">
                <a:extLst>
                  <a:ext uri="{FF2B5EF4-FFF2-40B4-BE49-F238E27FC236}">
                    <a16:creationId xmlns:a16="http://schemas.microsoft.com/office/drawing/2014/main" id="{87C6696A-D7EE-D8C5-DBC2-693665D93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6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Line 2138">
                <a:extLst>
                  <a:ext uri="{FF2B5EF4-FFF2-40B4-BE49-F238E27FC236}">
                    <a16:creationId xmlns:a16="http://schemas.microsoft.com/office/drawing/2014/main" id="{4B7B4461-D747-00EC-435D-CF685EBB5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6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Line 2139">
                <a:extLst>
                  <a:ext uri="{FF2B5EF4-FFF2-40B4-BE49-F238E27FC236}">
                    <a16:creationId xmlns:a16="http://schemas.microsoft.com/office/drawing/2014/main" id="{23D51937-8164-294A-67EA-AE2B77F451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6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Line 2140">
                <a:extLst>
                  <a:ext uri="{FF2B5EF4-FFF2-40B4-BE49-F238E27FC236}">
                    <a16:creationId xmlns:a16="http://schemas.microsoft.com/office/drawing/2014/main" id="{0F7B9F2C-7A0E-99B2-D5CB-21ADD3F07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06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Line 2141">
                <a:extLst>
                  <a:ext uri="{FF2B5EF4-FFF2-40B4-BE49-F238E27FC236}">
                    <a16:creationId xmlns:a16="http://schemas.microsoft.com/office/drawing/2014/main" id="{E609BD29-C175-BC3D-660E-7915E9813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6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Line 2142">
                <a:extLst>
                  <a:ext uri="{FF2B5EF4-FFF2-40B4-BE49-F238E27FC236}">
                    <a16:creationId xmlns:a16="http://schemas.microsoft.com/office/drawing/2014/main" id="{5823E6BA-EB8C-8541-0AE7-239126F9A7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6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Line 2143">
                <a:extLst>
                  <a:ext uri="{FF2B5EF4-FFF2-40B4-BE49-F238E27FC236}">
                    <a16:creationId xmlns:a16="http://schemas.microsoft.com/office/drawing/2014/main" id="{E4084D9F-1914-E687-306A-3DE04989D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6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Line 2144">
                <a:extLst>
                  <a:ext uri="{FF2B5EF4-FFF2-40B4-BE49-F238E27FC236}">
                    <a16:creationId xmlns:a16="http://schemas.microsoft.com/office/drawing/2014/main" id="{A1E34F46-E834-87DB-C5D0-262F399FA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06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Line 2145">
                <a:extLst>
                  <a:ext uri="{FF2B5EF4-FFF2-40B4-BE49-F238E27FC236}">
                    <a16:creationId xmlns:a16="http://schemas.microsoft.com/office/drawing/2014/main" id="{27E17D40-6341-CEF5-5993-782B2E4A9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6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Line 2146">
                <a:extLst>
                  <a:ext uri="{FF2B5EF4-FFF2-40B4-BE49-F238E27FC236}">
                    <a16:creationId xmlns:a16="http://schemas.microsoft.com/office/drawing/2014/main" id="{8A6848FD-10E4-44AC-0936-6624FA3C7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6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Line 2147">
                <a:extLst>
                  <a:ext uri="{FF2B5EF4-FFF2-40B4-BE49-F238E27FC236}">
                    <a16:creationId xmlns:a16="http://schemas.microsoft.com/office/drawing/2014/main" id="{12BD5C81-CCBA-D0BB-74EF-50E4A0E3D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6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Line 2148">
                <a:extLst>
                  <a:ext uri="{FF2B5EF4-FFF2-40B4-BE49-F238E27FC236}">
                    <a16:creationId xmlns:a16="http://schemas.microsoft.com/office/drawing/2014/main" id="{7201BC44-6F74-E9DB-77F9-86BE510E10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06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Line 2149">
                <a:extLst>
                  <a:ext uri="{FF2B5EF4-FFF2-40B4-BE49-F238E27FC236}">
                    <a16:creationId xmlns:a16="http://schemas.microsoft.com/office/drawing/2014/main" id="{6A1A1141-DF3D-3EF7-C645-18DB974DE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6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Line 2150">
                <a:extLst>
                  <a:ext uri="{FF2B5EF4-FFF2-40B4-BE49-F238E27FC236}">
                    <a16:creationId xmlns:a16="http://schemas.microsoft.com/office/drawing/2014/main" id="{BD8DCA50-E05A-2353-3BA9-2A26899B12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6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Line 2151">
                <a:extLst>
                  <a:ext uri="{FF2B5EF4-FFF2-40B4-BE49-F238E27FC236}">
                    <a16:creationId xmlns:a16="http://schemas.microsoft.com/office/drawing/2014/main" id="{96C7D6D8-F101-3A91-A5B9-7FD76D786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6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Line 2152">
                <a:extLst>
                  <a:ext uri="{FF2B5EF4-FFF2-40B4-BE49-F238E27FC236}">
                    <a16:creationId xmlns:a16="http://schemas.microsoft.com/office/drawing/2014/main" id="{4EFD6961-C1C2-28B0-E18F-F77E1D8BA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06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Line 2153">
                <a:extLst>
                  <a:ext uri="{FF2B5EF4-FFF2-40B4-BE49-F238E27FC236}">
                    <a16:creationId xmlns:a16="http://schemas.microsoft.com/office/drawing/2014/main" id="{40991611-2102-D295-813E-5BAF1D31A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6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Line 2154">
                <a:extLst>
                  <a:ext uri="{FF2B5EF4-FFF2-40B4-BE49-F238E27FC236}">
                    <a16:creationId xmlns:a16="http://schemas.microsoft.com/office/drawing/2014/main" id="{38A274E3-B19B-F160-9DF0-7A7D67D3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6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Line 2155">
                <a:extLst>
                  <a:ext uri="{FF2B5EF4-FFF2-40B4-BE49-F238E27FC236}">
                    <a16:creationId xmlns:a16="http://schemas.microsoft.com/office/drawing/2014/main" id="{19494E7B-A5F9-9E60-DCC3-C031CA16A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6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Line 2156">
                <a:extLst>
                  <a:ext uri="{FF2B5EF4-FFF2-40B4-BE49-F238E27FC236}">
                    <a16:creationId xmlns:a16="http://schemas.microsoft.com/office/drawing/2014/main" id="{30F2981A-5E6E-D620-1837-7DC0639DA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06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Line 2157">
                <a:extLst>
                  <a:ext uri="{FF2B5EF4-FFF2-40B4-BE49-F238E27FC236}">
                    <a16:creationId xmlns:a16="http://schemas.microsoft.com/office/drawing/2014/main" id="{26A919BA-2114-2B0B-04BD-48E3BA4B9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6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Line 2158">
                <a:extLst>
                  <a:ext uri="{FF2B5EF4-FFF2-40B4-BE49-F238E27FC236}">
                    <a16:creationId xmlns:a16="http://schemas.microsoft.com/office/drawing/2014/main" id="{E16C48E7-4DCB-B899-20EB-E71FD8500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6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Line 2159">
                <a:extLst>
                  <a:ext uri="{FF2B5EF4-FFF2-40B4-BE49-F238E27FC236}">
                    <a16:creationId xmlns:a16="http://schemas.microsoft.com/office/drawing/2014/main" id="{2FC773CB-753A-DC17-96E5-1D7FCA847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6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Line 2160">
                <a:extLst>
                  <a:ext uri="{FF2B5EF4-FFF2-40B4-BE49-F238E27FC236}">
                    <a16:creationId xmlns:a16="http://schemas.microsoft.com/office/drawing/2014/main" id="{847656B8-A9A9-35F5-A548-F4F9C1B0B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06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Line 2161">
                <a:extLst>
                  <a:ext uri="{FF2B5EF4-FFF2-40B4-BE49-F238E27FC236}">
                    <a16:creationId xmlns:a16="http://schemas.microsoft.com/office/drawing/2014/main" id="{4327AB74-7F09-E7D5-4D1A-EC02AA867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6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Line 2162">
                <a:extLst>
                  <a:ext uri="{FF2B5EF4-FFF2-40B4-BE49-F238E27FC236}">
                    <a16:creationId xmlns:a16="http://schemas.microsoft.com/office/drawing/2014/main" id="{E851485D-7FCB-E5F7-9A07-6EE19B460C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6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Line 2163">
                <a:extLst>
                  <a:ext uri="{FF2B5EF4-FFF2-40B4-BE49-F238E27FC236}">
                    <a16:creationId xmlns:a16="http://schemas.microsoft.com/office/drawing/2014/main" id="{3576571B-8BDC-0491-9A58-31333A208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6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Line 2164">
                <a:extLst>
                  <a:ext uri="{FF2B5EF4-FFF2-40B4-BE49-F238E27FC236}">
                    <a16:creationId xmlns:a16="http://schemas.microsoft.com/office/drawing/2014/main" id="{B6BA12E6-0E3B-1454-D262-088466F01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06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Line 2165">
                <a:extLst>
                  <a:ext uri="{FF2B5EF4-FFF2-40B4-BE49-F238E27FC236}">
                    <a16:creationId xmlns:a16="http://schemas.microsoft.com/office/drawing/2014/main" id="{E5AB4E59-1BBD-011B-7DA1-553BC884E3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6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Line 2166">
                <a:extLst>
                  <a:ext uri="{FF2B5EF4-FFF2-40B4-BE49-F238E27FC236}">
                    <a16:creationId xmlns:a16="http://schemas.microsoft.com/office/drawing/2014/main" id="{5F4C91BC-68D4-EBDB-3316-065800AF1E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6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Line 2167">
                <a:extLst>
                  <a:ext uri="{FF2B5EF4-FFF2-40B4-BE49-F238E27FC236}">
                    <a16:creationId xmlns:a16="http://schemas.microsoft.com/office/drawing/2014/main" id="{46DF2647-AFCA-5253-8A62-79AD75512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6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Line 2168">
                <a:extLst>
                  <a:ext uri="{FF2B5EF4-FFF2-40B4-BE49-F238E27FC236}">
                    <a16:creationId xmlns:a16="http://schemas.microsoft.com/office/drawing/2014/main" id="{414C96AB-9D9E-1399-5922-3164E2782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06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Line 2169">
                <a:extLst>
                  <a:ext uri="{FF2B5EF4-FFF2-40B4-BE49-F238E27FC236}">
                    <a16:creationId xmlns:a16="http://schemas.microsoft.com/office/drawing/2014/main" id="{70FEDD65-CC9E-BF2D-DFCF-6CEC217CD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6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Line 2170">
                <a:extLst>
                  <a:ext uri="{FF2B5EF4-FFF2-40B4-BE49-F238E27FC236}">
                    <a16:creationId xmlns:a16="http://schemas.microsoft.com/office/drawing/2014/main" id="{47127185-5FC3-D669-2B8A-6562911F4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6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Line 2171">
                <a:extLst>
                  <a:ext uri="{FF2B5EF4-FFF2-40B4-BE49-F238E27FC236}">
                    <a16:creationId xmlns:a16="http://schemas.microsoft.com/office/drawing/2014/main" id="{B4AB7363-0438-01DB-197A-81694585A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6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Line 2172">
                <a:extLst>
                  <a:ext uri="{FF2B5EF4-FFF2-40B4-BE49-F238E27FC236}">
                    <a16:creationId xmlns:a16="http://schemas.microsoft.com/office/drawing/2014/main" id="{384D9A62-CFF3-2C9E-9C54-692358C5D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06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Line 2173">
                <a:extLst>
                  <a:ext uri="{FF2B5EF4-FFF2-40B4-BE49-F238E27FC236}">
                    <a16:creationId xmlns:a16="http://schemas.microsoft.com/office/drawing/2014/main" id="{9306E96B-2411-7985-9A0F-DBCE8AA06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6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Line 2174">
                <a:extLst>
                  <a:ext uri="{FF2B5EF4-FFF2-40B4-BE49-F238E27FC236}">
                    <a16:creationId xmlns:a16="http://schemas.microsoft.com/office/drawing/2014/main" id="{A1BDE22D-2847-16EB-437F-8DB12D8AE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Line 2175">
                <a:extLst>
                  <a:ext uri="{FF2B5EF4-FFF2-40B4-BE49-F238E27FC236}">
                    <a16:creationId xmlns:a16="http://schemas.microsoft.com/office/drawing/2014/main" id="{A03FB926-46CC-2FB7-2A1D-031493173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Line 2176">
                <a:extLst>
                  <a:ext uri="{FF2B5EF4-FFF2-40B4-BE49-F238E27FC236}">
                    <a16:creationId xmlns:a16="http://schemas.microsoft.com/office/drawing/2014/main" id="{438E9348-46FF-5138-151B-8C86BFF01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8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Line 2177">
                <a:extLst>
                  <a:ext uri="{FF2B5EF4-FFF2-40B4-BE49-F238E27FC236}">
                    <a16:creationId xmlns:a16="http://schemas.microsoft.com/office/drawing/2014/main" id="{F3AC87E7-8818-0039-C756-7AE13F7C4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8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Line 2178">
                <a:extLst>
                  <a:ext uri="{FF2B5EF4-FFF2-40B4-BE49-F238E27FC236}">
                    <a16:creationId xmlns:a16="http://schemas.microsoft.com/office/drawing/2014/main" id="{E9023E82-5B61-2D46-9568-D67352082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3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Line 2179">
                <a:extLst>
                  <a:ext uri="{FF2B5EF4-FFF2-40B4-BE49-F238E27FC236}">
                    <a16:creationId xmlns:a16="http://schemas.microsoft.com/office/drawing/2014/main" id="{6C238351-8266-EDEE-C269-7C912C88A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3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Line 2180">
                <a:extLst>
                  <a:ext uri="{FF2B5EF4-FFF2-40B4-BE49-F238E27FC236}">
                    <a16:creationId xmlns:a16="http://schemas.microsoft.com/office/drawing/2014/main" id="{9E3E5B35-ABB2-E763-EF7E-30D593A7A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63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Line 2181">
                <a:extLst>
                  <a:ext uri="{FF2B5EF4-FFF2-40B4-BE49-F238E27FC236}">
                    <a16:creationId xmlns:a16="http://schemas.microsoft.com/office/drawing/2014/main" id="{846524BE-94C0-FDED-18F3-0F17354B6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3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Line 2182">
                <a:extLst>
                  <a:ext uri="{FF2B5EF4-FFF2-40B4-BE49-F238E27FC236}">
                    <a16:creationId xmlns:a16="http://schemas.microsoft.com/office/drawing/2014/main" id="{2CDDE4A7-66EE-1FB7-B146-64108636D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3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Line 2183">
                <a:extLst>
                  <a:ext uri="{FF2B5EF4-FFF2-40B4-BE49-F238E27FC236}">
                    <a16:creationId xmlns:a16="http://schemas.microsoft.com/office/drawing/2014/main" id="{8833EE2D-0143-EE64-67A4-82887F494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3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Line 2184">
                <a:extLst>
                  <a:ext uri="{FF2B5EF4-FFF2-40B4-BE49-F238E27FC236}">
                    <a16:creationId xmlns:a16="http://schemas.microsoft.com/office/drawing/2014/main" id="{97C4F1B5-C039-8D2B-ADC4-DEE32536E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63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Line 2185">
                <a:extLst>
                  <a:ext uri="{FF2B5EF4-FFF2-40B4-BE49-F238E27FC236}">
                    <a16:creationId xmlns:a16="http://schemas.microsoft.com/office/drawing/2014/main" id="{F71AD6F2-7E9F-F446-35BD-AC913F68A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3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Line 2186">
                <a:extLst>
                  <a:ext uri="{FF2B5EF4-FFF2-40B4-BE49-F238E27FC236}">
                    <a16:creationId xmlns:a16="http://schemas.microsoft.com/office/drawing/2014/main" id="{5153C487-E038-A639-E1A0-7ABE2B7CB6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3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Line 2187">
                <a:extLst>
                  <a:ext uri="{FF2B5EF4-FFF2-40B4-BE49-F238E27FC236}">
                    <a16:creationId xmlns:a16="http://schemas.microsoft.com/office/drawing/2014/main" id="{596B3245-38D1-FB3F-81B6-B9C5249CD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3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Line 2188">
                <a:extLst>
                  <a:ext uri="{FF2B5EF4-FFF2-40B4-BE49-F238E27FC236}">
                    <a16:creationId xmlns:a16="http://schemas.microsoft.com/office/drawing/2014/main" id="{D53F5057-631D-3145-50C5-F6E59C1F9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63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Line 2189">
                <a:extLst>
                  <a:ext uri="{FF2B5EF4-FFF2-40B4-BE49-F238E27FC236}">
                    <a16:creationId xmlns:a16="http://schemas.microsoft.com/office/drawing/2014/main" id="{16D4A1FE-878C-9358-714D-0AF324358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3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Line 2190">
                <a:extLst>
                  <a:ext uri="{FF2B5EF4-FFF2-40B4-BE49-F238E27FC236}">
                    <a16:creationId xmlns:a16="http://schemas.microsoft.com/office/drawing/2014/main" id="{CD60A4C6-DD9F-0E36-D181-DA284B97E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3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Line 2191">
                <a:extLst>
                  <a:ext uri="{FF2B5EF4-FFF2-40B4-BE49-F238E27FC236}">
                    <a16:creationId xmlns:a16="http://schemas.microsoft.com/office/drawing/2014/main" id="{DE3338CF-91AF-8400-8FD3-6CC8CA090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3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Line 2192">
                <a:extLst>
                  <a:ext uri="{FF2B5EF4-FFF2-40B4-BE49-F238E27FC236}">
                    <a16:creationId xmlns:a16="http://schemas.microsoft.com/office/drawing/2014/main" id="{3CACCAF9-ECCE-CC1B-01E0-1A06C72F0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63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Line 2193">
                <a:extLst>
                  <a:ext uri="{FF2B5EF4-FFF2-40B4-BE49-F238E27FC236}">
                    <a16:creationId xmlns:a16="http://schemas.microsoft.com/office/drawing/2014/main" id="{CC323207-3F14-90D3-1DA8-1893394C5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3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Line 2194">
                <a:extLst>
                  <a:ext uri="{FF2B5EF4-FFF2-40B4-BE49-F238E27FC236}">
                    <a16:creationId xmlns:a16="http://schemas.microsoft.com/office/drawing/2014/main" id="{C1EFFA8F-3EC5-1749-E1F7-215BFD7A1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3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Line 2195">
                <a:extLst>
                  <a:ext uri="{FF2B5EF4-FFF2-40B4-BE49-F238E27FC236}">
                    <a16:creationId xmlns:a16="http://schemas.microsoft.com/office/drawing/2014/main" id="{630AF2C9-BEF0-158B-052C-3D9222426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3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Line 2196">
                <a:extLst>
                  <a:ext uri="{FF2B5EF4-FFF2-40B4-BE49-F238E27FC236}">
                    <a16:creationId xmlns:a16="http://schemas.microsoft.com/office/drawing/2014/main" id="{047DB565-29E4-B433-923F-41A515886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63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Line 2197">
                <a:extLst>
                  <a:ext uri="{FF2B5EF4-FFF2-40B4-BE49-F238E27FC236}">
                    <a16:creationId xmlns:a16="http://schemas.microsoft.com/office/drawing/2014/main" id="{C021897B-DA39-CE6F-0B60-BD14AFACC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3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Line 2198">
                <a:extLst>
                  <a:ext uri="{FF2B5EF4-FFF2-40B4-BE49-F238E27FC236}">
                    <a16:creationId xmlns:a16="http://schemas.microsoft.com/office/drawing/2014/main" id="{FDF0BB4E-518F-AEE6-796B-A6338CB31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3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Line 2199">
                <a:extLst>
                  <a:ext uri="{FF2B5EF4-FFF2-40B4-BE49-F238E27FC236}">
                    <a16:creationId xmlns:a16="http://schemas.microsoft.com/office/drawing/2014/main" id="{578F0C01-D138-9DC6-ECAA-30F903E0B5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3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Line 2200">
                <a:extLst>
                  <a:ext uri="{FF2B5EF4-FFF2-40B4-BE49-F238E27FC236}">
                    <a16:creationId xmlns:a16="http://schemas.microsoft.com/office/drawing/2014/main" id="{67B12041-77F3-D37C-AFF1-DE89F752FA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63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Line 2201">
                <a:extLst>
                  <a:ext uri="{FF2B5EF4-FFF2-40B4-BE49-F238E27FC236}">
                    <a16:creationId xmlns:a16="http://schemas.microsoft.com/office/drawing/2014/main" id="{989A118B-62A9-52B6-DF3F-FE3F7A1F1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3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Line 2202">
                <a:extLst>
                  <a:ext uri="{FF2B5EF4-FFF2-40B4-BE49-F238E27FC236}">
                    <a16:creationId xmlns:a16="http://schemas.microsoft.com/office/drawing/2014/main" id="{8D7004F1-BFE0-1F0F-7E66-40FA7F198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3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Line 2203">
                <a:extLst>
                  <a:ext uri="{FF2B5EF4-FFF2-40B4-BE49-F238E27FC236}">
                    <a16:creationId xmlns:a16="http://schemas.microsoft.com/office/drawing/2014/main" id="{90C7731A-5FF3-43CA-A0A2-2951B2718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3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Line 2204">
                <a:extLst>
                  <a:ext uri="{FF2B5EF4-FFF2-40B4-BE49-F238E27FC236}">
                    <a16:creationId xmlns:a16="http://schemas.microsoft.com/office/drawing/2014/main" id="{50267351-1E8B-6451-6E21-C9F6C9D31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63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Line 2205">
                <a:extLst>
                  <a:ext uri="{FF2B5EF4-FFF2-40B4-BE49-F238E27FC236}">
                    <a16:creationId xmlns:a16="http://schemas.microsoft.com/office/drawing/2014/main" id="{2E56BC65-8A68-1E2D-C82D-FB8DDED3E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3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Line 2206">
                <a:extLst>
                  <a:ext uri="{FF2B5EF4-FFF2-40B4-BE49-F238E27FC236}">
                    <a16:creationId xmlns:a16="http://schemas.microsoft.com/office/drawing/2014/main" id="{225F9B98-0388-75E4-AC44-64127289A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Line 2207">
                <a:extLst>
                  <a:ext uri="{FF2B5EF4-FFF2-40B4-BE49-F238E27FC236}">
                    <a16:creationId xmlns:a16="http://schemas.microsoft.com/office/drawing/2014/main" id="{66E3DB39-72AA-72E8-22EC-0652756E7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Line 2208">
                <a:extLst>
                  <a:ext uri="{FF2B5EF4-FFF2-40B4-BE49-F238E27FC236}">
                    <a16:creationId xmlns:a16="http://schemas.microsoft.com/office/drawing/2014/main" id="{67378AC4-CBDF-0C9E-AE4B-7B8A84171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Line 2209">
                <a:extLst>
                  <a:ext uri="{FF2B5EF4-FFF2-40B4-BE49-F238E27FC236}">
                    <a16:creationId xmlns:a16="http://schemas.microsoft.com/office/drawing/2014/main" id="{CE8FDABA-D182-D6BD-803D-371D3B312A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Line 2210">
                <a:extLst>
                  <a:ext uri="{FF2B5EF4-FFF2-40B4-BE49-F238E27FC236}">
                    <a16:creationId xmlns:a16="http://schemas.microsoft.com/office/drawing/2014/main" id="{793D7C43-4B84-E1BF-37A4-03F137517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Line 2211">
                <a:extLst>
                  <a:ext uri="{FF2B5EF4-FFF2-40B4-BE49-F238E27FC236}">
                    <a16:creationId xmlns:a16="http://schemas.microsoft.com/office/drawing/2014/main" id="{C37E9E3B-5238-1C7F-CD98-A9FA3103E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Line 2212">
                <a:extLst>
                  <a:ext uri="{FF2B5EF4-FFF2-40B4-BE49-F238E27FC236}">
                    <a16:creationId xmlns:a16="http://schemas.microsoft.com/office/drawing/2014/main" id="{9A14D74C-E6A2-CAC8-2BF2-CB8BEAC57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Line 2213">
                <a:extLst>
                  <a:ext uri="{FF2B5EF4-FFF2-40B4-BE49-F238E27FC236}">
                    <a16:creationId xmlns:a16="http://schemas.microsoft.com/office/drawing/2014/main" id="{9A49C813-10B5-4C82-D6FC-5C07B846F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Line 2214">
                <a:extLst>
                  <a:ext uri="{FF2B5EF4-FFF2-40B4-BE49-F238E27FC236}">
                    <a16:creationId xmlns:a16="http://schemas.microsoft.com/office/drawing/2014/main" id="{4B96200A-2414-8394-2A83-537B0B87B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Line 2215">
                <a:extLst>
                  <a:ext uri="{FF2B5EF4-FFF2-40B4-BE49-F238E27FC236}">
                    <a16:creationId xmlns:a16="http://schemas.microsoft.com/office/drawing/2014/main" id="{9F810566-E025-0254-F551-C26E2ADCFC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Line 2216">
                <a:extLst>
                  <a:ext uri="{FF2B5EF4-FFF2-40B4-BE49-F238E27FC236}">
                    <a16:creationId xmlns:a16="http://schemas.microsoft.com/office/drawing/2014/main" id="{0881E36F-7972-15A8-6EE2-C96365923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Line 2217">
                <a:extLst>
                  <a:ext uri="{FF2B5EF4-FFF2-40B4-BE49-F238E27FC236}">
                    <a16:creationId xmlns:a16="http://schemas.microsoft.com/office/drawing/2014/main" id="{9BC76E49-D001-25A1-64CC-82AA65570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Line 2218">
                <a:extLst>
                  <a:ext uri="{FF2B5EF4-FFF2-40B4-BE49-F238E27FC236}">
                    <a16:creationId xmlns:a16="http://schemas.microsoft.com/office/drawing/2014/main" id="{23BEC3A7-8037-4531-9EF3-37EE29040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Line 2219">
                <a:extLst>
                  <a:ext uri="{FF2B5EF4-FFF2-40B4-BE49-F238E27FC236}">
                    <a16:creationId xmlns:a16="http://schemas.microsoft.com/office/drawing/2014/main" id="{3FE5485F-7B42-DD9C-1315-2414CCDDF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Line 2220">
                <a:extLst>
                  <a:ext uri="{FF2B5EF4-FFF2-40B4-BE49-F238E27FC236}">
                    <a16:creationId xmlns:a16="http://schemas.microsoft.com/office/drawing/2014/main" id="{E98DBF1A-300B-39A0-67FD-7E5515723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Line 2221">
                <a:extLst>
                  <a:ext uri="{FF2B5EF4-FFF2-40B4-BE49-F238E27FC236}">
                    <a16:creationId xmlns:a16="http://schemas.microsoft.com/office/drawing/2014/main" id="{550B13EC-F7F7-0333-35A4-140C6FBA8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Line 2222">
                <a:extLst>
                  <a:ext uri="{FF2B5EF4-FFF2-40B4-BE49-F238E27FC236}">
                    <a16:creationId xmlns:a16="http://schemas.microsoft.com/office/drawing/2014/main" id="{A9D959E5-CA92-C9C4-E9E1-A6114A3562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Line 2223">
                <a:extLst>
                  <a:ext uri="{FF2B5EF4-FFF2-40B4-BE49-F238E27FC236}">
                    <a16:creationId xmlns:a16="http://schemas.microsoft.com/office/drawing/2014/main" id="{0AF5F4F3-7F85-7EAD-A0ED-BA704A715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Line 2224">
                <a:extLst>
                  <a:ext uri="{FF2B5EF4-FFF2-40B4-BE49-F238E27FC236}">
                    <a16:creationId xmlns:a16="http://schemas.microsoft.com/office/drawing/2014/main" id="{5D84B60D-9117-1A90-A54F-810C66343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Line 2225">
                <a:extLst>
                  <a:ext uri="{FF2B5EF4-FFF2-40B4-BE49-F238E27FC236}">
                    <a16:creationId xmlns:a16="http://schemas.microsoft.com/office/drawing/2014/main" id="{F959DD38-49BD-E6DC-5677-1544B29E2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Line 2226">
                <a:extLst>
                  <a:ext uri="{FF2B5EF4-FFF2-40B4-BE49-F238E27FC236}">
                    <a16:creationId xmlns:a16="http://schemas.microsoft.com/office/drawing/2014/main" id="{D4455A03-1D59-C536-361B-3703330EA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Line 2227">
                <a:extLst>
                  <a:ext uri="{FF2B5EF4-FFF2-40B4-BE49-F238E27FC236}">
                    <a16:creationId xmlns:a16="http://schemas.microsoft.com/office/drawing/2014/main" id="{F1CF2CE3-51BA-4DB2-2DAC-F0CAFF03E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Line 2228">
                <a:extLst>
                  <a:ext uri="{FF2B5EF4-FFF2-40B4-BE49-F238E27FC236}">
                    <a16:creationId xmlns:a16="http://schemas.microsoft.com/office/drawing/2014/main" id="{2F1F8A0E-1F36-559F-989B-A91A9383F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Line 2229">
                <a:extLst>
                  <a:ext uri="{FF2B5EF4-FFF2-40B4-BE49-F238E27FC236}">
                    <a16:creationId xmlns:a16="http://schemas.microsoft.com/office/drawing/2014/main" id="{B1B2C7A1-82B3-876C-78C5-44FB0CE24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Line 2230">
                <a:extLst>
                  <a:ext uri="{FF2B5EF4-FFF2-40B4-BE49-F238E27FC236}">
                    <a16:creationId xmlns:a16="http://schemas.microsoft.com/office/drawing/2014/main" id="{17110782-7ED0-C70F-0208-4BBCEA397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Line 2231">
                <a:extLst>
                  <a:ext uri="{FF2B5EF4-FFF2-40B4-BE49-F238E27FC236}">
                    <a16:creationId xmlns:a16="http://schemas.microsoft.com/office/drawing/2014/main" id="{4D2BE548-0B86-EE33-496E-C2211720F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Line 2232">
                <a:extLst>
                  <a:ext uri="{FF2B5EF4-FFF2-40B4-BE49-F238E27FC236}">
                    <a16:creationId xmlns:a16="http://schemas.microsoft.com/office/drawing/2014/main" id="{1E7C7AC9-FA68-2ED9-E4F2-ED2EA53B97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Line 2233">
                <a:extLst>
                  <a:ext uri="{FF2B5EF4-FFF2-40B4-BE49-F238E27FC236}">
                    <a16:creationId xmlns:a16="http://schemas.microsoft.com/office/drawing/2014/main" id="{AD7FB487-0086-3A15-AE66-51B9D1123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Line 2234">
                <a:extLst>
                  <a:ext uri="{FF2B5EF4-FFF2-40B4-BE49-F238E27FC236}">
                    <a16:creationId xmlns:a16="http://schemas.microsoft.com/office/drawing/2014/main" id="{51AEC2C8-0493-AD42-36AF-8E9FE6113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Line 2235">
                <a:extLst>
                  <a:ext uri="{FF2B5EF4-FFF2-40B4-BE49-F238E27FC236}">
                    <a16:creationId xmlns:a16="http://schemas.microsoft.com/office/drawing/2014/main" id="{DEE06AE1-8844-4613-1DA5-7BF4E50E4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Line 2236">
                <a:extLst>
                  <a:ext uri="{FF2B5EF4-FFF2-40B4-BE49-F238E27FC236}">
                    <a16:creationId xmlns:a16="http://schemas.microsoft.com/office/drawing/2014/main" id="{CC2E6592-9FAD-E443-8F5B-5883A7913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Line 2237">
                <a:extLst>
                  <a:ext uri="{FF2B5EF4-FFF2-40B4-BE49-F238E27FC236}">
                    <a16:creationId xmlns:a16="http://schemas.microsoft.com/office/drawing/2014/main" id="{839F7E7C-A987-0E22-8CB6-D2A9DEED7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Line 2238">
                <a:extLst>
                  <a:ext uri="{FF2B5EF4-FFF2-40B4-BE49-F238E27FC236}">
                    <a16:creationId xmlns:a16="http://schemas.microsoft.com/office/drawing/2014/main" id="{79EAB6E6-70F8-DF93-89BD-DF7BC90FB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Line 2239">
                <a:extLst>
                  <a:ext uri="{FF2B5EF4-FFF2-40B4-BE49-F238E27FC236}">
                    <a16:creationId xmlns:a16="http://schemas.microsoft.com/office/drawing/2014/main" id="{580612BA-73A8-F1DD-EEF9-31384344A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4" name="Group 2441">
              <a:extLst>
                <a:ext uri="{FF2B5EF4-FFF2-40B4-BE49-F238E27FC236}">
                  <a16:creationId xmlns:a16="http://schemas.microsoft.com/office/drawing/2014/main" id="{9AF3A821-126A-AB4B-4637-D35AC015E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" y="2143"/>
              <a:ext cx="257" cy="926"/>
              <a:chOff x="3519" y="2143"/>
              <a:chExt cx="257" cy="926"/>
            </a:xfrm>
          </p:grpSpPr>
          <p:sp>
            <p:nvSpPr>
              <p:cNvPr id="956" name="Line 2241">
                <a:extLst>
                  <a:ext uri="{FF2B5EF4-FFF2-40B4-BE49-F238E27FC236}">
                    <a16:creationId xmlns:a16="http://schemas.microsoft.com/office/drawing/2014/main" id="{56E6359D-DC3D-9070-CF5A-392AB5AA2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Line 2242">
                <a:extLst>
                  <a:ext uri="{FF2B5EF4-FFF2-40B4-BE49-F238E27FC236}">
                    <a16:creationId xmlns:a16="http://schemas.microsoft.com/office/drawing/2014/main" id="{322F6F96-776A-5199-2BDE-907031977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" name="Line 2243">
                <a:extLst>
                  <a:ext uri="{FF2B5EF4-FFF2-40B4-BE49-F238E27FC236}">
                    <a16:creationId xmlns:a16="http://schemas.microsoft.com/office/drawing/2014/main" id="{C5AFC96D-7061-0426-2622-70763E960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9" name="Line 2244">
                <a:extLst>
                  <a:ext uri="{FF2B5EF4-FFF2-40B4-BE49-F238E27FC236}">
                    <a16:creationId xmlns:a16="http://schemas.microsoft.com/office/drawing/2014/main" id="{8DB1A8BE-CB81-A865-802C-FF494BFA5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0" name="Line 2245">
                <a:extLst>
                  <a:ext uri="{FF2B5EF4-FFF2-40B4-BE49-F238E27FC236}">
                    <a16:creationId xmlns:a16="http://schemas.microsoft.com/office/drawing/2014/main" id="{6A176784-679B-1C0E-8F56-F6E12DA78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1" name="Line 2246">
                <a:extLst>
                  <a:ext uri="{FF2B5EF4-FFF2-40B4-BE49-F238E27FC236}">
                    <a16:creationId xmlns:a16="http://schemas.microsoft.com/office/drawing/2014/main" id="{32E36812-D80E-EB14-333A-E492A0277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2" name="Line 2247">
                <a:extLst>
                  <a:ext uri="{FF2B5EF4-FFF2-40B4-BE49-F238E27FC236}">
                    <a16:creationId xmlns:a16="http://schemas.microsoft.com/office/drawing/2014/main" id="{86EF3451-FE89-7B47-2AE3-09696A2A9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Line 2248">
                <a:extLst>
                  <a:ext uri="{FF2B5EF4-FFF2-40B4-BE49-F238E27FC236}">
                    <a16:creationId xmlns:a16="http://schemas.microsoft.com/office/drawing/2014/main" id="{3D7F511C-2F5F-20AE-8F36-F8F260855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4" name="Line 2249">
                <a:extLst>
                  <a:ext uri="{FF2B5EF4-FFF2-40B4-BE49-F238E27FC236}">
                    <a16:creationId xmlns:a16="http://schemas.microsoft.com/office/drawing/2014/main" id="{12240C85-8ACD-EA8D-7D30-E89CE84D6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Line 2250">
                <a:extLst>
                  <a:ext uri="{FF2B5EF4-FFF2-40B4-BE49-F238E27FC236}">
                    <a16:creationId xmlns:a16="http://schemas.microsoft.com/office/drawing/2014/main" id="{B6D7880C-8507-B6EA-CE08-EC5CFF637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Line 2251">
                <a:extLst>
                  <a:ext uri="{FF2B5EF4-FFF2-40B4-BE49-F238E27FC236}">
                    <a16:creationId xmlns:a16="http://schemas.microsoft.com/office/drawing/2014/main" id="{8F521A4E-ACAA-C0B2-99B9-238F7A32B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Line 2252">
                <a:extLst>
                  <a:ext uri="{FF2B5EF4-FFF2-40B4-BE49-F238E27FC236}">
                    <a16:creationId xmlns:a16="http://schemas.microsoft.com/office/drawing/2014/main" id="{D10B95D8-D340-4615-1679-217D9723D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Line 2253">
                <a:extLst>
                  <a:ext uri="{FF2B5EF4-FFF2-40B4-BE49-F238E27FC236}">
                    <a16:creationId xmlns:a16="http://schemas.microsoft.com/office/drawing/2014/main" id="{76AAD957-23DA-6A95-7C5F-841BDAD52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Line 2254">
                <a:extLst>
                  <a:ext uri="{FF2B5EF4-FFF2-40B4-BE49-F238E27FC236}">
                    <a16:creationId xmlns:a16="http://schemas.microsoft.com/office/drawing/2014/main" id="{72EFFF4D-00A0-61C3-68E8-B5EBC5572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Line 2255">
                <a:extLst>
                  <a:ext uri="{FF2B5EF4-FFF2-40B4-BE49-F238E27FC236}">
                    <a16:creationId xmlns:a16="http://schemas.microsoft.com/office/drawing/2014/main" id="{24F972D0-6290-19CE-A4C9-52243F6557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Line 2256">
                <a:extLst>
                  <a:ext uri="{FF2B5EF4-FFF2-40B4-BE49-F238E27FC236}">
                    <a16:creationId xmlns:a16="http://schemas.microsoft.com/office/drawing/2014/main" id="{4A68BBC4-DB1F-1508-3A4A-0A20F2143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Line 2257">
                <a:extLst>
                  <a:ext uri="{FF2B5EF4-FFF2-40B4-BE49-F238E27FC236}">
                    <a16:creationId xmlns:a16="http://schemas.microsoft.com/office/drawing/2014/main" id="{8AD4F37E-2BAF-1836-3EAF-ADA849A31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Line 2258">
                <a:extLst>
                  <a:ext uri="{FF2B5EF4-FFF2-40B4-BE49-F238E27FC236}">
                    <a16:creationId xmlns:a16="http://schemas.microsoft.com/office/drawing/2014/main" id="{1F75A575-762B-375D-612D-E62D599F8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Line 2259">
                <a:extLst>
                  <a:ext uri="{FF2B5EF4-FFF2-40B4-BE49-F238E27FC236}">
                    <a16:creationId xmlns:a16="http://schemas.microsoft.com/office/drawing/2014/main" id="{E4710219-E52B-843B-0BF1-7D9ACC797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Line 2260">
                <a:extLst>
                  <a:ext uri="{FF2B5EF4-FFF2-40B4-BE49-F238E27FC236}">
                    <a16:creationId xmlns:a16="http://schemas.microsoft.com/office/drawing/2014/main" id="{7BFF5CE0-0440-8304-143F-54A99E489E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Line 2261">
                <a:extLst>
                  <a:ext uri="{FF2B5EF4-FFF2-40B4-BE49-F238E27FC236}">
                    <a16:creationId xmlns:a16="http://schemas.microsoft.com/office/drawing/2014/main" id="{306C4CCE-29E1-14F6-B8F2-A6D9A98CCD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Line 2262">
                <a:extLst>
                  <a:ext uri="{FF2B5EF4-FFF2-40B4-BE49-F238E27FC236}">
                    <a16:creationId xmlns:a16="http://schemas.microsoft.com/office/drawing/2014/main" id="{A94DB4E1-4FA0-C6C7-1130-54E8416A4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" name="Line 2263">
                <a:extLst>
                  <a:ext uri="{FF2B5EF4-FFF2-40B4-BE49-F238E27FC236}">
                    <a16:creationId xmlns:a16="http://schemas.microsoft.com/office/drawing/2014/main" id="{128E9C16-D18E-FFD8-9977-89F6E3B5C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" name="Line 2264">
                <a:extLst>
                  <a:ext uri="{FF2B5EF4-FFF2-40B4-BE49-F238E27FC236}">
                    <a16:creationId xmlns:a16="http://schemas.microsoft.com/office/drawing/2014/main" id="{12D4B96F-C464-A061-346D-878C61DD1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" name="Line 2265">
                <a:extLst>
                  <a:ext uri="{FF2B5EF4-FFF2-40B4-BE49-F238E27FC236}">
                    <a16:creationId xmlns:a16="http://schemas.microsoft.com/office/drawing/2014/main" id="{4F37A432-5796-BE2A-2F22-34ED39D89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" name="Line 2266">
                <a:extLst>
                  <a:ext uri="{FF2B5EF4-FFF2-40B4-BE49-F238E27FC236}">
                    <a16:creationId xmlns:a16="http://schemas.microsoft.com/office/drawing/2014/main" id="{5EEB93EF-383F-D40A-1F7A-D15F15A91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" name="Line 2267">
                <a:extLst>
                  <a:ext uri="{FF2B5EF4-FFF2-40B4-BE49-F238E27FC236}">
                    <a16:creationId xmlns:a16="http://schemas.microsoft.com/office/drawing/2014/main" id="{D3A60BC0-40C0-8F31-8455-726A0F109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" name="Line 2268">
                <a:extLst>
                  <a:ext uri="{FF2B5EF4-FFF2-40B4-BE49-F238E27FC236}">
                    <a16:creationId xmlns:a16="http://schemas.microsoft.com/office/drawing/2014/main" id="{EE9B79C2-F619-EDE9-933B-338DE9022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" name="Line 2269">
                <a:extLst>
                  <a:ext uri="{FF2B5EF4-FFF2-40B4-BE49-F238E27FC236}">
                    <a16:creationId xmlns:a16="http://schemas.microsoft.com/office/drawing/2014/main" id="{9C44E74D-F891-1C99-32E7-AC26FEC34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" name="Line 2270">
                <a:extLst>
                  <a:ext uri="{FF2B5EF4-FFF2-40B4-BE49-F238E27FC236}">
                    <a16:creationId xmlns:a16="http://schemas.microsoft.com/office/drawing/2014/main" id="{7B3C3C89-7C3C-33EC-F727-F38E92654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" name="Line 2271">
                <a:extLst>
                  <a:ext uri="{FF2B5EF4-FFF2-40B4-BE49-F238E27FC236}">
                    <a16:creationId xmlns:a16="http://schemas.microsoft.com/office/drawing/2014/main" id="{790B2998-6B8D-203D-A4E9-2FAF3B631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" name="Line 2272">
                <a:extLst>
                  <a:ext uri="{FF2B5EF4-FFF2-40B4-BE49-F238E27FC236}">
                    <a16:creationId xmlns:a16="http://schemas.microsoft.com/office/drawing/2014/main" id="{C6EF88E1-737B-A91F-BC7B-9F802DF2AD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" name="Line 2273">
                <a:extLst>
                  <a:ext uri="{FF2B5EF4-FFF2-40B4-BE49-F238E27FC236}">
                    <a16:creationId xmlns:a16="http://schemas.microsoft.com/office/drawing/2014/main" id="{81EF42DE-BA1B-0C79-FFE6-44698533D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9" name="Line 2274">
                <a:extLst>
                  <a:ext uri="{FF2B5EF4-FFF2-40B4-BE49-F238E27FC236}">
                    <a16:creationId xmlns:a16="http://schemas.microsoft.com/office/drawing/2014/main" id="{2FF3C617-7862-96ED-CE22-46249BA66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" name="Line 2275">
                <a:extLst>
                  <a:ext uri="{FF2B5EF4-FFF2-40B4-BE49-F238E27FC236}">
                    <a16:creationId xmlns:a16="http://schemas.microsoft.com/office/drawing/2014/main" id="{16152BB2-1E54-6888-4A04-F9E4F4A19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1" name="Line 2276">
                <a:extLst>
                  <a:ext uri="{FF2B5EF4-FFF2-40B4-BE49-F238E27FC236}">
                    <a16:creationId xmlns:a16="http://schemas.microsoft.com/office/drawing/2014/main" id="{740AFE26-2508-40CD-3DBB-632411B47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" name="Line 2277">
                <a:extLst>
                  <a:ext uri="{FF2B5EF4-FFF2-40B4-BE49-F238E27FC236}">
                    <a16:creationId xmlns:a16="http://schemas.microsoft.com/office/drawing/2014/main" id="{7B182B17-83FA-7915-2581-C9CDE1A888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" name="Line 2278">
                <a:extLst>
                  <a:ext uri="{FF2B5EF4-FFF2-40B4-BE49-F238E27FC236}">
                    <a16:creationId xmlns:a16="http://schemas.microsoft.com/office/drawing/2014/main" id="{3B4597B4-01AE-C76E-AE88-71EB08E0D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Line 2279">
                <a:extLst>
                  <a:ext uri="{FF2B5EF4-FFF2-40B4-BE49-F238E27FC236}">
                    <a16:creationId xmlns:a16="http://schemas.microsoft.com/office/drawing/2014/main" id="{8F29809D-7ADD-F244-4818-5D9223109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5" name="Line 2280">
                <a:extLst>
                  <a:ext uri="{FF2B5EF4-FFF2-40B4-BE49-F238E27FC236}">
                    <a16:creationId xmlns:a16="http://schemas.microsoft.com/office/drawing/2014/main" id="{45C62652-9A64-541F-0D7F-60AFF32CC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Line 2281">
                <a:extLst>
                  <a:ext uri="{FF2B5EF4-FFF2-40B4-BE49-F238E27FC236}">
                    <a16:creationId xmlns:a16="http://schemas.microsoft.com/office/drawing/2014/main" id="{FF53FFA6-4CD6-A1B6-2D93-D6F2F7BD6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Line 2282">
                <a:extLst>
                  <a:ext uri="{FF2B5EF4-FFF2-40B4-BE49-F238E27FC236}">
                    <a16:creationId xmlns:a16="http://schemas.microsoft.com/office/drawing/2014/main" id="{EA9A7DD8-06C0-22DD-1B90-8415AAE517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392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Line 2283">
                <a:extLst>
                  <a:ext uri="{FF2B5EF4-FFF2-40B4-BE49-F238E27FC236}">
                    <a16:creationId xmlns:a16="http://schemas.microsoft.com/office/drawing/2014/main" id="{E01E3A85-54BC-DC1C-FC7A-FFDE724F9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9" name="Line 2284">
                <a:extLst>
                  <a:ext uri="{FF2B5EF4-FFF2-40B4-BE49-F238E27FC236}">
                    <a16:creationId xmlns:a16="http://schemas.microsoft.com/office/drawing/2014/main" id="{B83E3843-3198-8D90-FD71-A6A99E984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Line 2285">
                <a:extLst>
                  <a:ext uri="{FF2B5EF4-FFF2-40B4-BE49-F238E27FC236}">
                    <a16:creationId xmlns:a16="http://schemas.microsoft.com/office/drawing/2014/main" id="{0E325AC0-90EF-1404-D7EB-1B750B30C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Line 2286">
                <a:extLst>
                  <a:ext uri="{FF2B5EF4-FFF2-40B4-BE49-F238E27FC236}">
                    <a16:creationId xmlns:a16="http://schemas.microsoft.com/office/drawing/2014/main" id="{77AC632E-17C4-C15B-60A8-683FDE733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36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Line 2287">
                <a:extLst>
                  <a:ext uri="{FF2B5EF4-FFF2-40B4-BE49-F238E27FC236}">
                    <a16:creationId xmlns:a16="http://schemas.microsoft.com/office/drawing/2014/main" id="{E8660C4A-8394-CA60-6253-44440115A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Line 2288">
                <a:extLst>
                  <a:ext uri="{FF2B5EF4-FFF2-40B4-BE49-F238E27FC236}">
                    <a16:creationId xmlns:a16="http://schemas.microsoft.com/office/drawing/2014/main" id="{4C6E4145-A1F6-712F-3B18-0A149A887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Line 2289">
                <a:extLst>
                  <a:ext uri="{FF2B5EF4-FFF2-40B4-BE49-F238E27FC236}">
                    <a16:creationId xmlns:a16="http://schemas.microsoft.com/office/drawing/2014/main" id="{AAD1EBA6-78BC-A9D1-50A4-0F4C5DB94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Line 2290">
                <a:extLst>
                  <a:ext uri="{FF2B5EF4-FFF2-40B4-BE49-F238E27FC236}">
                    <a16:creationId xmlns:a16="http://schemas.microsoft.com/office/drawing/2014/main" id="{BEAFF5E2-2381-6508-BA9C-FA5E7F750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32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Line 2291">
                <a:extLst>
                  <a:ext uri="{FF2B5EF4-FFF2-40B4-BE49-F238E27FC236}">
                    <a16:creationId xmlns:a16="http://schemas.microsoft.com/office/drawing/2014/main" id="{B5F33763-CD19-11F5-F788-A44082EC4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Line 2292">
                <a:extLst>
                  <a:ext uri="{FF2B5EF4-FFF2-40B4-BE49-F238E27FC236}">
                    <a16:creationId xmlns:a16="http://schemas.microsoft.com/office/drawing/2014/main" id="{907B0600-CBA5-1FF9-1F85-35E9FF83B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Line 2293">
                <a:extLst>
                  <a:ext uri="{FF2B5EF4-FFF2-40B4-BE49-F238E27FC236}">
                    <a16:creationId xmlns:a16="http://schemas.microsoft.com/office/drawing/2014/main" id="{ED03065E-A42C-5983-374A-730A34B32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Line 2294">
                <a:extLst>
                  <a:ext uri="{FF2B5EF4-FFF2-40B4-BE49-F238E27FC236}">
                    <a16:creationId xmlns:a16="http://schemas.microsoft.com/office/drawing/2014/main" id="{5B481953-78F1-1DEA-7EE2-8F82A7F2D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28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0" name="Line 2295">
                <a:extLst>
                  <a:ext uri="{FF2B5EF4-FFF2-40B4-BE49-F238E27FC236}">
                    <a16:creationId xmlns:a16="http://schemas.microsoft.com/office/drawing/2014/main" id="{2A97908F-AAD3-C64A-F718-89002F9E0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1" name="Line 2296">
                <a:extLst>
                  <a:ext uri="{FF2B5EF4-FFF2-40B4-BE49-F238E27FC236}">
                    <a16:creationId xmlns:a16="http://schemas.microsoft.com/office/drawing/2014/main" id="{D3577F49-6970-18D8-8590-509AB443A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2" name="Line 2297">
                <a:extLst>
                  <a:ext uri="{FF2B5EF4-FFF2-40B4-BE49-F238E27FC236}">
                    <a16:creationId xmlns:a16="http://schemas.microsoft.com/office/drawing/2014/main" id="{4EA2DFB8-2830-AE11-4A12-BFCFCDBE9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" name="Line 2298">
                <a:extLst>
                  <a:ext uri="{FF2B5EF4-FFF2-40B4-BE49-F238E27FC236}">
                    <a16:creationId xmlns:a16="http://schemas.microsoft.com/office/drawing/2014/main" id="{0D2C0B1B-B17E-8A89-4AFF-D6E54C6E7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247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" name="Line 2299">
                <a:extLst>
                  <a:ext uri="{FF2B5EF4-FFF2-40B4-BE49-F238E27FC236}">
                    <a16:creationId xmlns:a16="http://schemas.microsoft.com/office/drawing/2014/main" id="{50D68D08-7C2E-1D5D-D3A7-5E41A2C8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Line 2300">
                <a:extLst>
                  <a:ext uri="{FF2B5EF4-FFF2-40B4-BE49-F238E27FC236}">
                    <a16:creationId xmlns:a16="http://schemas.microsoft.com/office/drawing/2014/main" id="{CFB76316-E994-ED5A-9D78-E8BDEEB09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6" name="Line 2301">
                <a:extLst>
                  <a:ext uri="{FF2B5EF4-FFF2-40B4-BE49-F238E27FC236}">
                    <a16:creationId xmlns:a16="http://schemas.microsoft.com/office/drawing/2014/main" id="{5BA5A1A4-1245-07C0-5BE7-8073549FF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7" name="Line 2302">
                <a:extLst>
                  <a:ext uri="{FF2B5EF4-FFF2-40B4-BE49-F238E27FC236}">
                    <a16:creationId xmlns:a16="http://schemas.microsoft.com/office/drawing/2014/main" id="{E2638F83-B352-6286-C630-647E1F269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21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8" name="Line 2303">
                <a:extLst>
                  <a:ext uri="{FF2B5EF4-FFF2-40B4-BE49-F238E27FC236}">
                    <a16:creationId xmlns:a16="http://schemas.microsoft.com/office/drawing/2014/main" id="{62BC4DBE-BEE1-66FB-9A80-496EE6FAF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Line 2304">
                <a:extLst>
                  <a:ext uri="{FF2B5EF4-FFF2-40B4-BE49-F238E27FC236}">
                    <a16:creationId xmlns:a16="http://schemas.microsoft.com/office/drawing/2014/main" id="{E766D162-8C25-A89E-B0FF-8BC7E4571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0" name="Line 2305">
                <a:extLst>
                  <a:ext uri="{FF2B5EF4-FFF2-40B4-BE49-F238E27FC236}">
                    <a16:creationId xmlns:a16="http://schemas.microsoft.com/office/drawing/2014/main" id="{31BBC947-D53C-65EC-488B-D24EDA1B7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Line 2306">
                <a:extLst>
                  <a:ext uri="{FF2B5EF4-FFF2-40B4-BE49-F238E27FC236}">
                    <a16:creationId xmlns:a16="http://schemas.microsoft.com/office/drawing/2014/main" id="{1668E6D1-79BC-90EB-E79C-27DD57216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1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2" name="Line 2307">
                <a:extLst>
                  <a:ext uri="{FF2B5EF4-FFF2-40B4-BE49-F238E27FC236}">
                    <a16:creationId xmlns:a16="http://schemas.microsoft.com/office/drawing/2014/main" id="{95B12CD1-2CBC-B59D-69B4-32BAEF976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3" name="Line 2308">
                <a:extLst>
                  <a:ext uri="{FF2B5EF4-FFF2-40B4-BE49-F238E27FC236}">
                    <a16:creationId xmlns:a16="http://schemas.microsoft.com/office/drawing/2014/main" id="{CD0B5FAC-8346-259E-6021-6DBBE3DFF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Line 2309">
                <a:extLst>
                  <a:ext uri="{FF2B5EF4-FFF2-40B4-BE49-F238E27FC236}">
                    <a16:creationId xmlns:a16="http://schemas.microsoft.com/office/drawing/2014/main" id="{A17E1684-E5A7-BEE8-3596-5F227B689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9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Line 2310">
                <a:extLst>
                  <a:ext uri="{FF2B5EF4-FFF2-40B4-BE49-F238E27FC236}">
                    <a16:creationId xmlns:a16="http://schemas.microsoft.com/office/drawing/2014/main" id="{9776C3E5-1267-C023-889B-39E9E0B67C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9" y="214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Line 2311">
                <a:extLst>
                  <a:ext uri="{FF2B5EF4-FFF2-40B4-BE49-F238E27FC236}">
                    <a16:creationId xmlns:a16="http://schemas.microsoft.com/office/drawing/2014/main" id="{DD465854-83B7-86C4-3AE5-878253319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Line 2312">
                <a:extLst>
                  <a:ext uri="{FF2B5EF4-FFF2-40B4-BE49-F238E27FC236}">
                    <a16:creationId xmlns:a16="http://schemas.microsoft.com/office/drawing/2014/main" id="{8DF61FBB-28C5-5E7B-9BF8-97761B736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Line 2313">
                <a:extLst>
                  <a:ext uri="{FF2B5EF4-FFF2-40B4-BE49-F238E27FC236}">
                    <a16:creationId xmlns:a16="http://schemas.microsoft.com/office/drawing/2014/main" id="{5B08B8CD-3278-5E53-AA87-CB8F6E91D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51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Line 2314">
                <a:extLst>
                  <a:ext uri="{FF2B5EF4-FFF2-40B4-BE49-F238E27FC236}">
                    <a16:creationId xmlns:a16="http://schemas.microsoft.com/office/drawing/2014/main" id="{F0CC08D8-B717-CFFD-0445-2D83F490B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1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Line 2315">
                <a:extLst>
                  <a:ext uri="{FF2B5EF4-FFF2-40B4-BE49-F238E27FC236}">
                    <a16:creationId xmlns:a16="http://schemas.microsoft.com/office/drawing/2014/main" id="{A56A4B9C-8C73-0E87-6143-B0A68472B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Line 2316">
                <a:extLst>
                  <a:ext uri="{FF2B5EF4-FFF2-40B4-BE49-F238E27FC236}">
                    <a16:creationId xmlns:a16="http://schemas.microsoft.com/office/drawing/2014/main" id="{2E2AD317-FBA9-8DD0-4D87-A4FD4ED66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Line 2317">
                <a:extLst>
                  <a:ext uri="{FF2B5EF4-FFF2-40B4-BE49-F238E27FC236}">
                    <a16:creationId xmlns:a16="http://schemas.microsoft.com/office/drawing/2014/main" id="{71800E20-E9A2-EC8D-FDB5-B9D752DA4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51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Line 2318">
                <a:extLst>
                  <a:ext uri="{FF2B5EF4-FFF2-40B4-BE49-F238E27FC236}">
                    <a16:creationId xmlns:a16="http://schemas.microsoft.com/office/drawing/2014/main" id="{580EB73B-19C3-8B5B-AAAF-37C84FD46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1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Line 2319">
                <a:extLst>
                  <a:ext uri="{FF2B5EF4-FFF2-40B4-BE49-F238E27FC236}">
                    <a16:creationId xmlns:a16="http://schemas.microsoft.com/office/drawing/2014/main" id="{2935A1F9-8081-9BB0-2699-D5504BAE80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Line 2320">
                <a:extLst>
                  <a:ext uri="{FF2B5EF4-FFF2-40B4-BE49-F238E27FC236}">
                    <a16:creationId xmlns:a16="http://schemas.microsoft.com/office/drawing/2014/main" id="{29BD0EAC-1895-B2A1-1478-C6397E49F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Line 2321">
                <a:extLst>
                  <a:ext uri="{FF2B5EF4-FFF2-40B4-BE49-F238E27FC236}">
                    <a16:creationId xmlns:a16="http://schemas.microsoft.com/office/drawing/2014/main" id="{27819A86-C924-7561-6D24-28DD628C9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51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Line 2322">
                <a:extLst>
                  <a:ext uri="{FF2B5EF4-FFF2-40B4-BE49-F238E27FC236}">
                    <a16:creationId xmlns:a16="http://schemas.microsoft.com/office/drawing/2014/main" id="{65512AC9-9A7C-5DFA-95D4-B4ACFFD176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1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Line 2323">
                <a:extLst>
                  <a:ext uri="{FF2B5EF4-FFF2-40B4-BE49-F238E27FC236}">
                    <a16:creationId xmlns:a16="http://schemas.microsoft.com/office/drawing/2014/main" id="{31BBE876-FBBE-D2FB-D539-D73B4EEFC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5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Line 2324">
                <a:extLst>
                  <a:ext uri="{FF2B5EF4-FFF2-40B4-BE49-F238E27FC236}">
                    <a16:creationId xmlns:a16="http://schemas.microsoft.com/office/drawing/2014/main" id="{8269F24B-6C9D-6527-AEF0-FB9155A45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5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Line 2325">
                <a:extLst>
                  <a:ext uri="{FF2B5EF4-FFF2-40B4-BE49-F238E27FC236}">
                    <a16:creationId xmlns:a16="http://schemas.microsoft.com/office/drawing/2014/main" id="{7BB534CC-832C-FEDF-A74F-0BD7B0154E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75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Line 2326">
                <a:extLst>
                  <a:ext uri="{FF2B5EF4-FFF2-40B4-BE49-F238E27FC236}">
                    <a16:creationId xmlns:a16="http://schemas.microsoft.com/office/drawing/2014/main" id="{4B2FA1DB-A7F5-7E66-25DD-8D152E04CC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5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Line 2327">
                <a:extLst>
                  <a:ext uri="{FF2B5EF4-FFF2-40B4-BE49-F238E27FC236}">
                    <a16:creationId xmlns:a16="http://schemas.microsoft.com/office/drawing/2014/main" id="{8D2FE256-2230-7772-C60F-0C1C9D637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5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Line 2328">
                <a:extLst>
                  <a:ext uri="{FF2B5EF4-FFF2-40B4-BE49-F238E27FC236}">
                    <a16:creationId xmlns:a16="http://schemas.microsoft.com/office/drawing/2014/main" id="{DC836F68-D259-353B-1B17-8F9A36542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5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Line 2329">
                <a:extLst>
                  <a:ext uri="{FF2B5EF4-FFF2-40B4-BE49-F238E27FC236}">
                    <a16:creationId xmlns:a16="http://schemas.microsoft.com/office/drawing/2014/main" id="{D706B348-A69B-FC0E-AC21-CD8E412B7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75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Line 2330">
                <a:extLst>
                  <a:ext uri="{FF2B5EF4-FFF2-40B4-BE49-F238E27FC236}">
                    <a16:creationId xmlns:a16="http://schemas.microsoft.com/office/drawing/2014/main" id="{20B65B11-ADAE-C48A-17C4-703E03651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5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Line 2331">
                <a:extLst>
                  <a:ext uri="{FF2B5EF4-FFF2-40B4-BE49-F238E27FC236}">
                    <a16:creationId xmlns:a16="http://schemas.microsoft.com/office/drawing/2014/main" id="{F9E49BD6-602D-18B9-2C89-BD2803406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5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Line 2332">
                <a:extLst>
                  <a:ext uri="{FF2B5EF4-FFF2-40B4-BE49-F238E27FC236}">
                    <a16:creationId xmlns:a16="http://schemas.microsoft.com/office/drawing/2014/main" id="{77AFD916-A23F-ADE1-222D-82D0C0D75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5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Line 2333">
                <a:extLst>
                  <a:ext uri="{FF2B5EF4-FFF2-40B4-BE49-F238E27FC236}">
                    <a16:creationId xmlns:a16="http://schemas.microsoft.com/office/drawing/2014/main" id="{FFE6BC69-AE5A-7934-CC57-77AC8C9F4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75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Line 2334">
                <a:extLst>
                  <a:ext uri="{FF2B5EF4-FFF2-40B4-BE49-F238E27FC236}">
                    <a16:creationId xmlns:a16="http://schemas.microsoft.com/office/drawing/2014/main" id="{6529E167-ADA8-CE1B-115D-7E5458E50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5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Line 2335">
                <a:extLst>
                  <a:ext uri="{FF2B5EF4-FFF2-40B4-BE49-F238E27FC236}">
                    <a16:creationId xmlns:a16="http://schemas.microsoft.com/office/drawing/2014/main" id="{C4BE9A50-2DFE-5C5A-0DB4-3E1E71237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5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Line 2336">
                <a:extLst>
                  <a:ext uri="{FF2B5EF4-FFF2-40B4-BE49-F238E27FC236}">
                    <a16:creationId xmlns:a16="http://schemas.microsoft.com/office/drawing/2014/main" id="{B2293030-DB68-0CC3-28CF-726FB1A30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5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Line 2337">
                <a:extLst>
                  <a:ext uri="{FF2B5EF4-FFF2-40B4-BE49-F238E27FC236}">
                    <a16:creationId xmlns:a16="http://schemas.microsoft.com/office/drawing/2014/main" id="{09FB1DC4-BB0B-9B26-B6F5-B9220AAB0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75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Line 2338">
                <a:extLst>
                  <a:ext uri="{FF2B5EF4-FFF2-40B4-BE49-F238E27FC236}">
                    <a16:creationId xmlns:a16="http://schemas.microsoft.com/office/drawing/2014/main" id="{AACE918F-14E2-6F59-E8C7-DAB8F7BD2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5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Line 2339">
                <a:extLst>
                  <a:ext uri="{FF2B5EF4-FFF2-40B4-BE49-F238E27FC236}">
                    <a16:creationId xmlns:a16="http://schemas.microsoft.com/office/drawing/2014/main" id="{F53DA3A2-F117-2B8E-07DE-5C1D13531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5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Line 2340">
                <a:extLst>
                  <a:ext uri="{FF2B5EF4-FFF2-40B4-BE49-F238E27FC236}">
                    <a16:creationId xmlns:a16="http://schemas.microsoft.com/office/drawing/2014/main" id="{88011B21-B7FB-5293-7C06-7C042EF97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5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Line 2341">
                <a:extLst>
                  <a:ext uri="{FF2B5EF4-FFF2-40B4-BE49-F238E27FC236}">
                    <a16:creationId xmlns:a16="http://schemas.microsoft.com/office/drawing/2014/main" id="{EB2A1915-B180-8580-861F-4DC7810170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75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Line 2342">
                <a:extLst>
                  <a:ext uri="{FF2B5EF4-FFF2-40B4-BE49-F238E27FC236}">
                    <a16:creationId xmlns:a16="http://schemas.microsoft.com/office/drawing/2014/main" id="{DFBC3E45-C40A-9A56-03BC-AF1B2A2ED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5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Line 2343">
                <a:extLst>
                  <a:ext uri="{FF2B5EF4-FFF2-40B4-BE49-F238E27FC236}">
                    <a16:creationId xmlns:a16="http://schemas.microsoft.com/office/drawing/2014/main" id="{F4871DC1-C432-235F-ECE0-8BCB8E44B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5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Line 2344">
                <a:extLst>
                  <a:ext uri="{FF2B5EF4-FFF2-40B4-BE49-F238E27FC236}">
                    <a16:creationId xmlns:a16="http://schemas.microsoft.com/office/drawing/2014/main" id="{89B8DC96-7649-8434-059B-1814DFA4A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5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Line 2345">
                <a:extLst>
                  <a:ext uri="{FF2B5EF4-FFF2-40B4-BE49-F238E27FC236}">
                    <a16:creationId xmlns:a16="http://schemas.microsoft.com/office/drawing/2014/main" id="{EA974E6B-1788-2266-EBD5-4B2A9CC19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75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Line 2346">
                <a:extLst>
                  <a:ext uri="{FF2B5EF4-FFF2-40B4-BE49-F238E27FC236}">
                    <a16:creationId xmlns:a16="http://schemas.microsoft.com/office/drawing/2014/main" id="{B853DF1E-A46B-BF7A-2307-8E5E589C8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5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Line 2347">
                <a:extLst>
                  <a:ext uri="{FF2B5EF4-FFF2-40B4-BE49-F238E27FC236}">
                    <a16:creationId xmlns:a16="http://schemas.microsoft.com/office/drawing/2014/main" id="{4B1BD31A-3D26-62A2-799F-458D98972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7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Line 2348">
                <a:extLst>
                  <a:ext uri="{FF2B5EF4-FFF2-40B4-BE49-F238E27FC236}">
                    <a16:creationId xmlns:a16="http://schemas.microsoft.com/office/drawing/2014/main" id="{372C5B03-FFAC-E24F-210B-899BE08C3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7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Line 2349">
                <a:extLst>
                  <a:ext uri="{FF2B5EF4-FFF2-40B4-BE49-F238E27FC236}">
                    <a16:creationId xmlns:a16="http://schemas.microsoft.com/office/drawing/2014/main" id="{0A5B5204-96A3-098E-7162-A42D67CA1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7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Line 2350">
                <a:extLst>
                  <a:ext uri="{FF2B5EF4-FFF2-40B4-BE49-F238E27FC236}">
                    <a16:creationId xmlns:a16="http://schemas.microsoft.com/office/drawing/2014/main" id="{F4AD92B5-9E90-C8DB-E05B-C39CB28D6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7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Line 2351">
                <a:extLst>
                  <a:ext uri="{FF2B5EF4-FFF2-40B4-BE49-F238E27FC236}">
                    <a16:creationId xmlns:a16="http://schemas.microsoft.com/office/drawing/2014/main" id="{E7AC2863-B5E0-C8E2-2A00-412F6B6F8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7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Line 2352">
                <a:extLst>
                  <a:ext uri="{FF2B5EF4-FFF2-40B4-BE49-F238E27FC236}">
                    <a16:creationId xmlns:a16="http://schemas.microsoft.com/office/drawing/2014/main" id="{EE1D75CE-4869-EB59-928F-802783DBC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7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Line 2353">
                <a:extLst>
                  <a:ext uri="{FF2B5EF4-FFF2-40B4-BE49-F238E27FC236}">
                    <a16:creationId xmlns:a16="http://schemas.microsoft.com/office/drawing/2014/main" id="{05AC3845-5D77-0F81-D651-856719EEF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7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Line 2354">
                <a:extLst>
                  <a:ext uri="{FF2B5EF4-FFF2-40B4-BE49-F238E27FC236}">
                    <a16:creationId xmlns:a16="http://schemas.microsoft.com/office/drawing/2014/main" id="{7959BA00-0516-E090-E332-806AA3534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7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Line 2355">
                <a:extLst>
                  <a:ext uri="{FF2B5EF4-FFF2-40B4-BE49-F238E27FC236}">
                    <a16:creationId xmlns:a16="http://schemas.microsoft.com/office/drawing/2014/main" id="{A5F420B5-2FC9-965D-17ED-FA865D1F4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1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Line 2356">
                <a:extLst>
                  <a:ext uri="{FF2B5EF4-FFF2-40B4-BE49-F238E27FC236}">
                    <a16:creationId xmlns:a16="http://schemas.microsoft.com/office/drawing/2014/main" id="{DE99D4B6-B334-9F87-0F80-42EE2B6CD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Line 2357">
                <a:extLst>
                  <a:ext uri="{FF2B5EF4-FFF2-40B4-BE49-F238E27FC236}">
                    <a16:creationId xmlns:a16="http://schemas.microsoft.com/office/drawing/2014/main" id="{391F232E-EA9C-F231-C651-5C382125A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31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Line 2358">
                <a:extLst>
                  <a:ext uri="{FF2B5EF4-FFF2-40B4-BE49-F238E27FC236}">
                    <a16:creationId xmlns:a16="http://schemas.microsoft.com/office/drawing/2014/main" id="{715B3AA4-7F5E-19EC-3FBE-D3E2FBD74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1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Line 2359">
                <a:extLst>
                  <a:ext uri="{FF2B5EF4-FFF2-40B4-BE49-F238E27FC236}">
                    <a16:creationId xmlns:a16="http://schemas.microsoft.com/office/drawing/2014/main" id="{85AF5ACD-2CD9-A759-B550-9908D5CF8B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1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Line 2360">
                <a:extLst>
                  <a:ext uri="{FF2B5EF4-FFF2-40B4-BE49-F238E27FC236}">
                    <a16:creationId xmlns:a16="http://schemas.microsoft.com/office/drawing/2014/main" id="{60DFFBB1-088E-35B0-F921-5466C63E3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Line 2361">
                <a:extLst>
                  <a:ext uri="{FF2B5EF4-FFF2-40B4-BE49-F238E27FC236}">
                    <a16:creationId xmlns:a16="http://schemas.microsoft.com/office/drawing/2014/main" id="{938B691C-1F2F-ECD0-380A-D4554B54B2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31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Line 2362">
                <a:extLst>
                  <a:ext uri="{FF2B5EF4-FFF2-40B4-BE49-F238E27FC236}">
                    <a16:creationId xmlns:a16="http://schemas.microsoft.com/office/drawing/2014/main" id="{B40E6C04-E49A-DCD8-AA3E-B626111BAE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1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Line 2363">
                <a:extLst>
                  <a:ext uri="{FF2B5EF4-FFF2-40B4-BE49-F238E27FC236}">
                    <a16:creationId xmlns:a16="http://schemas.microsoft.com/office/drawing/2014/main" id="{2A7870A6-3B29-FDE3-FB0C-E8585C2779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1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Line 2364">
                <a:extLst>
                  <a:ext uri="{FF2B5EF4-FFF2-40B4-BE49-F238E27FC236}">
                    <a16:creationId xmlns:a16="http://schemas.microsoft.com/office/drawing/2014/main" id="{76F2B85B-DB20-6022-8481-33B7BD411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Line 2365">
                <a:extLst>
                  <a:ext uri="{FF2B5EF4-FFF2-40B4-BE49-F238E27FC236}">
                    <a16:creationId xmlns:a16="http://schemas.microsoft.com/office/drawing/2014/main" id="{6657B2F4-C27D-AE77-0669-6BA38420F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31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Line 2366">
                <a:extLst>
                  <a:ext uri="{FF2B5EF4-FFF2-40B4-BE49-F238E27FC236}">
                    <a16:creationId xmlns:a16="http://schemas.microsoft.com/office/drawing/2014/main" id="{791EBAE0-9072-C091-A539-7B53308AC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1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Line 2367">
                <a:extLst>
                  <a:ext uri="{FF2B5EF4-FFF2-40B4-BE49-F238E27FC236}">
                    <a16:creationId xmlns:a16="http://schemas.microsoft.com/office/drawing/2014/main" id="{76088823-D14A-5EAD-470E-BB094BB78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1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Line 2368">
                <a:extLst>
                  <a:ext uri="{FF2B5EF4-FFF2-40B4-BE49-F238E27FC236}">
                    <a16:creationId xmlns:a16="http://schemas.microsoft.com/office/drawing/2014/main" id="{482FE919-A6C6-3A45-6981-E9869634F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Line 2369">
                <a:extLst>
                  <a:ext uri="{FF2B5EF4-FFF2-40B4-BE49-F238E27FC236}">
                    <a16:creationId xmlns:a16="http://schemas.microsoft.com/office/drawing/2014/main" id="{BE59F020-15C9-6671-9DF7-613044C5E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31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Line 2370">
                <a:extLst>
                  <a:ext uri="{FF2B5EF4-FFF2-40B4-BE49-F238E27FC236}">
                    <a16:creationId xmlns:a16="http://schemas.microsoft.com/office/drawing/2014/main" id="{26981370-E338-C366-83BF-E0A321869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1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Line 2371">
                <a:extLst>
                  <a:ext uri="{FF2B5EF4-FFF2-40B4-BE49-F238E27FC236}">
                    <a16:creationId xmlns:a16="http://schemas.microsoft.com/office/drawing/2014/main" id="{57B28ED8-15D9-4E50-FA24-93F258C8B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1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Line 2372">
                <a:extLst>
                  <a:ext uri="{FF2B5EF4-FFF2-40B4-BE49-F238E27FC236}">
                    <a16:creationId xmlns:a16="http://schemas.microsoft.com/office/drawing/2014/main" id="{830D6C74-3C74-C9DF-F2CC-6E036A50D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Line 2373">
                <a:extLst>
                  <a:ext uri="{FF2B5EF4-FFF2-40B4-BE49-F238E27FC236}">
                    <a16:creationId xmlns:a16="http://schemas.microsoft.com/office/drawing/2014/main" id="{21D18D5B-F314-AE5B-B5E6-3747619A8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31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Line 2374">
                <a:extLst>
                  <a:ext uri="{FF2B5EF4-FFF2-40B4-BE49-F238E27FC236}">
                    <a16:creationId xmlns:a16="http://schemas.microsoft.com/office/drawing/2014/main" id="{CA2B83AE-1B1C-4BA7-7DD5-4E8117A4B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1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Line 2375">
                <a:extLst>
                  <a:ext uri="{FF2B5EF4-FFF2-40B4-BE49-F238E27FC236}">
                    <a16:creationId xmlns:a16="http://schemas.microsoft.com/office/drawing/2014/main" id="{D287B7F3-8B4B-7BAF-A241-BE0B8484C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1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Line 2376">
                <a:extLst>
                  <a:ext uri="{FF2B5EF4-FFF2-40B4-BE49-F238E27FC236}">
                    <a16:creationId xmlns:a16="http://schemas.microsoft.com/office/drawing/2014/main" id="{9F728154-CA84-7CB4-5118-B70E22C87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Line 2377">
                <a:extLst>
                  <a:ext uri="{FF2B5EF4-FFF2-40B4-BE49-F238E27FC236}">
                    <a16:creationId xmlns:a16="http://schemas.microsoft.com/office/drawing/2014/main" id="{338CBA84-1E92-0A9C-3044-89339BA6F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31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Line 2378">
                <a:extLst>
                  <a:ext uri="{FF2B5EF4-FFF2-40B4-BE49-F238E27FC236}">
                    <a16:creationId xmlns:a16="http://schemas.microsoft.com/office/drawing/2014/main" id="{11307932-07CE-D083-F6D9-0D8466B8E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1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Line 2379">
                <a:extLst>
                  <a:ext uri="{FF2B5EF4-FFF2-40B4-BE49-F238E27FC236}">
                    <a16:creationId xmlns:a16="http://schemas.microsoft.com/office/drawing/2014/main" id="{2B0862FB-DA2E-7AEC-20DF-7136D77A5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1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Line 2380">
                <a:extLst>
                  <a:ext uri="{FF2B5EF4-FFF2-40B4-BE49-F238E27FC236}">
                    <a16:creationId xmlns:a16="http://schemas.microsoft.com/office/drawing/2014/main" id="{F0C564E4-D745-17BB-84F7-3CA546DB5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Line 2381">
                <a:extLst>
                  <a:ext uri="{FF2B5EF4-FFF2-40B4-BE49-F238E27FC236}">
                    <a16:creationId xmlns:a16="http://schemas.microsoft.com/office/drawing/2014/main" id="{2D6C4EDB-20DE-99A3-75F0-5588A96507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31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Line 2382">
                <a:extLst>
                  <a:ext uri="{FF2B5EF4-FFF2-40B4-BE49-F238E27FC236}">
                    <a16:creationId xmlns:a16="http://schemas.microsoft.com/office/drawing/2014/main" id="{AB33A2CA-14F1-4D56-324F-A29E764B6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1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Line 2383">
                <a:extLst>
                  <a:ext uri="{FF2B5EF4-FFF2-40B4-BE49-F238E27FC236}">
                    <a16:creationId xmlns:a16="http://schemas.microsoft.com/office/drawing/2014/main" id="{FC67A475-D618-6319-2453-1C627FD33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1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Line 2384">
                <a:extLst>
                  <a:ext uri="{FF2B5EF4-FFF2-40B4-BE49-F238E27FC236}">
                    <a16:creationId xmlns:a16="http://schemas.microsoft.com/office/drawing/2014/main" id="{8A0AE087-951E-F8E1-510E-A9EC8CB8A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Line 2385">
                <a:extLst>
                  <a:ext uri="{FF2B5EF4-FFF2-40B4-BE49-F238E27FC236}">
                    <a16:creationId xmlns:a16="http://schemas.microsoft.com/office/drawing/2014/main" id="{BB8A7737-6234-3478-8AF2-BB833AB52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31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Line 2386">
                <a:extLst>
                  <a:ext uri="{FF2B5EF4-FFF2-40B4-BE49-F238E27FC236}">
                    <a16:creationId xmlns:a16="http://schemas.microsoft.com/office/drawing/2014/main" id="{6574646E-5A54-AFE3-C493-C6D3B68AC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1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Line 2387">
                <a:extLst>
                  <a:ext uri="{FF2B5EF4-FFF2-40B4-BE49-F238E27FC236}">
                    <a16:creationId xmlns:a16="http://schemas.microsoft.com/office/drawing/2014/main" id="{AFFFDA49-6377-684A-47C4-044468661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1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Line 2388">
                <a:extLst>
                  <a:ext uri="{FF2B5EF4-FFF2-40B4-BE49-F238E27FC236}">
                    <a16:creationId xmlns:a16="http://schemas.microsoft.com/office/drawing/2014/main" id="{EF6E2163-34B8-487C-1DE1-3311ADAE8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Line 2389">
                <a:extLst>
                  <a:ext uri="{FF2B5EF4-FFF2-40B4-BE49-F238E27FC236}">
                    <a16:creationId xmlns:a16="http://schemas.microsoft.com/office/drawing/2014/main" id="{11091616-45CA-0BB9-C0FE-0CE825B216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31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Line 2390">
                <a:extLst>
                  <a:ext uri="{FF2B5EF4-FFF2-40B4-BE49-F238E27FC236}">
                    <a16:creationId xmlns:a16="http://schemas.microsoft.com/office/drawing/2014/main" id="{E8CFC173-DE30-A0F2-06FA-49B27BF3B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1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Line 2391">
                <a:extLst>
                  <a:ext uri="{FF2B5EF4-FFF2-40B4-BE49-F238E27FC236}">
                    <a16:creationId xmlns:a16="http://schemas.microsoft.com/office/drawing/2014/main" id="{A0DF1FFD-031B-DEC3-D00E-34BF6335CC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1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Line 2392">
                <a:extLst>
                  <a:ext uri="{FF2B5EF4-FFF2-40B4-BE49-F238E27FC236}">
                    <a16:creationId xmlns:a16="http://schemas.microsoft.com/office/drawing/2014/main" id="{E5A59402-4C7D-695D-119D-44168A980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Line 2393">
                <a:extLst>
                  <a:ext uri="{FF2B5EF4-FFF2-40B4-BE49-F238E27FC236}">
                    <a16:creationId xmlns:a16="http://schemas.microsoft.com/office/drawing/2014/main" id="{D6949470-A15A-3FCF-06DE-0B62D73FDF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31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Line 2394">
                <a:extLst>
                  <a:ext uri="{FF2B5EF4-FFF2-40B4-BE49-F238E27FC236}">
                    <a16:creationId xmlns:a16="http://schemas.microsoft.com/office/drawing/2014/main" id="{A8E463F5-941A-F00B-49D3-C0A86D3AA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1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Line 2395">
                <a:extLst>
                  <a:ext uri="{FF2B5EF4-FFF2-40B4-BE49-F238E27FC236}">
                    <a16:creationId xmlns:a16="http://schemas.microsoft.com/office/drawing/2014/main" id="{CE006330-2ECB-020F-5A9D-C6B55B3FE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1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Line 2396">
                <a:extLst>
                  <a:ext uri="{FF2B5EF4-FFF2-40B4-BE49-F238E27FC236}">
                    <a16:creationId xmlns:a16="http://schemas.microsoft.com/office/drawing/2014/main" id="{7486E9BE-E98F-3C99-0DD4-75D148680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Line 2397">
                <a:extLst>
                  <a:ext uri="{FF2B5EF4-FFF2-40B4-BE49-F238E27FC236}">
                    <a16:creationId xmlns:a16="http://schemas.microsoft.com/office/drawing/2014/main" id="{7BD587B6-7BBA-CE39-84CE-E4F60B3C4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31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Line 2398">
                <a:extLst>
                  <a:ext uri="{FF2B5EF4-FFF2-40B4-BE49-F238E27FC236}">
                    <a16:creationId xmlns:a16="http://schemas.microsoft.com/office/drawing/2014/main" id="{9EAB7CE2-B5CB-799E-710D-8B4E8A7C2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1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Line 2399">
                <a:extLst>
                  <a:ext uri="{FF2B5EF4-FFF2-40B4-BE49-F238E27FC236}">
                    <a16:creationId xmlns:a16="http://schemas.microsoft.com/office/drawing/2014/main" id="{248DFB5E-61B4-F12F-7741-3AE6FE742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1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Line 2400">
                <a:extLst>
                  <a:ext uri="{FF2B5EF4-FFF2-40B4-BE49-F238E27FC236}">
                    <a16:creationId xmlns:a16="http://schemas.microsoft.com/office/drawing/2014/main" id="{419CF4AD-3EBC-CE87-924C-B79FC7526D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Line 2401">
                <a:extLst>
                  <a:ext uri="{FF2B5EF4-FFF2-40B4-BE49-F238E27FC236}">
                    <a16:creationId xmlns:a16="http://schemas.microsoft.com/office/drawing/2014/main" id="{FCE2E1DC-B9A2-8204-5CD9-42F8F31D2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31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Line 2402">
                <a:extLst>
                  <a:ext uri="{FF2B5EF4-FFF2-40B4-BE49-F238E27FC236}">
                    <a16:creationId xmlns:a16="http://schemas.microsoft.com/office/drawing/2014/main" id="{CBC2CB45-05F1-F975-D113-DCEEFFD032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1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Line 2403">
                <a:extLst>
                  <a:ext uri="{FF2B5EF4-FFF2-40B4-BE49-F238E27FC236}">
                    <a16:creationId xmlns:a16="http://schemas.microsoft.com/office/drawing/2014/main" id="{73F56E63-2851-496E-AD6F-208154017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Line 2404">
                <a:extLst>
                  <a:ext uri="{FF2B5EF4-FFF2-40B4-BE49-F238E27FC236}">
                    <a16:creationId xmlns:a16="http://schemas.microsoft.com/office/drawing/2014/main" id="{4C0352B1-FA82-1C53-0AC0-648154D84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Line 2405">
                <a:extLst>
                  <a:ext uri="{FF2B5EF4-FFF2-40B4-BE49-F238E27FC236}">
                    <a16:creationId xmlns:a16="http://schemas.microsoft.com/office/drawing/2014/main" id="{677A24DB-53E5-3C9C-5909-F56ADFCB8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1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Line 2406">
                <a:extLst>
                  <a:ext uri="{FF2B5EF4-FFF2-40B4-BE49-F238E27FC236}">
                    <a16:creationId xmlns:a16="http://schemas.microsoft.com/office/drawing/2014/main" id="{26EDE64B-1DA3-9845-81A0-5C2864CCA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1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Line 2407">
                <a:extLst>
                  <a:ext uri="{FF2B5EF4-FFF2-40B4-BE49-F238E27FC236}">
                    <a16:creationId xmlns:a16="http://schemas.microsoft.com/office/drawing/2014/main" id="{54E35EF8-F512-A111-11CD-9135932E7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300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Line 2408">
                <a:extLst>
                  <a:ext uri="{FF2B5EF4-FFF2-40B4-BE49-F238E27FC236}">
                    <a16:creationId xmlns:a16="http://schemas.microsoft.com/office/drawing/2014/main" id="{9288219C-5600-397C-6C07-0FB7A3EED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300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Line 2409">
                <a:extLst>
                  <a:ext uri="{FF2B5EF4-FFF2-40B4-BE49-F238E27FC236}">
                    <a16:creationId xmlns:a16="http://schemas.microsoft.com/office/drawing/2014/main" id="{24CB8A0A-9953-451D-E953-415F5591A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1" y="300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Line 2410">
                <a:extLst>
                  <a:ext uri="{FF2B5EF4-FFF2-40B4-BE49-F238E27FC236}">
                    <a16:creationId xmlns:a16="http://schemas.microsoft.com/office/drawing/2014/main" id="{79A653F2-45F4-E889-AC0C-BA1108359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1" y="300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Line 2411">
                <a:extLst>
                  <a:ext uri="{FF2B5EF4-FFF2-40B4-BE49-F238E27FC236}">
                    <a16:creationId xmlns:a16="http://schemas.microsoft.com/office/drawing/2014/main" id="{7F2AC2F4-F8BF-BF44-2E3B-6A16A2AA7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7" y="296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Line 2412">
                <a:extLst>
                  <a:ext uri="{FF2B5EF4-FFF2-40B4-BE49-F238E27FC236}">
                    <a16:creationId xmlns:a16="http://schemas.microsoft.com/office/drawing/2014/main" id="{7D89DF65-32CA-D5B2-DC82-ACBFCD77A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87" y="296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Line 2413">
                <a:extLst>
                  <a:ext uri="{FF2B5EF4-FFF2-40B4-BE49-F238E27FC236}">
                    <a16:creationId xmlns:a16="http://schemas.microsoft.com/office/drawing/2014/main" id="{AA8BBC48-763C-05B6-9F58-3185C89B3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87" y="296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Line 2414">
                <a:extLst>
                  <a:ext uri="{FF2B5EF4-FFF2-40B4-BE49-F238E27FC236}">
                    <a16:creationId xmlns:a16="http://schemas.microsoft.com/office/drawing/2014/main" id="{C48D3E7B-C3A4-5413-6C35-0A797004D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87" y="296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Line 2415">
                <a:extLst>
                  <a:ext uri="{FF2B5EF4-FFF2-40B4-BE49-F238E27FC236}">
                    <a16:creationId xmlns:a16="http://schemas.microsoft.com/office/drawing/2014/main" id="{7CFE79DD-2925-213A-5AD2-C254C4DB8E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7" y="2932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Line 2416">
                <a:extLst>
                  <a:ext uri="{FF2B5EF4-FFF2-40B4-BE49-F238E27FC236}">
                    <a16:creationId xmlns:a16="http://schemas.microsoft.com/office/drawing/2014/main" id="{7A1D30E4-3CBA-02BC-6370-ADBD78A3B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87" y="2932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Line 2417">
                <a:extLst>
                  <a:ext uri="{FF2B5EF4-FFF2-40B4-BE49-F238E27FC236}">
                    <a16:creationId xmlns:a16="http://schemas.microsoft.com/office/drawing/2014/main" id="{E9E7F113-47EC-AF94-D2E1-CD173E185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87" y="2932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Line 2418">
                <a:extLst>
                  <a:ext uri="{FF2B5EF4-FFF2-40B4-BE49-F238E27FC236}">
                    <a16:creationId xmlns:a16="http://schemas.microsoft.com/office/drawing/2014/main" id="{2E13CE68-3D14-EB65-F712-3E163946E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87" y="2932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Line 2419">
                <a:extLst>
                  <a:ext uri="{FF2B5EF4-FFF2-40B4-BE49-F238E27FC236}">
                    <a16:creationId xmlns:a16="http://schemas.microsoft.com/office/drawing/2014/main" id="{F4E0E9AA-29A8-11C8-D56F-C519EF3811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7" y="2891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Line 2420">
                <a:extLst>
                  <a:ext uri="{FF2B5EF4-FFF2-40B4-BE49-F238E27FC236}">
                    <a16:creationId xmlns:a16="http://schemas.microsoft.com/office/drawing/2014/main" id="{F7B4019F-71B4-C45E-A4A7-CAC85334AE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87" y="2891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Line 2421">
                <a:extLst>
                  <a:ext uri="{FF2B5EF4-FFF2-40B4-BE49-F238E27FC236}">
                    <a16:creationId xmlns:a16="http://schemas.microsoft.com/office/drawing/2014/main" id="{557AD1A2-B392-FA1A-B0DD-4096D4A97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87" y="2891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Line 2422">
                <a:extLst>
                  <a:ext uri="{FF2B5EF4-FFF2-40B4-BE49-F238E27FC236}">
                    <a16:creationId xmlns:a16="http://schemas.microsoft.com/office/drawing/2014/main" id="{ED87231D-46FB-7750-9F86-8A4C5D0A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87" y="2891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Line 2423">
                <a:extLst>
                  <a:ext uri="{FF2B5EF4-FFF2-40B4-BE49-F238E27FC236}">
                    <a16:creationId xmlns:a16="http://schemas.microsoft.com/office/drawing/2014/main" id="{2866701C-E9D2-2A0C-C549-3AAB5798C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7" y="285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Line 2424">
                <a:extLst>
                  <a:ext uri="{FF2B5EF4-FFF2-40B4-BE49-F238E27FC236}">
                    <a16:creationId xmlns:a16="http://schemas.microsoft.com/office/drawing/2014/main" id="{73179641-3AEC-E6E2-417E-0C8B8F997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87" y="285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Line 2425">
                <a:extLst>
                  <a:ext uri="{FF2B5EF4-FFF2-40B4-BE49-F238E27FC236}">
                    <a16:creationId xmlns:a16="http://schemas.microsoft.com/office/drawing/2014/main" id="{BDD3B966-6227-4579-6DBB-4E78D8B42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87" y="285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Line 2426">
                <a:extLst>
                  <a:ext uri="{FF2B5EF4-FFF2-40B4-BE49-F238E27FC236}">
                    <a16:creationId xmlns:a16="http://schemas.microsoft.com/office/drawing/2014/main" id="{BF8771EC-FE63-5A99-A314-33D9DCF48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87" y="285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Line 2427">
                <a:extLst>
                  <a:ext uri="{FF2B5EF4-FFF2-40B4-BE49-F238E27FC236}">
                    <a16:creationId xmlns:a16="http://schemas.microsoft.com/office/drawing/2014/main" id="{E6191916-B9FD-F768-06C9-910DAFA37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7" y="281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Line 2428">
                <a:extLst>
                  <a:ext uri="{FF2B5EF4-FFF2-40B4-BE49-F238E27FC236}">
                    <a16:creationId xmlns:a16="http://schemas.microsoft.com/office/drawing/2014/main" id="{B77C19DE-9E79-E372-3098-2F9267555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87" y="281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Line 2429">
                <a:extLst>
                  <a:ext uri="{FF2B5EF4-FFF2-40B4-BE49-F238E27FC236}">
                    <a16:creationId xmlns:a16="http://schemas.microsoft.com/office/drawing/2014/main" id="{36DA6C8F-3C23-86A1-085B-049CDB49A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87" y="281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Line 2430">
                <a:extLst>
                  <a:ext uri="{FF2B5EF4-FFF2-40B4-BE49-F238E27FC236}">
                    <a16:creationId xmlns:a16="http://schemas.microsoft.com/office/drawing/2014/main" id="{A73A72BB-E11C-372C-443C-2C2700C4B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87" y="281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Line 2431">
                <a:extLst>
                  <a:ext uri="{FF2B5EF4-FFF2-40B4-BE49-F238E27FC236}">
                    <a16:creationId xmlns:a16="http://schemas.microsoft.com/office/drawing/2014/main" id="{BB336C8A-415E-9DA9-F753-43CCAFEFF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8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Line 2432">
                <a:extLst>
                  <a:ext uri="{FF2B5EF4-FFF2-40B4-BE49-F238E27FC236}">
                    <a16:creationId xmlns:a16="http://schemas.microsoft.com/office/drawing/2014/main" id="{59752883-8CD3-8E76-31C4-49F50292B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8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Line 2433">
                <a:extLst>
                  <a:ext uri="{FF2B5EF4-FFF2-40B4-BE49-F238E27FC236}">
                    <a16:creationId xmlns:a16="http://schemas.microsoft.com/office/drawing/2014/main" id="{7370F5B3-01A5-D5AE-4874-2FE7D5CF5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28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Line 2434">
                <a:extLst>
                  <a:ext uri="{FF2B5EF4-FFF2-40B4-BE49-F238E27FC236}">
                    <a16:creationId xmlns:a16="http://schemas.microsoft.com/office/drawing/2014/main" id="{D97A5DB3-3F5E-D927-208D-530470F5B3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28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Line 2435">
                <a:extLst>
                  <a:ext uri="{FF2B5EF4-FFF2-40B4-BE49-F238E27FC236}">
                    <a16:creationId xmlns:a16="http://schemas.microsoft.com/office/drawing/2014/main" id="{CD161E2F-9AE2-290C-F94D-79BE409FB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8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Line 2436">
                <a:extLst>
                  <a:ext uri="{FF2B5EF4-FFF2-40B4-BE49-F238E27FC236}">
                    <a16:creationId xmlns:a16="http://schemas.microsoft.com/office/drawing/2014/main" id="{9C02DC63-B8BC-64AC-B9CD-ADB804ADA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8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Line 2437">
                <a:extLst>
                  <a:ext uri="{FF2B5EF4-FFF2-40B4-BE49-F238E27FC236}">
                    <a16:creationId xmlns:a16="http://schemas.microsoft.com/office/drawing/2014/main" id="{943728D0-9135-5F4D-1FB5-52772D9C2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28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Line 2438">
                <a:extLst>
                  <a:ext uri="{FF2B5EF4-FFF2-40B4-BE49-F238E27FC236}">
                    <a16:creationId xmlns:a16="http://schemas.microsoft.com/office/drawing/2014/main" id="{A4096E45-5A77-F3E6-1124-B85DC2901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28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Line 2439">
                <a:extLst>
                  <a:ext uri="{FF2B5EF4-FFF2-40B4-BE49-F238E27FC236}">
                    <a16:creationId xmlns:a16="http://schemas.microsoft.com/office/drawing/2014/main" id="{060AD784-DCF8-4C85-3669-82FF12622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Line 2440">
                <a:extLst>
                  <a:ext uri="{FF2B5EF4-FFF2-40B4-BE49-F238E27FC236}">
                    <a16:creationId xmlns:a16="http://schemas.microsoft.com/office/drawing/2014/main" id="{AAD556B3-29DC-93F3-B33B-D7A1C2257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5" name="Group 2642">
              <a:extLst>
                <a:ext uri="{FF2B5EF4-FFF2-40B4-BE49-F238E27FC236}">
                  <a16:creationId xmlns:a16="http://schemas.microsoft.com/office/drawing/2014/main" id="{981D816A-7CE5-4694-55E1-785F3008ED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433"/>
              <a:ext cx="602" cy="636"/>
              <a:chOff x="3744" y="2433"/>
              <a:chExt cx="602" cy="636"/>
            </a:xfrm>
          </p:grpSpPr>
          <p:sp>
            <p:nvSpPr>
              <p:cNvPr id="756" name="Line 2442">
                <a:extLst>
                  <a:ext uri="{FF2B5EF4-FFF2-40B4-BE49-F238E27FC236}">
                    <a16:creationId xmlns:a16="http://schemas.microsoft.com/office/drawing/2014/main" id="{C885BABA-7BCF-6182-01EC-69AB73832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44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Line 2443">
                <a:extLst>
                  <a:ext uri="{FF2B5EF4-FFF2-40B4-BE49-F238E27FC236}">
                    <a16:creationId xmlns:a16="http://schemas.microsoft.com/office/drawing/2014/main" id="{B9A2DB90-6C96-9619-F8F4-76168A736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Line 2444">
                <a:extLst>
                  <a:ext uri="{FF2B5EF4-FFF2-40B4-BE49-F238E27FC236}">
                    <a16:creationId xmlns:a16="http://schemas.microsoft.com/office/drawing/2014/main" id="{F23E1445-54DA-AE4D-3840-08CBBA430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Line 2445">
                <a:extLst>
                  <a:ext uri="{FF2B5EF4-FFF2-40B4-BE49-F238E27FC236}">
                    <a16:creationId xmlns:a16="http://schemas.microsoft.com/office/drawing/2014/main" id="{38328334-683D-37DB-165D-2DB703A9C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Line 2446">
                <a:extLst>
                  <a:ext uri="{FF2B5EF4-FFF2-40B4-BE49-F238E27FC236}">
                    <a16:creationId xmlns:a16="http://schemas.microsoft.com/office/drawing/2014/main" id="{62BABC55-9D88-1315-F032-4CE962958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44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Line 2447">
                <a:extLst>
                  <a:ext uri="{FF2B5EF4-FFF2-40B4-BE49-F238E27FC236}">
                    <a16:creationId xmlns:a16="http://schemas.microsoft.com/office/drawing/2014/main" id="{4721BF92-C461-962E-DAC1-ADF9BCDDC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Line 2448">
                <a:extLst>
                  <a:ext uri="{FF2B5EF4-FFF2-40B4-BE49-F238E27FC236}">
                    <a16:creationId xmlns:a16="http://schemas.microsoft.com/office/drawing/2014/main" id="{E957227D-964C-2C7B-3670-15F2A8C9E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4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Line 2449">
                <a:extLst>
                  <a:ext uri="{FF2B5EF4-FFF2-40B4-BE49-F238E27FC236}">
                    <a16:creationId xmlns:a16="http://schemas.microsoft.com/office/drawing/2014/main" id="{0EF04B4E-430D-332F-5157-EE01E1918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Line 2450">
                <a:extLst>
                  <a:ext uri="{FF2B5EF4-FFF2-40B4-BE49-F238E27FC236}">
                    <a16:creationId xmlns:a16="http://schemas.microsoft.com/office/drawing/2014/main" id="{8FA0A79B-7B6C-6E37-6C28-4A8A6B10D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84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Line 2451">
                <a:extLst>
                  <a:ext uri="{FF2B5EF4-FFF2-40B4-BE49-F238E27FC236}">
                    <a16:creationId xmlns:a16="http://schemas.microsoft.com/office/drawing/2014/main" id="{F87EFF2C-3C4F-19DD-ACA4-55EC96CC4D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4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Line 2452">
                <a:extLst>
                  <a:ext uri="{FF2B5EF4-FFF2-40B4-BE49-F238E27FC236}">
                    <a16:creationId xmlns:a16="http://schemas.microsoft.com/office/drawing/2014/main" id="{80E86FB8-D537-51DB-4301-2F5F60687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0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Line 2453">
                <a:extLst>
                  <a:ext uri="{FF2B5EF4-FFF2-40B4-BE49-F238E27FC236}">
                    <a16:creationId xmlns:a16="http://schemas.microsoft.com/office/drawing/2014/main" id="{F9BA478C-982F-1B17-9CF7-89B9AEBB1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0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Line 2454">
                <a:extLst>
                  <a:ext uri="{FF2B5EF4-FFF2-40B4-BE49-F238E27FC236}">
                    <a16:creationId xmlns:a16="http://schemas.microsoft.com/office/drawing/2014/main" id="{27900C92-B3C0-8C81-D334-DC26B4CC4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00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Line 2455">
                <a:extLst>
                  <a:ext uri="{FF2B5EF4-FFF2-40B4-BE49-F238E27FC236}">
                    <a16:creationId xmlns:a16="http://schemas.microsoft.com/office/drawing/2014/main" id="{6C0B8BEC-F19F-EFCB-ABDE-9C437D460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Line 2456">
                <a:extLst>
                  <a:ext uri="{FF2B5EF4-FFF2-40B4-BE49-F238E27FC236}">
                    <a16:creationId xmlns:a16="http://schemas.microsoft.com/office/drawing/2014/main" id="{3E65B36B-A86A-7D9B-3097-CC2555A72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0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Line 2457">
                <a:extLst>
                  <a:ext uri="{FF2B5EF4-FFF2-40B4-BE49-F238E27FC236}">
                    <a16:creationId xmlns:a16="http://schemas.microsoft.com/office/drawing/2014/main" id="{B0B519FF-59FF-1274-8199-3FAEBF7FC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0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Line 2458">
                <a:extLst>
                  <a:ext uri="{FF2B5EF4-FFF2-40B4-BE49-F238E27FC236}">
                    <a16:creationId xmlns:a16="http://schemas.microsoft.com/office/drawing/2014/main" id="{BD8D4F87-B9CF-DBC1-8EF5-BF3BE8186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00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Line 2459">
                <a:extLst>
                  <a:ext uri="{FF2B5EF4-FFF2-40B4-BE49-F238E27FC236}">
                    <a16:creationId xmlns:a16="http://schemas.microsoft.com/office/drawing/2014/main" id="{56247A68-AE18-B791-2940-96540343B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Line 2460">
                <a:extLst>
                  <a:ext uri="{FF2B5EF4-FFF2-40B4-BE49-F238E27FC236}">
                    <a16:creationId xmlns:a16="http://schemas.microsoft.com/office/drawing/2014/main" id="{BA725C5D-506D-5BB8-3E8E-BE90E0A66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0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Line 2461">
                <a:extLst>
                  <a:ext uri="{FF2B5EF4-FFF2-40B4-BE49-F238E27FC236}">
                    <a16:creationId xmlns:a16="http://schemas.microsoft.com/office/drawing/2014/main" id="{275E1E77-4088-C0F1-2AFC-7E683CA22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0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Line 2462">
                <a:extLst>
                  <a:ext uri="{FF2B5EF4-FFF2-40B4-BE49-F238E27FC236}">
                    <a16:creationId xmlns:a16="http://schemas.microsoft.com/office/drawing/2014/main" id="{0F42841A-E31D-0281-6D85-0D902443A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00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Line 2463">
                <a:extLst>
                  <a:ext uri="{FF2B5EF4-FFF2-40B4-BE49-F238E27FC236}">
                    <a16:creationId xmlns:a16="http://schemas.microsoft.com/office/drawing/2014/main" id="{392ECAF4-D97D-B353-C6E9-AE27AD608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Line 2464">
                <a:extLst>
                  <a:ext uri="{FF2B5EF4-FFF2-40B4-BE49-F238E27FC236}">
                    <a16:creationId xmlns:a16="http://schemas.microsoft.com/office/drawing/2014/main" id="{BB58A85C-6DF1-5751-2B6F-2BB3B90F7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0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Line 2465">
                <a:extLst>
                  <a:ext uri="{FF2B5EF4-FFF2-40B4-BE49-F238E27FC236}">
                    <a16:creationId xmlns:a16="http://schemas.microsoft.com/office/drawing/2014/main" id="{8C2BAA53-2B90-BC4F-A93C-08BF1D3CC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0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Line 2466">
                <a:extLst>
                  <a:ext uri="{FF2B5EF4-FFF2-40B4-BE49-F238E27FC236}">
                    <a16:creationId xmlns:a16="http://schemas.microsoft.com/office/drawing/2014/main" id="{9847DAB6-7153-A584-D41D-228705E2B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00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Line 2467">
                <a:extLst>
                  <a:ext uri="{FF2B5EF4-FFF2-40B4-BE49-F238E27FC236}">
                    <a16:creationId xmlns:a16="http://schemas.microsoft.com/office/drawing/2014/main" id="{F50F90B3-D1DF-B99C-167C-86B9D3A4E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Line 2468">
                <a:extLst>
                  <a:ext uri="{FF2B5EF4-FFF2-40B4-BE49-F238E27FC236}">
                    <a16:creationId xmlns:a16="http://schemas.microsoft.com/office/drawing/2014/main" id="{AA615CA2-DE91-5992-592D-EC9DD3D3C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0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Line 2469">
                <a:extLst>
                  <a:ext uri="{FF2B5EF4-FFF2-40B4-BE49-F238E27FC236}">
                    <a16:creationId xmlns:a16="http://schemas.microsoft.com/office/drawing/2014/main" id="{A4F09D4D-A29D-BBFD-6576-27B03B13A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0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Line 2470">
                <a:extLst>
                  <a:ext uri="{FF2B5EF4-FFF2-40B4-BE49-F238E27FC236}">
                    <a16:creationId xmlns:a16="http://schemas.microsoft.com/office/drawing/2014/main" id="{17BD10A1-3765-26C8-0F99-F91979B05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00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Line 2471">
                <a:extLst>
                  <a:ext uri="{FF2B5EF4-FFF2-40B4-BE49-F238E27FC236}">
                    <a16:creationId xmlns:a16="http://schemas.microsoft.com/office/drawing/2014/main" id="{0AA31D87-AB85-78D8-412A-AEEA8E399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Line 2472">
                <a:extLst>
                  <a:ext uri="{FF2B5EF4-FFF2-40B4-BE49-F238E27FC236}">
                    <a16:creationId xmlns:a16="http://schemas.microsoft.com/office/drawing/2014/main" id="{A0322921-1DEE-93BF-3490-C08B8FCE9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0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Line 2473">
                <a:extLst>
                  <a:ext uri="{FF2B5EF4-FFF2-40B4-BE49-F238E27FC236}">
                    <a16:creationId xmlns:a16="http://schemas.microsoft.com/office/drawing/2014/main" id="{CE96AC5C-960B-6E3F-E92B-68A9AFFD2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0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Line 2474">
                <a:extLst>
                  <a:ext uri="{FF2B5EF4-FFF2-40B4-BE49-F238E27FC236}">
                    <a16:creationId xmlns:a16="http://schemas.microsoft.com/office/drawing/2014/main" id="{6E99B13A-6E2E-0360-4A5D-55D797317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00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Line 2475">
                <a:extLst>
                  <a:ext uri="{FF2B5EF4-FFF2-40B4-BE49-F238E27FC236}">
                    <a16:creationId xmlns:a16="http://schemas.microsoft.com/office/drawing/2014/main" id="{3B4B74F4-6B71-3528-5808-CC08EA544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Line 2476">
                <a:extLst>
                  <a:ext uri="{FF2B5EF4-FFF2-40B4-BE49-F238E27FC236}">
                    <a16:creationId xmlns:a16="http://schemas.microsoft.com/office/drawing/2014/main" id="{60261A0F-87B9-2E77-47DB-E41440185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0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Line 2477">
                <a:extLst>
                  <a:ext uri="{FF2B5EF4-FFF2-40B4-BE49-F238E27FC236}">
                    <a16:creationId xmlns:a16="http://schemas.microsoft.com/office/drawing/2014/main" id="{6B48DAED-970B-70F3-7415-0D1732E7B8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0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Line 2478">
                <a:extLst>
                  <a:ext uri="{FF2B5EF4-FFF2-40B4-BE49-F238E27FC236}">
                    <a16:creationId xmlns:a16="http://schemas.microsoft.com/office/drawing/2014/main" id="{425D0A43-42B9-F9D2-810C-29943C3EA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00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Line 2479">
                <a:extLst>
                  <a:ext uri="{FF2B5EF4-FFF2-40B4-BE49-F238E27FC236}">
                    <a16:creationId xmlns:a16="http://schemas.microsoft.com/office/drawing/2014/main" id="{682579ED-EFD8-501B-83EE-763A51502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Line 2480">
                <a:extLst>
                  <a:ext uri="{FF2B5EF4-FFF2-40B4-BE49-F238E27FC236}">
                    <a16:creationId xmlns:a16="http://schemas.microsoft.com/office/drawing/2014/main" id="{46367EEC-9365-CFA2-2953-63ADDBF85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0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Line 2481">
                <a:extLst>
                  <a:ext uri="{FF2B5EF4-FFF2-40B4-BE49-F238E27FC236}">
                    <a16:creationId xmlns:a16="http://schemas.microsoft.com/office/drawing/2014/main" id="{8DE7355F-F5FD-459A-2BDE-92D27B4F4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0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Line 2482">
                <a:extLst>
                  <a:ext uri="{FF2B5EF4-FFF2-40B4-BE49-F238E27FC236}">
                    <a16:creationId xmlns:a16="http://schemas.microsoft.com/office/drawing/2014/main" id="{9B8AE5AF-D47A-8E00-35DF-249D0B8060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00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Line 2483">
                <a:extLst>
                  <a:ext uri="{FF2B5EF4-FFF2-40B4-BE49-F238E27FC236}">
                    <a16:creationId xmlns:a16="http://schemas.microsoft.com/office/drawing/2014/main" id="{133879FD-DCDE-6E7F-FFCB-EB8F6E328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275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Line 2484">
                <a:extLst>
                  <a:ext uri="{FF2B5EF4-FFF2-40B4-BE49-F238E27FC236}">
                    <a16:creationId xmlns:a16="http://schemas.microsoft.com/office/drawing/2014/main" id="{66D9BF22-1161-1816-9806-1A5421DF9D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0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Line 2485">
                <a:extLst>
                  <a:ext uri="{FF2B5EF4-FFF2-40B4-BE49-F238E27FC236}">
                    <a16:creationId xmlns:a16="http://schemas.microsoft.com/office/drawing/2014/main" id="{2559EA14-181B-58FF-E708-4CC1C9DC2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0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Line 2486">
                <a:extLst>
                  <a:ext uri="{FF2B5EF4-FFF2-40B4-BE49-F238E27FC236}">
                    <a16:creationId xmlns:a16="http://schemas.microsoft.com/office/drawing/2014/main" id="{A4B9DE4B-2373-5441-12B0-4497CD77C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00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Line 2487">
                <a:extLst>
                  <a:ext uri="{FF2B5EF4-FFF2-40B4-BE49-F238E27FC236}">
                    <a16:creationId xmlns:a16="http://schemas.microsoft.com/office/drawing/2014/main" id="{51F9E0EB-E069-D330-0E92-AEB1DC6B1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2714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Line 2488">
                <a:extLst>
                  <a:ext uri="{FF2B5EF4-FFF2-40B4-BE49-F238E27FC236}">
                    <a16:creationId xmlns:a16="http://schemas.microsoft.com/office/drawing/2014/main" id="{2C558AC5-1EAE-65C0-3588-B53A05BEE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0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Line 2489">
                <a:extLst>
                  <a:ext uri="{FF2B5EF4-FFF2-40B4-BE49-F238E27FC236}">
                    <a16:creationId xmlns:a16="http://schemas.microsoft.com/office/drawing/2014/main" id="{66B4DDC2-CABE-3F1C-7628-BA98403AA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0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Line 2490">
                <a:extLst>
                  <a:ext uri="{FF2B5EF4-FFF2-40B4-BE49-F238E27FC236}">
                    <a16:creationId xmlns:a16="http://schemas.microsoft.com/office/drawing/2014/main" id="{72A0FEDF-B3D0-F8E7-77F8-AAD28D5BD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00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Line 2491">
                <a:extLst>
                  <a:ext uri="{FF2B5EF4-FFF2-40B4-BE49-F238E27FC236}">
                    <a16:creationId xmlns:a16="http://schemas.microsoft.com/office/drawing/2014/main" id="{0A6DFF5C-C8DE-A241-EEFF-53C0F547A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268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Line 2492">
                <a:extLst>
                  <a:ext uri="{FF2B5EF4-FFF2-40B4-BE49-F238E27FC236}">
                    <a16:creationId xmlns:a16="http://schemas.microsoft.com/office/drawing/2014/main" id="{D345408B-0891-4A89-9181-D416967BB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0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Line 2493">
                <a:extLst>
                  <a:ext uri="{FF2B5EF4-FFF2-40B4-BE49-F238E27FC236}">
                    <a16:creationId xmlns:a16="http://schemas.microsoft.com/office/drawing/2014/main" id="{212C3FB2-8985-8DAA-8480-82B844648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0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Line 2494">
                <a:extLst>
                  <a:ext uri="{FF2B5EF4-FFF2-40B4-BE49-F238E27FC236}">
                    <a16:creationId xmlns:a16="http://schemas.microsoft.com/office/drawing/2014/main" id="{76FA2CB8-0FD1-CC02-E34D-47F782B6DE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00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Line 2495">
                <a:extLst>
                  <a:ext uri="{FF2B5EF4-FFF2-40B4-BE49-F238E27FC236}">
                    <a16:creationId xmlns:a16="http://schemas.microsoft.com/office/drawing/2014/main" id="{6E2DD0C1-DFBC-1F28-0D2D-18B01AD41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264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Line 2496">
                <a:extLst>
                  <a:ext uri="{FF2B5EF4-FFF2-40B4-BE49-F238E27FC236}">
                    <a16:creationId xmlns:a16="http://schemas.microsoft.com/office/drawing/2014/main" id="{9F8DE8B0-9749-C7C7-FB8D-5CE21A080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0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Line 2497">
                <a:extLst>
                  <a:ext uri="{FF2B5EF4-FFF2-40B4-BE49-F238E27FC236}">
                    <a16:creationId xmlns:a16="http://schemas.microsoft.com/office/drawing/2014/main" id="{5B65399C-4337-D87E-EB8A-473EC38D4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0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Line 2498">
                <a:extLst>
                  <a:ext uri="{FF2B5EF4-FFF2-40B4-BE49-F238E27FC236}">
                    <a16:creationId xmlns:a16="http://schemas.microsoft.com/office/drawing/2014/main" id="{993B110F-84A7-874B-5ECE-96BAA6E27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00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Line 2499">
                <a:extLst>
                  <a:ext uri="{FF2B5EF4-FFF2-40B4-BE49-F238E27FC236}">
                    <a16:creationId xmlns:a16="http://schemas.microsoft.com/office/drawing/2014/main" id="{7B2E7ACD-B4B4-B68E-2394-B5DFC85F2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261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Line 2500">
                <a:extLst>
                  <a:ext uri="{FF2B5EF4-FFF2-40B4-BE49-F238E27FC236}">
                    <a16:creationId xmlns:a16="http://schemas.microsoft.com/office/drawing/2014/main" id="{45AC6AE2-57E3-3319-31BA-B5D574CD1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0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Line 2501">
                <a:extLst>
                  <a:ext uri="{FF2B5EF4-FFF2-40B4-BE49-F238E27FC236}">
                    <a16:creationId xmlns:a16="http://schemas.microsoft.com/office/drawing/2014/main" id="{2A82A7C5-B259-4F99-E3FA-064AE0955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0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Line 2502">
                <a:extLst>
                  <a:ext uri="{FF2B5EF4-FFF2-40B4-BE49-F238E27FC236}">
                    <a16:creationId xmlns:a16="http://schemas.microsoft.com/office/drawing/2014/main" id="{54529664-D6B4-9E26-A6DA-BE6E1A9EF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00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Line 2503">
                <a:extLst>
                  <a:ext uri="{FF2B5EF4-FFF2-40B4-BE49-F238E27FC236}">
                    <a16:creationId xmlns:a16="http://schemas.microsoft.com/office/drawing/2014/main" id="{49DC8B2A-247A-BB70-A11F-4CCEF809A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2569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Line 2504">
                <a:extLst>
                  <a:ext uri="{FF2B5EF4-FFF2-40B4-BE49-F238E27FC236}">
                    <a16:creationId xmlns:a16="http://schemas.microsoft.com/office/drawing/2014/main" id="{ABBA42DF-2ECF-AA5C-EBBB-47F95984A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0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Line 2505">
                <a:extLst>
                  <a:ext uri="{FF2B5EF4-FFF2-40B4-BE49-F238E27FC236}">
                    <a16:creationId xmlns:a16="http://schemas.microsoft.com/office/drawing/2014/main" id="{03F484D7-9A55-1AA9-8B7E-1046514B20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0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Line 2506">
                <a:extLst>
                  <a:ext uri="{FF2B5EF4-FFF2-40B4-BE49-F238E27FC236}">
                    <a16:creationId xmlns:a16="http://schemas.microsoft.com/office/drawing/2014/main" id="{E60B4138-32DD-7EEF-2EEE-C21C0FE38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00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Line 2507">
                <a:extLst>
                  <a:ext uri="{FF2B5EF4-FFF2-40B4-BE49-F238E27FC236}">
                    <a16:creationId xmlns:a16="http://schemas.microsoft.com/office/drawing/2014/main" id="{955BC684-87FF-8533-E3B1-62809A87B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253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Line 2508">
                <a:extLst>
                  <a:ext uri="{FF2B5EF4-FFF2-40B4-BE49-F238E27FC236}">
                    <a16:creationId xmlns:a16="http://schemas.microsoft.com/office/drawing/2014/main" id="{9307368E-28FB-B76C-4388-9FDFCC247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0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Line 2509">
                <a:extLst>
                  <a:ext uri="{FF2B5EF4-FFF2-40B4-BE49-F238E27FC236}">
                    <a16:creationId xmlns:a16="http://schemas.microsoft.com/office/drawing/2014/main" id="{49DB2A66-5D84-4617-EA2F-DD234EFC4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0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Line 2510">
                <a:extLst>
                  <a:ext uri="{FF2B5EF4-FFF2-40B4-BE49-F238E27FC236}">
                    <a16:creationId xmlns:a16="http://schemas.microsoft.com/office/drawing/2014/main" id="{79EB7EA8-D39C-EB8F-2E26-7FC10660B8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00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Line 2511">
                <a:extLst>
                  <a:ext uri="{FF2B5EF4-FFF2-40B4-BE49-F238E27FC236}">
                    <a16:creationId xmlns:a16="http://schemas.microsoft.com/office/drawing/2014/main" id="{9C50C61D-29C2-FACE-4BFE-019AA1E5A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249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Line 2512">
                <a:extLst>
                  <a:ext uri="{FF2B5EF4-FFF2-40B4-BE49-F238E27FC236}">
                    <a16:creationId xmlns:a16="http://schemas.microsoft.com/office/drawing/2014/main" id="{9A1B6174-CAA9-7768-70EF-10C56D14A6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0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Line 2513">
                <a:extLst>
                  <a:ext uri="{FF2B5EF4-FFF2-40B4-BE49-F238E27FC236}">
                    <a16:creationId xmlns:a16="http://schemas.microsoft.com/office/drawing/2014/main" id="{6BC26D71-A81E-A86E-7725-A92BD6F39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0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Line 2514">
                <a:extLst>
                  <a:ext uri="{FF2B5EF4-FFF2-40B4-BE49-F238E27FC236}">
                    <a16:creationId xmlns:a16="http://schemas.microsoft.com/office/drawing/2014/main" id="{C3C2825B-39F5-5D00-2022-A7592CBE6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00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Line 2515">
                <a:extLst>
                  <a:ext uri="{FF2B5EF4-FFF2-40B4-BE49-F238E27FC236}">
                    <a16:creationId xmlns:a16="http://schemas.microsoft.com/office/drawing/2014/main" id="{6A937358-50E4-A1C0-2362-98A4ECF5B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246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Line 2516">
                <a:extLst>
                  <a:ext uri="{FF2B5EF4-FFF2-40B4-BE49-F238E27FC236}">
                    <a16:creationId xmlns:a16="http://schemas.microsoft.com/office/drawing/2014/main" id="{3B8628E2-94E3-A644-60A2-8DE10F8BA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0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Line 2517">
                <a:extLst>
                  <a:ext uri="{FF2B5EF4-FFF2-40B4-BE49-F238E27FC236}">
                    <a16:creationId xmlns:a16="http://schemas.microsoft.com/office/drawing/2014/main" id="{38497886-D464-92A7-C518-722ED001E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0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Line 2518">
                <a:extLst>
                  <a:ext uri="{FF2B5EF4-FFF2-40B4-BE49-F238E27FC236}">
                    <a16:creationId xmlns:a16="http://schemas.microsoft.com/office/drawing/2014/main" id="{67E8C215-7A74-A704-DC59-3E5E1262B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00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Line 2519">
                <a:extLst>
                  <a:ext uri="{FF2B5EF4-FFF2-40B4-BE49-F238E27FC236}">
                    <a16:creationId xmlns:a16="http://schemas.microsoft.com/office/drawing/2014/main" id="{5170A071-76B9-5227-7122-EE0CEC9DA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243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Line 2520">
                <a:extLst>
                  <a:ext uri="{FF2B5EF4-FFF2-40B4-BE49-F238E27FC236}">
                    <a16:creationId xmlns:a16="http://schemas.microsoft.com/office/drawing/2014/main" id="{29697AA5-583D-59AB-8252-9ED2772E8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Line 2521">
                <a:extLst>
                  <a:ext uri="{FF2B5EF4-FFF2-40B4-BE49-F238E27FC236}">
                    <a16:creationId xmlns:a16="http://schemas.microsoft.com/office/drawing/2014/main" id="{DB2FC498-6D07-F2D6-B318-236ACCF76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Line 2522">
                <a:extLst>
                  <a:ext uri="{FF2B5EF4-FFF2-40B4-BE49-F238E27FC236}">
                    <a16:creationId xmlns:a16="http://schemas.microsoft.com/office/drawing/2014/main" id="{4C0B237B-8F49-B31C-1A90-94EDBE530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0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Line 2523">
                <a:extLst>
                  <a:ext uri="{FF2B5EF4-FFF2-40B4-BE49-F238E27FC236}">
                    <a16:creationId xmlns:a16="http://schemas.microsoft.com/office/drawing/2014/main" id="{C9A4335F-886E-0BBB-12C7-AF10C4063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Line 2524">
                <a:extLst>
                  <a:ext uri="{FF2B5EF4-FFF2-40B4-BE49-F238E27FC236}">
                    <a16:creationId xmlns:a16="http://schemas.microsoft.com/office/drawing/2014/main" id="{1CE60D93-7D8B-4FF5-D85D-01891ECAA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Line 2525">
                <a:extLst>
                  <a:ext uri="{FF2B5EF4-FFF2-40B4-BE49-F238E27FC236}">
                    <a16:creationId xmlns:a16="http://schemas.microsoft.com/office/drawing/2014/main" id="{6C7C0D2F-6877-5F4B-8114-A9E5680DA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Line 2526">
                <a:extLst>
                  <a:ext uri="{FF2B5EF4-FFF2-40B4-BE49-F238E27FC236}">
                    <a16:creationId xmlns:a16="http://schemas.microsoft.com/office/drawing/2014/main" id="{33055A36-5C68-9A8D-1642-5F7F31D6C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0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Line 2527">
                <a:extLst>
                  <a:ext uri="{FF2B5EF4-FFF2-40B4-BE49-F238E27FC236}">
                    <a16:creationId xmlns:a16="http://schemas.microsoft.com/office/drawing/2014/main" id="{94719E9D-9AA0-EB1D-CD66-1E2E4EE8D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Line 2528">
                <a:extLst>
                  <a:ext uri="{FF2B5EF4-FFF2-40B4-BE49-F238E27FC236}">
                    <a16:creationId xmlns:a16="http://schemas.microsoft.com/office/drawing/2014/main" id="{0D82D9B0-EACF-A519-BBBA-20E0D0618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Line 2529">
                <a:extLst>
                  <a:ext uri="{FF2B5EF4-FFF2-40B4-BE49-F238E27FC236}">
                    <a16:creationId xmlns:a16="http://schemas.microsoft.com/office/drawing/2014/main" id="{48CDCFAD-7FB2-61B2-D20C-9AADF9129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Line 2530">
                <a:extLst>
                  <a:ext uri="{FF2B5EF4-FFF2-40B4-BE49-F238E27FC236}">
                    <a16:creationId xmlns:a16="http://schemas.microsoft.com/office/drawing/2014/main" id="{EEF7543E-E04D-93C9-798C-F261DEEC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0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Line 2531">
                <a:extLst>
                  <a:ext uri="{FF2B5EF4-FFF2-40B4-BE49-F238E27FC236}">
                    <a16:creationId xmlns:a16="http://schemas.microsoft.com/office/drawing/2014/main" id="{3D4F1181-EE7F-8F0A-67C9-DFD0A3D51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Line 2532">
                <a:extLst>
                  <a:ext uri="{FF2B5EF4-FFF2-40B4-BE49-F238E27FC236}">
                    <a16:creationId xmlns:a16="http://schemas.microsoft.com/office/drawing/2014/main" id="{E8B5AAA9-8D44-2CF3-8CE2-1F28B9E9F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Line 2533">
                <a:extLst>
                  <a:ext uri="{FF2B5EF4-FFF2-40B4-BE49-F238E27FC236}">
                    <a16:creationId xmlns:a16="http://schemas.microsoft.com/office/drawing/2014/main" id="{EC5C7100-F40D-B5E1-4079-90A23D2C2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Line 2534">
                <a:extLst>
                  <a:ext uri="{FF2B5EF4-FFF2-40B4-BE49-F238E27FC236}">
                    <a16:creationId xmlns:a16="http://schemas.microsoft.com/office/drawing/2014/main" id="{3B082CD8-5B4D-7C86-A94A-7700C8965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0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Line 2535">
                <a:extLst>
                  <a:ext uri="{FF2B5EF4-FFF2-40B4-BE49-F238E27FC236}">
                    <a16:creationId xmlns:a16="http://schemas.microsoft.com/office/drawing/2014/main" id="{B83C7CEA-9D8A-307D-B8C8-894ECDFD5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Line 2536">
                <a:extLst>
                  <a:ext uri="{FF2B5EF4-FFF2-40B4-BE49-F238E27FC236}">
                    <a16:creationId xmlns:a16="http://schemas.microsoft.com/office/drawing/2014/main" id="{DEBC4625-9FE0-0E53-90C1-3A49CB528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4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Line 2537">
                <a:extLst>
                  <a:ext uri="{FF2B5EF4-FFF2-40B4-BE49-F238E27FC236}">
                    <a16:creationId xmlns:a16="http://schemas.microsoft.com/office/drawing/2014/main" id="{8363D3D0-50B0-37C4-78AA-D94F19D2E9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64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Line 2538">
                <a:extLst>
                  <a:ext uri="{FF2B5EF4-FFF2-40B4-BE49-F238E27FC236}">
                    <a16:creationId xmlns:a16="http://schemas.microsoft.com/office/drawing/2014/main" id="{07B078D5-13E6-0A6C-AFD0-968853B3F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64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Line 2539">
                <a:extLst>
                  <a:ext uri="{FF2B5EF4-FFF2-40B4-BE49-F238E27FC236}">
                    <a16:creationId xmlns:a16="http://schemas.microsoft.com/office/drawing/2014/main" id="{33821CA5-2498-84AA-2BDF-9DA3CBF15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64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Line 2540">
                <a:extLst>
                  <a:ext uri="{FF2B5EF4-FFF2-40B4-BE49-F238E27FC236}">
                    <a16:creationId xmlns:a16="http://schemas.microsoft.com/office/drawing/2014/main" id="{8CFD99EA-A9DD-22B9-5F10-AD5144773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4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Line 2541">
                <a:extLst>
                  <a:ext uri="{FF2B5EF4-FFF2-40B4-BE49-F238E27FC236}">
                    <a16:creationId xmlns:a16="http://schemas.microsoft.com/office/drawing/2014/main" id="{3F042E92-A476-47AA-CB86-9F4462D94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64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Line 2542">
                <a:extLst>
                  <a:ext uri="{FF2B5EF4-FFF2-40B4-BE49-F238E27FC236}">
                    <a16:creationId xmlns:a16="http://schemas.microsoft.com/office/drawing/2014/main" id="{B313D4C2-6CC5-0387-3370-32791EC20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64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Line 2543">
                <a:extLst>
                  <a:ext uri="{FF2B5EF4-FFF2-40B4-BE49-F238E27FC236}">
                    <a16:creationId xmlns:a16="http://schemas.microsoft.com/office/drawing/2014/main" id="{ED9EE0DF-CA45-846C-4977-46DFDE902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64" y="285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Line 2544">
                <a:extLst>
                  <a:ext uri="{FF2B5EF4-FFF2-40B4-BE49-F238E27FC236}">
                    <a16:creationId xmlns:a16="http://schemas.microsoft.com/office/drawing/2014/main" id="{BA42D712-5618-E0FE-252D-67372B109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4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Line 2545">
                <a:extLst>
                  <a:ext uri="{FF2B5EF4-FFF2-40B4-BE49-F238E27FC236}">
                    <a16:creationId xmlns:a16="http://schemas.microsoft.com/office/drawing/2014/main" id="{D8C0FA35-760A-ED4A-5EEB-350298976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64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Line 2546">
                <a:extLst>
                  <a:ext uri="{FF2B5EF4-FFF2-40B4-BE49-F238E27FC236}">
                    <a16:creationId xmlns:a16="http://schemas.microsoft.com/office/drawing/2014/main" id="{B91D66DC-D0D9-0978-6F21-FFD4DAA5E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64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Line 2547">
                <a:extLst>
                  <a:ext uri="{FF2B5EF4-FFF2-40B4-BE49-F238E27FC236}">
                    <a16:creationId xmlns:a16="http://schemas.microsoft.com/office/drawing/2014/main" id="{6B973F03-0F95-1623-C6CD-CAC7B826D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64" y="281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Line 2548">
                <a:extLst>
                  <a:ext uri="{FF2B5EF4-FFF2-40B4-BE49-F238E27FC236}">
                    <a16:creationId xmlns:a16="http://schemas.microsoft.com/office/drawing/2014/main" id="{E282E48F-C1FC-934F-CB90-DFEF42494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4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Line 2549">
                <a:extLst>
                  <a:ext uri="{FF2B5EF4-FFF2-40B4-BE49-F238E27FC236}">
                    <a16:creationId xmlns:a16="http://schemas.microsoft.com/office/drawing/2014/main" id="{A3BD4B31-112F-30D5-9B4B-558A97800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64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Line 2550">
                <a:extLst>
                  <a:ext uri="{FF2B5EF4-FFF2-40B4-BE49-F238E27FC236}">
                    <a16:creationId xmlns:a16="http://schemas.microsoft.com/office/drawing/2014/main" id="{A64C54B8-5929-7B54-1326-501E6D9F54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64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Line 2551">
                <a:extLst>
                  <a:ext uri="{FF2B5EF4-FFF2-40B4-BE49-F238E27FC236}">
                    <a16:creationId xmlns:a16="http://schemas.microsoft.com/office/drawing/2014/main" id="{4AA76641-DB64-BEA8-7066-A4A8DA6B0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64" y="278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Line 2552">
                <a:extLst>
                  <a:ext uri="{FF2B5EF4-FFF2-40B4-BE49-F238E27FC236}">
                    <a16:creationId xmlns:a16="http://schemas.microsoft.com/office/drawing/2014/main" id="{B3FABD29-4AC0-765B-11C4-B0E03B69B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Line 2553">
                <a:extLst>
                  <a:ext uri="{FF2B5EF4-FFF2-40B4-BE49-F238E27FC236}">
                    <a16:creationId xmlns:a16="http://schemas.microsoft.com/office/drawing/2014/main" id="{D7EF7C13-725C-B605-3EDF-84EFF4506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0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Line 2554">
                <a:extLst>
                  <a:ext uri="{FF2B5EF4-FFF2-40B4-BE49-F238E27FC236}">
                    <a16:creationId xmlns:a16="http://schemas.microsoft.com/office/drawing/2014/main" id="{65F391EB-0EC7-9AEC-FB63-2DEF076329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0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Line 2555">
                <a:extLst>
                  <a:ext uri="{FF2B5EF4-FFF2-40B4-BE49-F238E27FC236}">
                    <a16:creationId xmlns:a16="http://schemas.microsoft.com/office/drawing/2014/main" id="{743C5C43-750D-B9A6-2A18-977A284B1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0" y="3036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Line 2556">
                <a:extLst>
                  <a:ext uri="{FF2B5EF4-FFF2-40B4-BE49-F238E27FC236}">
                    <a16:creationId xmlns:a16="http://schemas.microsoft.com/office/drawing/2014/main" id="{95A3B584-09C1-71E4-E8C3-4EB5032DE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" y="300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Line 2557">
                <a:extLst>
                  <a:ext uri="{FF2B5EF4-FFF2-40B4-BE49-F238E27FC236}">
                    <a16:creationId xmlns:a16="http://schemas.microsoft.com/office/drawing/2014/main" id="{EFBD40AD-5194-947A-AA74-6BB3C3F9F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0" y="300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Line 2558">
                <a:extLst>
                  <a:ext uri="{FF2B5EF4-FFF2-40B4-BE49-F238E27FC236}">
                    <a16:creationId xmlns:a16="http://schemas.microsoft.com/office/drawing/2014/main" id="{724BC1BD-7756-4082-DEB9-983D68C11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0" y="300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Line 2559">
                <a:extLst>
                  <a:ext uri="{FF2B5EF4-FFF2-40B4-BE49-F238E27FC236}">
                    <a16:creationId xmlns:a16="http://schemas.microsoft.com/office/drawing/2014/main" id="{CD40FA00-CBE5-670E-9994-3BDD0FB6D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0" y="300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Line 2560">
                <a:extLst>
                  <a:ext uri="{FF2B5EF4-FFF2-40B4-BE49-F238E27FC236}">
                    <a16:creationId xmlns:a16="http://schemas.microsoft.com/office/drawing/2014/main" id="{C5478F9B-95F2-A0E7-3994-093DBC390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" y="296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Line 2561">
                <a:extLst>
                  <a:ext uri="{FF2B5EF4-FFF2-40B4-BE49-F238E27FC236}">
                    <a16:creationId xmlns:a16="http://schemas.microsoft.com/office/drawing/2014/main" id="{B1D64DCB-106B-DB8F-F4E9-6C151F258C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0" y="296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Line 2562">
                <a:extLst>
                  <a:ext uri="{FF2B5EF4-FFF2-40B4-BE49-F238E27FC236}">
                    <a16:creationId xmlns:a16="http://schemas.microsoft.com/office/drawing/2014/main" id="{CCA69887-4E7D-6E9B-22B8-6B5EC7D5A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0" y="296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Line 2563">
                <a:extLst>
                  <a:ext uri="{FF2B5EF4-FFF2-40B4-BE49-F238E27FC236}">
                    <a16:creationId xmlns:a16="http://schemas.microsoft.com/office/drawing/2014/main" id="{521C13BB-6C74-57A5-775C-78FFEA6C0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0" y="2964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Line 2564">
                <a:extLst>
                  <a:ext uri="{FF2B5EF4-FFF2-40B4-BE49-F238E27FC236}">
                    <a16:creationId xmlns:a16="http://schemas.microsoft.com/office/drawing/2014/main" id="{5D2B6D1D-A96F-95EB-F893-70B1AE888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" y="2932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Line 2565">
                <a:extLst>
                  <a:ext uri="{FF2B5EF4-FFF2-40B4-BE49-F238E27FC236}">
                    <a16:creationId xmlns:a16="http://schemas.microsoft.com/office/drawing/2014/main" id="{464BBD0D-AF4E-D1A3-C782-32DE9C5F7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0" y="2932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Line 2566">
                <a:extLst>
                  <a:ext uri="{FF2B5EF4-FFF2-40B4-BE49-F238E27FC236}">
                    <a16:creationId xmlns:a16="http://schemas.microsoft.com/office/drawing/2014/main" id="{DCB82ACE-2B54-7317-C5D2-53D64F6BC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0" y="2932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Line 2567">
                <a:extLst>
                  <a:ext uri="{FF2B5EF4-FFF2-40B4-BE49-F238E27FC236}">
                    <a16:creationId xmlns:a16="http://schemas.microsoft.com/office/drawing/2014/main" id="{B805587B-3B9C-D6C2-BD79-373CC7972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0" y="2932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Line 2568">
                <a:extLst>
                  <a:ext uri="{FF2B5EF4-FFF2-40B4-BE49-F238E27FC236}">
                    <a16:creationId xmlns:a16="http://schemas.microsoft.com/office/drawing/2014/main" id="{27D4C3E4-4FB9-DEC7-66B0-F5F85A0F2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" y="2891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Line 2569">
                <a:extLst>
                  <a:ext uri="{FF2B5EF4-FFF2-40B4-BE49-F238E27FC236}">
                    <a16:creationId xmlns:a16="http://schemas.microsoft.com/office/drawing/2014/main" id="{18231FDB-E9E3-3FF0-0B16-EAB0910AC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0" y="2891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Line 2570">
                <a:extLst>
                  <a:ext uri="{FF2B5EF4-FFF2-40B4-BE49-F238E27FC236}">
                    <a16:creationId xmlns:a16="http://schemas.microsoft.com/office/drawing/2014/main" id="{AFB517F4-8778-6B1C-3039-20FB5EB47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0" y="2891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Line 2571">
                <a:extLst>
                  <a:ext uri="{FF2B5EF4-FFF2-40B4-BE49-F238E27FC236}">
                    <a16:creationId xmlns:a16="http://schemas.microsoft.com/office/drawing/2014/main" id="{73D0B05E-DE5A-3CB5-52CE-78F12C89B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0" y="2891"/>
                <a:ext cx="33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Line 2572">
                <a:extLst>
                  <a:ext uri="{FF2B5EF4-FFF2-40B4-BE49-F238E27FC236}">
                    <a16:creationId xmlns:a16="http://schemas.microsoft.com/office/drawing/2014/main" id="{C15781BA-F6A4-0EAD-13C1-E7CED0F59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" y="285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Line 2573">
                <a:extLst>
                  <a:ext uri="{FF2B5EF4-FFF2-40B4-BE49-F238E27FC236}">
                    <a16:creationId xmlns:a16="http://schemas.microsoft.com/office/drawing/2014/main" id="{54A27708-19E4-67A3-6586-6659EF3AA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0" y="285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Line 2574">
                <a:extLst>
                  <a:ext uri="{FF2B5EF4-FFF2-40B4-BE49-F238E27FC236}">
                    <a16:creationId xmlns:a16="http://schemas.microsoft.com/office/drawing/2014/main" id="{853031F5-6C23-4224-8FCE-C4CFAA0AC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0" y="285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Line 2575">
                <a:extLst>
                  <a:ext uri="{FF2B5EF4-FFF2-40B4-BE49-F238E27FC236}">
                    <a16:creationId xmlns:a16="http://schemas.microsoft.com/office/drawing/2014/main" id="{F68F6542-DB2F-708E-0570-5F4DEE8F0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0" y="2859"/>
                <a:ext cx="33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Line 2576">
                <a:extLst>
                  <a:ext uri="{FF2B5EF4-FFF2-40B4-BE49-F238E27FC236}">
                    <a16:creationId xmlns:a16="http://schemas.microsoft.com/office/drawing/2014/main" id="{6172CA55-917F-3AC8-1782-3E5DF29CA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7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Line 2577">
                <a:extLst>
                  <a:ext uri="{FF2B5EF4-FFF2-40B4-BE49-F238E27FC236}">
                    <a16:creationId xmlns:a16="http://schemas.microsoft.com/office/drawing/2014/main" id="{85E0527E-6FF1-4F0E-7D95-D2F9DC5A9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77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Line 2578">
                <a:extLst>
                  <a:ext uri="{FF2B5EF4-FFF2-40B4-BE49-F238E27FC236}">
                    <a16:creationId xmlns:a16="http://schemas.microsoft.com/office/drawing/2014/main" id="{CAD1A557-60A9-C82E-1A42-DE6A1A855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77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Line 2579">
                <a:extLst>
                  <a:ext uri="{FF2B5EF4-FFF2-40B4-BE49-F238E27FC236}">
                    <a16:creationId xmlns:a16="http://schemas.microsoft.com/office/drawing/2014/main" id="{3AD7F10C-38EB-5FAB-43E4-5C4ED9C00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7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Line 2580">
                <a:extLst>
                  <a:ext uri="{FF2B5EF4-FFF2-40B4-BE49-F238E27FC236}">
                    <a16:creationId xmlns:a16="http://schemas.microsoft.com/office/drawing/2014/main" id="{D0DE317A-1AC5-AD3B-8668-72B4D4586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9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Line 2581">
                <a:extLst>
                  <a:ext uri="{FF2B5EF4-FFF2-40B4-BE49-F238E27FC236}">
                    <a16:creationId xmlns:a16="http://schemas.microsoft.com/office/drawing/2014/main" id="{928C39CF-F954-A9F9-EE20-F469AF800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9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Line 2582">
                <a:extLst>
                  <a:ext uri="{FF2B5EF4-FFF2-40B4-BE49-F238E27FC236}">
                    <a16:creationId xmlns:a16="http://schemas.microsoft.com/office/drawing/2014/main" id="{5850DD54-D582-2BA7-1D3D-7B66F6F3F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09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Line 2583">
                <a:extLst>
                  <a:ext uri="{FF2B5EF4-FFF2-40B4-BE49-F238E27FC236}">
                    <a16:creationId xmlns:a16="http://schemas.microsoft.com/office/drawing/2014/main" id="{B1E9FE10-9B67-15AB-6313-ACC7F66FF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09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Line 2584">
                <a:extLst>
                  <a:ext uri="{FF2B5EF4-FFF2-40B4-BE49-F238E27FC236}">
                    <a16:creationId xmlns:a16="http://schemas.microsoft.com/office/drawing/2014/main" id="{C3F36BFB-4BB4-F674-73A4-B5BE576B7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3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Line 2585">
                <a:extLst>
                  <a:ext uri="{FF2B5EF4-FFF2-40B4-BE49-F238E27FC236}">
                    <a16:creationId xmlns:a16="http://schemas.microsoft.com/office/drawing/2014/main" id="{78B27137-CF2F-8759-0189-BB1521EDE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3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Line 2586">
                <a:extLst>
                  <a:ext uri="{FF2B5EF4-FFF2-40B4-BE49-F238E27FC236}">
                    <a16:creationId xmlns:a16="http://schemas.microsoft.com/office/drawing/2014/main" id="{30E1CD49-BAC0-11B9-D816-C077652BEF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33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Line 2587">
                <a:extLst>
                  <a:ext uri="{FF2B5EF4-FFF2-40B4-BE49-F238E27FC236}">
                    <a16:creationId xmlns:a16="http://schemas.microsoft.com/office/drawing/2014/main" id="{0219200A-2F1C-FC64-2499-BE6F74853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3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Line 2588">
                <a:extLst>
                  <a:ext uri="{FF2B5EF4-FFF2-40B4-BE49-F238E27FC236}">
                    <a16:creationId xmlns:a16="http://schemas.microsoft.com/office/drawing/2014/main" id="{365ACE00-EE1F-A361-7D98-EEACF2A15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3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Line 2589">
                <a:extLst>
                  <a:ext uri="{FF2B5EF4-FFF2-40B4-BE49-F238E27FC236}">
                    <a16:creationId xmlns:a16="http://schemas.microsoft.com/office/drawing/2014/main" id="{F8A3C357-7A62-262E-F05B-A4411FE9C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3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Line 2590">
                <a:extLst>
                  <a:ext uri="{FF2B5EF4-FFF2-40B4-BE49-F238E27FC236}">
                    <a16:creationId xmlns:a16="http://schemas.microsoft.com/office/drawing/2014/main" id="{CB90A7F4-A33B-3EE6-C568-8B137ED89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33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Line 2591">
                <a:extLst>
                  <a:ext uri="{FF2B5EF4-FFF2-40B4-BE49-F238E27FC236}">
                    <a16:creationId xmlns:a16="http://schemas.microsoft.com/office/drawing/2014/main" id="{686CBBA5-269D-B4C2-62CF-B3D1C56E07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3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Line 2592">
                <a:extLst>
                  <a:ext uri="{FF2B5EF4-FFF2-40B4-BE49-F238E27FC236}">
                    <a16:creationId xmlns:a16="http://schemas.microsoft.com/office/drawing/2014/main" id="{DC021EF2-4043-C981-FF22-C35419327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9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Line 2593">
                <a:extLst>
                  <a:ext uri="{FF2B5EF4-FFF2-40B4-BE49-F238E27FC236}">
                    <a16:creationId xmlns:a16="http://schemas.microsoft.com/office/drawing/2014/main" id="{3DC1ED6E-5114-A857-FCF1-BB00C08D9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9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Line 2594">
                <a:extLst>
                  <a:ext uri="{FF2B5EF4-FFF2-40B4-BE49-F238E27FC236}">
                    <a16:creationId xmlns:a16="http://schemas.microsoft.com/office/drawing/2014/main" id="{BF081E81-3D9E-37AB-9E57-B6D2ABF58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9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Line 2595">
                <a:extLst>
                  <a:ext uri="{FF2B5EF4-FFF2-40B4-BE49-F238E27FC236}">
                    <a16:creationId xmlns:a16="http://schemas.microsoft.com/office/drawing/2014/main" id="{1D58D4C5-F39E-2826-C06C-206591607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9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Line 2596">
                <a:extLst>
                  <a:ext uri="{FF2B5EF4-FFF2-40B4-BE49-F238E27FC236}">
                    <a16:creationId xmlns:a16="http://schemas.microsoft.com/office/drawing/2014/main" id="{C93FED1A-2D10-9860-D004-198914A34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9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Line 2597">
                <a:extLst>
                  <a:ext uri="{FF2B5EF4-FFF2-40B4-BE49-F238E27FC236}">
                    <a16:creationId xmlns:a16="http://schemas.microsoft.com/office/drawing/2014/main" id="{8BCF5B1E-A16F-125C-5D7A-498937B55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9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Line 2598">
                <a:extLst>
                  <a:ext uri="{FF2B5EF4-FFF2-40B4-BE49-F238E27FC236}">
                    <a16:creationId xmlns:a16="http://schemas.microsoft.com/office/drawing/2014/main" id="{BE55EC40-DFC8-ED17-7D2C-1CAEB0B94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9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Line 2599">
                <a:extLst>
                  <a:ext uri="{FF2B5EF4-FFF2-40B4-BE49-F238E27FC236}">
                    <a16:creationId xmlns:a16="http://schemas.microsoft.com/office/drawing/2014/main" id="{91EF27B1-91B7-EF43-5D81-F1A3DE99A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9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Line 2600">
                <a:extLst>
                  <a:ext uri="{FF2B5EF4-FFF2-40B4-BE49-F238E27FC236}">
                    <a16:creationId xmlns:a16="http://schemas.microsoft.com/office/drawing/2014/main" id="{4FE39BFC-1802-A5B1-41E4-0EC02F4A5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9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Line 2601">
                <a:extLst>
                  <a:ext uri="{FF2B5EF4-FFF2-40B4-BE49-F238E27FC236}">
                    <a16:creationId xmlns:a16="http://schemas.microsoft.com/office/drawing/2014/main" id="{E4D054AE-A92F-FBFF-8C7A-52B27C10E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9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Line 2602">
                <a:extLst>
                  <a:ext uri="{FF2B5EF4-FFF2-40B4-BE49-F238E27FC236}">
                    <a16:creationId xmlns:a16="http://schemas.microsoft.com/office/drawing/2014/main" id="{268ACA77-1FAF-64BF-49BF-BB32DA7B4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9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Line 2603">
                <a:extLst>
                  <a:ext uri="{FF2B5EF4-FFF2-40B4-BE49-F238E27FC236}">
                    <a16:creationId xmlns:a16="http://schemas.microsoft.com/office/drawing/2014/main" id="{6934E580-9A51-71D8-CE62-FBAA5AAF9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9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Line 2604">
                <a:extLst>
                  <a:ext uri="{FF2B5EF4-FFF2-40B4-BE49-F238E27FC236}">
                    <a16:creationId xmlns:a16="http://schemas.microsoft.com/office/drawing/2014/main" id="{3082D040-8534-8F8F-809F-EF56F739F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9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Line 2605">
                <a:extLst>
                  <a:ext uri="{FF2B5EF4-FFF2-40B4-BE49-F238E27FC236}">
                    <a16:creationId xmlns:a16="http://schemas.microsoft.com/office/drawing/2014/main" id="{8F446605-7BB1-2977-19B8-006B17EAF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9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Line 2606">
                <a:extLst>
                  <a:ext uri="{FF2B5EF4-FFF2-40B4-BE49-F238E27FC236}">
                    <a16:creationId xmlns:a16="http://schemas.microsoft.com/office/drawing/2014/main" id="{9C3F460E-B334-ECB7-C1BC-22EECD89E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9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Line 2607">
                <a:extLst>
                  <a:ext uri="{FF2B5EF4-FFF2-40B4-BE49-F238E27FC236}">
                    <a16:creationId xmlns:a16="http://schemas.microsoft.com/office/drawing/2014/main" id="{6BEBFD61-2293-E05E-9309-9AEE11524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9" y="293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Line 2608">
                <a:extLst>
                  <a:ext uri="{FF2B5EF4-FFF2-40B4-BE49-F238E27FC236}">
                    <a16:creationId xmlns:a16="http://schemas.microsoft.com/office/drawing/2014/main" id="{2F77A4D7-AE8F-3EE2-D91B-41E4ECA10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9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Line 2609">
                <a:extLst>
                  <a:ext uri="{FF2B5EF4-FFF2-40B4-BE49-F238E27FC236}">
                    <a16:creationId xmlns:a16="http://schemas.microsoft.com/office/drawing/2014/main" id="{F1DC9603-C5F3-6A25-D038-A6E1574D1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9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Line 2610">
                <a:extLst>
                  <a:ext uri="{FF2B5EF4-FFF2-40B4-BE49-F238E27FC236}">
                    <a16:creationId xmlns:a16="http://schemas.microsoft.com/office/drawing/2014/main" id="{A36E4A71-3E7E-DB27-797F-9FB98B70F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9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Line 2611">
                <a:extLst>
                  <a:ext uri="{FF2B5EF4-FFF2-40B4-BE49-F238E27FC236}">
                    <a16:creationId xmlns:a16="http://schemas.microsoft.com/office/drawing/2014/main" id="{1DBCCF7C-4607-4EC2-E4BF-C1FFC14C2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9" y="2891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Line 2612">
                <a:extLst>
                  <a:ext uri="{FF2B5EF4-FFF2-40B4-BE49-F238E27FC236}">
                    <a16:creationId xmlns:a16="http://schemas.microsoft.com/office/drawing/2014/main" id="{3D96645E-A2E5-E816-9522-AE7D38CDA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1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Line 2613">
                <a:extLst>
                  <a:ext uri="{FF2B5EF4-FFF2-40B4-BE49-F238E27FC236}">
                    <a16:creationId xmlns:a16="http://schemas.microsoft.com/office/drawing/2014/main" id="{773E134F-CF17-4E89-DC47-7130FDFC0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1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Line 2614">
                <a:extLst>
                  <a:ext uri="{FF2B5EF4-FFF2-40B4-BE49-F238E27FC236}">
                    <a16:creationId xmlns:a16="http://schemas.microsoft.com/office/drawing/2014/main" id="{4E684E94-2CD1-2187-4620-D4363D6FB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21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Line 2615">
                <a:extLst>
                  <a:ext uri="{FF2B5EF4-FFF2-40B4-BE49-F238E27FC236}">
                    <a16:creationId xmlns:a16="http://schemas.microsoft.com/office/drawing/2014/main" id="{FBD1AD25-1A13-A1E9-E9F8-C9EE70382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1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Line 2616">
                <a:extLst>
                  <a:ext uri="{FF2B5EF4-FFF2-40B4-BE49-F238E27FC236}">
                    <a16:creationId xmlns:a16="http://schemas.microsoft.com/office/drawing/2014/main" id="{B9E2F62A-B806-A346-1344-028A105D3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1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Line 2617">
                <a:extLst>
                  <a:ext uri="{FF2B5EF4-FFF2-40B4-BE49-F238E27FC236}">
                    <a16:creationId xmlns:a16="http://schemas.microsoft.com/office/drawing/2014/main" id="{5684FE78-2A5F-13A2-53A4-4DB245579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1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Line 2618">
                <a:extLst>
                  <a:ext uri="{FF2B5EF4-FFF2-40B4-BE49-F238E27FC236}">
                    <a16:creationId xmlns:a16="http://schemas.microsoft.com/office/drawing/2014/main" id="{0B8ED3A7-A699-C674-2C57-07F2D6B3E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21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Line 2619">
                <a:extLst>
                  <a:ext uri="{FF2B5EF4-FFF2-40B4-BE49-F238E27FC236}">
                    <a16:creationId xmlns:a16="http://schemas.microsoft.com/office/drawing/2014/main" id="{A170210D-DA24-2407-E8A0-EA1B02A85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1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Line 2620">
                <a:extLst>
                  <a:ext uri="{FF2B5EF4-FFF2-40B4-BE49-F238E27FC236}">
                    <a16:creationId xmlns:a16="http://schemas.microsoft.com/office/drawing/2014/main" id="{9AEE7BE9-0173-672C-39B1-32B27133EC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Line 2621">
                <a:extLst>
                  <a:ext uri="{FF2B5EF4-FFF2-40B4-BE49-F238E27FC236}">
                    <a16:creationId xmlns:a16="http://schemas.microsoft.com/office/drawing/2014/main" id="{3E0EE8B4-A957-F50D-1718-3D61586FD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8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Line 2622">
                <a:extLst>
                  <a:ext uri="{FF2B5EF4-FFF2-40B4-BE49-F238E27FC236}">
                    <a16:creationId xmlns:a16="http://schemas.microsoft.com/office/drawing/2014/main" id="{B47E503A-1711-440B-871F-9A11E74CF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58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Line 2623">
                <a:extLst>
                  <a:ext uri="{FF2B5EF4-FFF2-40B4-BE49-F238E27FC236}">
                    <a16:creationId xmlns:a16="http://schemas.microsoft.com/office/drawing/2014/main" id="{B42F8302-C340-A569-74AB-E276A3654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8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Line 2624">
                <a:extLst>
                  <a:ext uri="{FF2B5EF4-FFF2-40B4-BE49-F238E27FC236}">
                    <a16:creationId xmlns:a16="http://schemas.microsoft.com/office/drawing/2014/main" id="{30F9768C-9289-2040-B568-13FFE24F8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Line 2625">
                <a:extLst>
                  <a:ext uri="{FF2B5EF4-FFF2-40B4-BE49-F238E27FC236}">
                    <a16:creationId xmlns:a16="http://schemas.microsoft.com/office/drawing/2014/main" id="{AB6232EB-B78E-ECDD-EE24-7B0BE49D5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8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Line 2626">
                <a:extLst>
                  <a:ext uri="{FF2B5EF4-FFF2-40B4-BE49-F238E27FC236}">
                    <a16:creationId xmlns:a16="http://schemas.microsoft.com/office/drawing/2014/main" id="{AED24C50-68A1-7CA8-6860-1136F946C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58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Line 2627">
                <a:extLst>
                  <a:ext uri="{FF2B5EF4-FFF2-40B4-BE49-F238E27FC236}">
                    <a16:creationId xmlns:a16="http://schemas.microsoft.com/office/drawing/2014/main" id="{CAB31627-7B85-8F6A-5EE0-09181C79A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8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Line 2628">
                <a:extLst>
                  <a:ext uri="{FF2B5EF4-FFF2-40B4-BE49-F238E27FC236}">
                    <a16:creationId xmlns:a16="http://schemas.microsoft.com/office/drawing/2014/main" id="{02A1FFF5-7C88-2B42-5FAB-7C3D6D571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Line 2629">
                <a:extLst>
                  <a:ext uri="{FF2B5EF4-FFF2-40B4-BE49-F238E27FC236}">
                    <a16:creationId xmlns:a16="http://schemas.microsoft.com/office/drawing/2014/main" id="{2A2DCB29-8154-B8E9-93BB-A114FC72F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8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Line 2630">
                <a:extLst>
                  <a:ext uri="{FF2B5EF4-FFF2-40B4-BE49-F238E27FC236}">
                    <a16:creationId xmlns:a16="http://schemas.microsoft.com/office/drawing/2014/main" id="{9C9F6072-C794-1988-7A92-071384F90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58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Line 2631">
                <a:extLst>
                  <a:ext uri="{FF2B5EF4-FFF2-40B4-BE49-F238E27FC236}">
                    <a16:creationId xmlns:a16="http://schemas.microsoft.com/office/drawing/2014/main" id="{6F98B04C-F7EA-4E3E-5025-AA951063F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8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Line 2632">
                <a:extLst>
                  <a:ext uri="{FF2B5EF4-FFF2-40B4-BE49-F238E27FC236}">
                    <a16:creationId xmlns:a16="http://schemas.microsoft.com/office/drawing/2014/main" id="{00C3498D-FA81-7C82-D792-8DB69A340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4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Line 2633">
                <a:extLst>
                  <a:ext uri="{FF2B5EF4-FFF2-40B4-BE49-F238E27FC236}">
                    <a16:creationId xmlns:a16="http://schemas.microsoft.com/office/drawing/2014/main" id="{901E1216-AC99-542E-1328-40AA796F2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4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Line 2634">
                <a:extLst>
                  <a:ext uri="{FF2B5EF4-FFF2-40B4-BE49-F238E27FC236}">
                    <a16:creationId xmlns:a16="http://schemas.microsoft.com/office/drawing/2014/main" id="{67887273-8C1A-A502-8E8F-1530A33C5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14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Line 2635">
                <a:extLst>
                  <a:ext uri="{FF2B5EF4-FFF2-40B4-BE49-F238E27FC236}">
                    <a16:creationId xmlns:a16="http://schemas.microsoft.com/office/drawing/2014/main" id="{3A4EC2C2-6325-B08D-6FB9-72B5DB747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14" y="3036"/>
                <a:ext cx="32" cy="33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Line 2636">
                <a:extLst>
                  <a:ext uri="{FF2B5EF4-FFF2-40B4-BE49-F238E27FC236}">
                    <a16:creationId xmlns:a16="http://schemas.microsoft.com/office/drawing/2014/main" id="{7B6C7E48-CF2D-D451-88B9-C0C505DBCE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4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Line 2637">
                <a:extLst>
                  <a:ext uri="{FF2B5EF4-FFF2-40B4-BE49-F238E27FC236}">
                    <a16:creationId xmlns:a16="http://schemas.microsoft.com/office/drawing/2014/main" id="{A1825EDB-5D7A-8DBE-7B73-78AEDCD94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4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" name="Line 2638">
                <a:extLst>
                  <a:ext uri="{FF2B5EF4-FFF2-40B4-BE49-F238E27FC236}">
                    <a16:creationId xmlns:a16="http://schemas.microsoft.com/office/drawing/2014/main" id="{444ABE41-F630-3434-46A9-D7769FAB2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14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Line 2639">
                <a:extLst>
                  <a:ext uri="{FF2B5EF4-FFF2-40B4-BE49-F238E27FC236}">
                    <a16:creationId xmlns:a16="http://schemas.microsoft.com/office/drawing/2014/main" id="{5B8C35F8-A424-599C-B500-E82558293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14" y="300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Line 2640">
                <a:extLst>
                  <a:ext uri="{FF2B5EF4-FFF2-40B4-BE49-F238E27FC236}">
                    <a16:creationId xmlns:a16="http://schemas.microsoft.com/office/drawing/2014/main" id="{E03B8B6E-DE98-BF5F-A021-9919AF9E9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4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Line 2641">
                <a:extLst>
                  <a:ext uri="{FF2B5EF4-FFF2-40B4-BE49-F238E27FC236}">
                    <a16:creationId xmlns:a16="http://schemas.microsoft.com/office/drawing/2014/main" id="{7539022E-B175-25BC-2A43-F37EE7488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4" y="296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46" name="Line 2643">
              <a:extLst>
                <a:ext uri="{FF2B5EF4-FFF2-40B4-BE49-F238E27FC236}">
                  <a16:creationId xmlns:a16="http://schemas.microsoft.com/office/drawing/2014/main" id="{2A74CA4E-58EF-D3E6-CB5B-A126569A0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4" y="296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Line 2644">
              <a:extLst>
                <a:ext uri="{FF2B5EF4-FFF2-40B4-BE49-F238E27FC236}">
                  <a16:creationId xmlns:a16="http://schemas.microsoft.com/office/drawing/2014/main" id="{3F535A3B-017B-B1D0-0B6D-29C8B42E4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4" y="296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Line 2645">
              <a:extLst>
                <a:ext uri="{FF2B5EF4-FFF2-40B4-BE49-F238E27FC236}">
                  <a16:creationId xmlns:a16="http://schemas.microsoft.com/office/drawing/2014/main" id="{B7E3D7FA-72B1-4943-52B6-48B057C88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3036"/>
              <a:ext cx="33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Line 2646">
              <a:extLst>
                <a:ext uri="{FF2B5EF4-FFF2-40B4-BE49-F238E27FC236}">
                  <a16:creationId xmlns:a16="http://schemas.microsoft.com/office/drawing/2014/main" id="{4111611D-56D3-9909-EB2C-569698F31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" y="3036"/>
              <a:ext cx="33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Line 2647">
              <a:extLst>
                <a:ext uri="{FF2B5EF4-FFF2-40B4-BE49-F238E27FC236}">
                  <a16:creationId xmlns:a16="http://schemas.microsoft.com/office/drawing/2014/main" id="{3EA826A2-426C-E5E4-F712-478C4843D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8" y="3036"/>
              <a:ext cx="33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Line 2648">
              <a:extLst>
                <a:ext uri="{FF2B5EF4-FFF2-40B4-BE49-F238E27FC236}">
                  <a16:creationId xmlns:a16="http://schemas.microsoft.com/office/drawing/2014/main" id="{E4AE7A18-F7B6-27BC-F8B7-6B4A3FE52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8" y="3036"/>
              <a:ext cx="33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Line 2649">
              <a:extLst>
                <a:ext uri="{FF2B5EF4-FFF2-40B4-BE49-F238E27FC236}">
                  <a16:creationId xmlns:a16="http://schemas.microsoft.com/office/drawing/2014/main" id="{3A2C9388-22F4-8CFD-A93E-E58BC71DF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3004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Line 2650">
              <a:extLst>
                <a:ext uri="{FF2B5EF4-FFF2-40B4-BE49-F238E27FC236}">
                  <a16:creationId xmlns:a16="http://schemas.microsoft.com/office/drawing/2014/main" id="{DB1F5F20-DD14-641E-101F-B700CDDB3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" y="3004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Line 2651">
              <a:extLst>
                <a:ext uri="{FF2B5EF4-FFF2-40B4-BE49-F238E27FC236}">
                  <a16:creationId xmlns:a16="http://schemas.microsoft.com/office/drawing/2014/main" id="{610E80D3-BD22-B80E-F67B-6EF6237F5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8" y="3004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Line 2652">
              <a:extLst>
                <a:ext uri="{FF2B5EF4-FFF2-40B4-BE49-F238E27FC236}">
                  <a16:creationId xmlns:a16="http://schemas.microsoft.com/office/drawing/2014/main" id="{1048C9F5-B4B7-F737-CB0B-6B25E4C5C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8" y="3004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Line 2653">
              <a:extLst>
                <a:ext uri="{FF2B5EF4-FFF2-40B4-BE49-F238E27FC236}">
                  <a16:creationId xmlns:a16="http://schemas.microsoft.com/office/drawing/2014/main" id="{FF2858B7-E871-694C-742E-FFEBDE5D9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964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Line 2654">
              <a:extLst>
                <a:ext uri="{FF2B5EF4-FFF2-40B4-BE49-F238E27FC236}">
                  <a16:creationId xmlns:a16="http://schemas.microsoft.com/office/drawing/2014/main" id="{FEA54DED-F97E-722C-F7B9-3754204DF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" y="2964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Line 2655">
              <a:extLst>
                <a:ext uri="{FF2B5EF4-FFF2-40B4-BE49-F238E27FC236}">
                  <a16:creationId xmlns:a16="http://schemas.microsoft.com/office/drawing/2014/main" id="{1AA006B8-8E55-2191-BFFC-32DF0D1089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8" y="2964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Line 2656">
              <a:extLst>
                <a:ext uri="{FF2B5EF4-FFF2-40B4-BE49-F238E27FC236}">
                  <a16:creationId xmlns:a16="http://schemas.microsoft.com/office/drawing/2014/main" id="{D95D9126-C3CE-2F55-72EF-5DD56D913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8" y="2964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Line 2657">
              <a:extLst>
                <a:ext uri="{FF2B5EF4-FFF2-40B4-BE49-F238E27FC236}">
                  <a16:creationId xmlns:a16="http://schemas.microsoft.com/office/drawing/2014/main" id="{6062B5C3-7CA5-C2D7-E8D2-15A01348A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932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Line 2658">
              <a:extLst>
                <a:ext uri="{FF2B5EF4-FFF2-40B4-BE49-F238E27FC236}">
                  <a16:creationId xmlns:a16="http://schemas.microsoft.com/office/drawing/2014/main" id="{B31C071B-7B8C-B9A8-F9A3-716B962CEA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" y="2932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Line 2659">
              <a:extLst>
                <a:ext uri="{FF2B5EF4-FFF2-40B4-BE49-F238E27FC236}">
                  <a16:creationId xmlns:a16="http://schemas.microsoft.com/office/drawing/2014/main" id="{F0C2CDD8-FAA0-5BCB-4405-80EFED1BF7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8" y="2932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Line 2660">
              <a:extLst>
                <a:ext uri="{FF2B5EF4-FFF2-40B4-BE49-F238E27FC236}">
                  <a16:creationId xmlns:a16="http://schemas.microsoft.com/office/drawing/2014/main" id="{5EACFFC3-FAA8-DCCD-5991-C23497689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8" y="2932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Line 2661">
              <a:extLst>
                <a:ext uri="{FF2B5EF4-FFF2-40B4-BE49-F238E27FC236}">
                  <a16:creationId xmlns:a16="http://schemas.microsoft.com/office/drawing/2014/main" id="{903DB9DC-5604-4B52-C322-6B8C98A30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891"/>
              <a:ext cx="33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Line 2662">
              <a:extLst>
                <a:ext uri="{FF2B5EF4-FFF2-40B4-BE49-F238E27FC236}">
                  <a16:creationId xmlns:a16="http://schemas.microsoft.com/office/drawing/2014/main" id="{7BEBCEBD-316D-0B6B-A9D1-6AB788F83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" y="2891"/>
              <a:ext cx="33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Line 2663">
              <a:extLst>
                <a:ext uri="{FF2B5EF4-FFF2-40B4-BE49-F238E27FC236}">
                  <a16:creationId xmlns:a16="http://schemas.microsoft.com/office/drawing/2014/main" id="{EC7446F0-F3A9-EA00-2C7D-20C3EBC93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8" y="2891"/>
              <a:ext cx="33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Line 2664">
              <a:extLst>
                <a:ext uri="{FF2B5EF4-FFF2-40B4-BE49-F238E27FC236}">
                  <a16:creationId xmlns:a16="http://schemas.microsoft.com/office/drawing/2014/main" id="{4A0C14DE-56C3-EA1E-992E-5AC1D14C8A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8" y="2891"/>
              <a:ext cx="33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Line 2665">
              <a:extLst>
                <a:ext uri="{FF2B5EF4-FFF2-40B4-BE49-F238E27FC236}">
                  <a16:creationId xmlns:a16="http://schemas.microsoft.com/office/drawing/2014/main" id="{FD9D7CA5-AE93-8DF7-3B6D-ECFF1C58D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859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Line 2666">
              <a:extLst>
                <a:ext uri="{FF2B5EF4-FFF2-40B4-BE49-F238E27FC236}">
                  <a16:creationId xmlns:a16="http://schemas.microsoft.com/office/drawing/2014/main" id="{93ED54C6-6F53-AF54-272F-F0503E5D94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" y="2859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Line 2667">
              <a:extLst>
                <a:ext uri="{FF2B5EF4-FFF2-40B4-BE49-F238E27FC236}">
                  <a16:creationId xmlns:a16="http://schemas.microsoft.com/office/drawing/2014/main" id="{4E09D041-FB58-4BF2-D906-E50E51B5D0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8" y="2859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Line 2668">
              <a:extLst>
                <a:ext uri="{FF2B5EF4-FFF2-40B4-BE49-F238E27FC236}">
                  <a16:creationId xmlns:a16="http://schemas.microsoft.com/office/drawing/2014/main" id="{BAD1C933-AA0B-7969-721D-5E2FDEC037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8" y="2859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Line 2669">
              <a:extLst>
                <a:ext uri="{FF2B5EF4-FFF2-40B4-BE49-F238E27FC236}">
                  <a16:creationId xmlns:a16="http://schemas.microsoft.com/office/drawing/2014/main" id="{F605638C-966E-8022-33A7-4E397C8E2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819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Line 2670">
              <a:extLst>
                <a:ext uri="{FF2B5EF4-FFF2-40B4-BE49-F238E27FC236}">
                  <a16:creationId xmlns:a16="http://schemas.microsoft.com/office/drawing/2014/main" id="{785BF770-08D3-8F84-4782-CA9E100A9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" y="2819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Line 2671">
              <a:extLst>
                <a:ext uri="{FF2B5EF4-FFF2-40B4-BE49-F238E27FC236}">
                  <a16:creationId xmlns:a16="http://schemas.microsoft.com/office/drawing/2014/main" id="{A6F47B73-5DEC-002D-5EAA-14753DC928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8" y="2819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Line 2672">
              <a:extLst>
                <a:ext uri="{FF2B5EF4-FFF2-40B4-BE49-F238E27FC236}">
                  <a16:creationId xmlns:a16="http://schemas.microsoft.com/office/drawing/2014/main" id="{B593A04C-0C1F-E30B-579D-E8FB5FBC9E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8" y="2819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Line 2673">
              <a:extLst>
                <a:ext uri="{FF2B5EF4-FFF2-40B4-BE49-F238E27FC236}">
                  <a16:creationId xmlns:a16="http://schemas.microsoft.com/office/drawing/2014/main" id="{D1D0771E-D4FA-47A1-2F77-9ED491672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787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Line 2674">
              <a:extLst>
                <a:ext uri="{FF2B5EF4-FFF2-40B4-BE49-F238E27FC236}">
                  <a16:creationId xmlns:a16="http://schemas.microsoft.com/office/drawing/2014/main" id="{719E1CA2-AFD7-1D43-4FF0-822126A14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" y="2787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Line 2675">
              <a:extLst>
                <a:ext uri="{FF2B5EF4-FFF2-40B4-BE49-F238E27FC236}">
                  <a16:creationId xmlns:a16="http://schemas.microsoft.com/office/drawing/2014/main" id="{6384D2DC-89EF-5A57-23AB-56F47BFCD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8" y="2787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Line 2676">
              <a:extLst>
                <a:ext uri="{FF2B5EF4-FFF2-40B4-BE49-F238E27FC236}">
                  <a16:creationId xmlns:a16="http://schemas.microsoft.com/office/drawing/2014/main" id="{B052D117-B907-1914-48F3-DA5649263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8" y="2787"/>
              <a:ext cx="33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Line 2677">
              <a:extLst>
                <a:ext uri="{FF2B5EF4-FFF2-40B4-BE49-F238E27FC236}">
                  <a16:creationId xmlns:a16="http://schemas.microsoft.com/office/drawing/2014/main" id="{5796A3D9-7C9E-24A0-AC55-7870244AB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Line 2678">
              <a:extLst>
                <a:ext uri="{FF2B5EF4-FFF2-40B4-BE49-F238E27FC236}">
                  <a16:creationId xmlns:a16="http://schemas.microsoft.com/office/drawing/2014/main" id="{42A74D73-C5B2-D670-9C67-490DB49C8B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1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Line 2679">
              <a:extLst>
                <a:ext uri="{FF2B5EF4-FFF2-40B4-BE49-F238E27FC236}">
                  <a16:creationId xmlns:a16="http://schemas.microsoft.com/office/drawing/2014/main" id="{193758A3-1040-2884-43CD-B11C9AB88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1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Line 2680">
              <a:extLst>
                <a:ext uri="{FF2B5EF4-FFF2-40B4-BE49-F238E27FC236}">
                  <a16:creationId xmlns:a16="http://schemas.microsoft.com/office/drawing/2014/main" id="{45A05F4C-9BC8-37A6-5E85-4C33C979A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1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Line 2681">
              <a:extLst>
                <a:ext uri="{FF2B5EF4-FFF2-40B4-BE49-F238E27FC236}">
                  <a16:creationId xmlns:a16="http://schemas.microsoft.com/office/drawing/2014/main" id="{52604F11-AE4D-4E5D-9450-258229D97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Line 2682">
              <a:extLst>
                <a:ext uri="{FF2B5EF4-FFF2-40B4-BE49-F238E27FC236}">
                  <a16:creationId xmlns:a16="http://schemas.microsoft.com/office/drawing/2014/main" id="{51284965-84A9-6982-E093-A0C9F8B67D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7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Line 2683">
              <a:extLst>
                <a:ext uri="{FF2B5EF4-FFF2-40B4-BE49-F238E27FC236}">
                  <a16:creationId xmlns:a16="http://schemas.microsoft.com/office/drawing/2014/main" id="{9ABE647D-265D-92AB-557C-A5055F67AF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67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Line 2684">
              <a:extLst>
                <a:ext uri="{FF2B5EF4-FFF2-40B4-BE49-F238E27FC236}">
                  <a16:creationId xmlns:a16="http://schemas.microsoft.com/office/drawing/2014/main" id="{D9550798-AC06-65A2-15F2-1B2509BE0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7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Line 2685">
              <a:extLst>
                <a:ext uri="{FF2B5EF4-FFF2-40B4-BE49-F238E27FC236}">
                  <a16:creationId xmlns:a16="http://schemas.microsoft.com/office/drawing/2014/main" id="{143B892C-E8D1-9B22-AE08-71D8A19AB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1" y="300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Line 2686">
              <a:extLst>
                <a:ext uri="{FF2B5EF4-FFF2-40B4-BE49-F238E27FC236}">
                  <a16:creationId xmlns:a16="http://schemas.microsoft.com/office/drawing/2014/main" id="{EF776CDA-A521-A4C1-9CF2-6D8AE2E7E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1" y="300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Line 2687">
              <a:extLst>
                <a:ext uri="{FF2B5EF4-FFF2-40B4-BE49-F238E27FC236}">
                  <a16:creationId xmlns:a16="http://schemas.microsoft.com/office/drawing/2014/main" id="{EBFA2F69-50C1-EA22-1B14-B92BBB3B7D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1" y="300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Line 2688">
              <a:extLst>
                <a:ext uri="{FF2B5EF4-FFF2-40B4-BE49-F238E27FC236}">
                  <a16:creationId xmlns:a16="http://schemas.microsoft.com/office/drawing/2014/main" id="{DF605E2D-E36F-0528-B261-1F24A8D13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1" y="300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Line 2689">
              <a:extLst>
                <a:ext uri="{FF2B5EF4-FFF2-40B4-BE49-F238E27FC236}">
                  <a16:creationId xmlns:a16="http://schemas.microsoft.com/office/drawing/2014/main" id="{C68D01B3-2F67-8438-C3E2-2A6CB063D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1" y="296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Line 2690">
              <a:extLst>
                <a:ext uri="{FF2B5EF4-FFF2-40B4-BE49-F238E27FC236}">
                  <a16:creationId xmlns:a16="http://schemas.microsoft.com/office/drawing/2014/main" id="{74D5B002-4056-51A8-0806-D0450B687F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1" y="296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Line 2691">
              <a:extLst>
                <a:ext uri="{FF2B5EF4-FFF2-40B4-BE49-F238E27FC236}">
                  <a16:creationId xmlns:a16="http://schemas.microsoft.com/office/drawing/2014/main" id="{7951488E-C673-DA64-C720-B9AAB7607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1" y="296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Line 2692">
              <a:extLst>
                <a:ext uri="{FF2B5EF4-FFF2-40B4-BE49-F238E27FC236}">
                  <a16:creationId xmlns:a16="http://schemas.microsoft.com/office/drawing/2014/main" id="{C28AF7FD-7ED3-CF8C-A074-57777F068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1" y="296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Line 2693">
              <a:extLst>
                <a:ext uri="{FF2B5EF4-FFF2-40B4-BE49-F238E27FC236}">
                  <a16:creationId xmlns:a16="http://schemas.microsoft.com/office/drawing/2014/main" id="{0F92E355-77B4-713C-FB6F-BD67C4C74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7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Line 2694">
              <a:extLst>
                <a:ext uri="{FF2B5EF4-FFF2-40B4-BE49-F238E27FC236}">
                  <a16:creationId xmlns:a16="http://schemas.microsoft.com/office/drawing/2014/main" id="{3EAB2F77-8712-927E-6027-D2B312FF9B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7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Line 2695">
              <a:extLst>
                <a:ext uri="{FF2B5EF4-FFF2-40B4-BE49-F238E27FC236}">
                  <a16:creationId xmlns:a16="http://schemas.microsoft.com/office/drawing/2014/main" id="{595E11B2-BC0F-27C1-8933-CD43077FB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47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Line 2696">
              <a:extLst>
                <a:ext uri="{FF2B5EF4-FFF2-40B4-BE49-F238E27FC236}">
                  <a16:creationId xmlns:a16="http://schemas.microsoft.com/office/drawing/2014/main" id="{2F3CFE61-C2F2-BC6E-6270-E2716CA3E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7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Line 2697">
              <a:extLst>
                <a:ext uri="{FF2B5EF4-FFF2-40B4-BE49-F238E27FC236}">
                  <a16:creationId xmlns:a16="http://schemas.microsoft.com/office/drawing/2014/main" id="{C53D9A3D-4699-9334-7131-1787EE707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7" y="300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Line 2698">
              <a:extLst>
                <a:ext uri="{FF2B5EF4-FFF2-40B4-BE49-F238E27FC236}">
                  <a16:creationId xmlns:a16="http://schemas.microsoft.com/office/drawing/2014/main" id="{95CE202C-A755-CA6E-FE28-EFCA7FD7F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7" y="300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Line 2699">
              <a:extLst>
                <a:ext uri="{FF2B5EF4-FFF2-40B4-BE49-F238E27FC236}">
                  <a16:creationId xmlns:a16="http://schemas.microsoft.com/office/drawing/2014/main" id="{78E831E9-133A-0A8B-4F74-E13AFFEF47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47" y="300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Line 2700">
              <a:extLst>
                <a:ext uri="{FF2B5EF4-FFF2-40B4-BE49-F238E27FC236}">
                  <a16:creationId xmlns:a16="http://schemas.microsoft.com/office/drawing/2014/main" id="{BC3F5B72-2961-9A83-7F66-37E3DD1B45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7" y="300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Line 2701">
              <a:extLst>
                <a:ext uri="{FF2B5EF4-FFF2-40B4-BE49-F238E27FC236}">
                  <a16:creationId xmlns:a16="http://schemas.microsoft.com/office/drawing/2014/main" id="{41A61BAB-895E-BE5A-00FC-E5B7C1657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" y="3036"/>
              <a:ext cx="33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Line 2702">
              <a:extLst>
                <a:ext uri="{FF2B5EF4-FFF2-40B4-BE49-F238E27FC236}">
                  <a16:creationId xmlns:a16="http://schemas.microsoft.com/office/drawing/2014/main" id="{83FD9897-E7E3-3266-F7E0-BFA62BA99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3" y="3036"/>
              <a:ext cx="33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Line 2703">
              <a:extLst>
                <a:ext uri="{FF2B5EF4-FFF2-40B4-BE49-F238E27FC236}">
                  <a16:creationId xmlns:a16="http://schemas.microsoft.com/office/drawing/2014/main" id="{C8F53880-E7B6-79DD-92C9-30BEE2744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03" y="3036"/>
              <a:ext cx="33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Line 2704">
              <a:extLst>
                <a:ext uri="{FF2B5EF4-FFF2-40B4-BE49-F238E27FC236}">
                  <a16:creationId xmlns:a16="http://schemas.microsoft.com/office/drawing/2014/main" id="{B2615DF3-0AC4-0398-88DA-ED95598D2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3" y="3036"/>
              <a:ext cx="33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Line 2705">
              <a:extLst>
                <a:ext uri="{FF2B5EF4-FFF2-40B4-BE49-F238E27FC236}">
                  <a16:creationId xmlns:a16="http://schemas.microsoft.com/office/drawing/2014/main" id="{689AF413-1304-3DAB-22E2-D1E3E5C1D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0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Line 2706">
              <a:extLst>
                <a:ext uri="{FF2B5EF4-FFF2-40B4-BE49-F238E27FC236}">
                  <a16:creationId xmlns:a16="http://schemas.microsoft.com/office/drawing/2014/main" id="{7F85D1E2-418C-D3E0-F74A-45AFC304D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0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Line 2707">
              <a:extLst>
                <a:ext uri="{FF2B5EF4-FFF2-40B4-BE49-F238E27FC236}">
                  <a16:creationId xmlns:a16="http://schemas.microsoft.com/office/drawing/2014/main" id="{A0894D27-0DAD-053A-839B-FC4F545A7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60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Line 2708">
              <a:extLst>
                <a:ext uri="{FF2B5EF4-FFF2-40B4-BE49-F238E27FC236}">
                  <a16:creationId xmlns:a16="http://schemas.microsoft.com/office/drawing/2014/main" id="{70C1CEDB-CB24-8005-BA84-50DDEE8CE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60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Line 2709">
              <a:extLst>
                <a:ext uri="{FF2B5EF4-FFF2-40B4-BE49-F238E27FC236}">
                  <a16:creationId xmlns:a16="http://schemas.microsoft.com/office/drawing/2014/main" id="{B35EF240-D72E-03AC-EB5F-10E36D5A8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0" y="300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Line 2710">
              <a:extLst>
                <a:ext uri="{FF2B5EF4-FFF2-40B4-BE49-F238E27FC236}">
                  <a16:creationId xmlns:a16="http://schemas.microsoft.com/office/drawing/2014/main" id="{4170BA51-42C0-D273-8762-712DD5E88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0" y="300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Line 2711">
              <a:extLst>
                <a:ext uri="{FF2B5EF4-FFF2-40B4-BE49-F238E27FC236}">
                  <a16:creationId xmlns:a16="http://schemas.microsoft.com/office/drawing/2014/main" id="{B703B51A-6AC2-E10B-4F7F-5C182742B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60" y="300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Line 2712">
              <a:extLst>
                <a:ext uri="{FF2B5EF4-FFF2-40B4-BE49-F238E27FC236}">
                  <a16:creationId xmlns:a16="http://schemas.microsoft.com/office/drawing/2014/main" id="{08A042F1-EFD5-8AB6-8B33-C2E5F4EE2F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60" y="300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Line 2713">
              <a:extLst>
                <a:ext uri="{FF2B5EF4-FFF2-40B4-BE49-F238E27FC236}">
                  <a16:creationId xmlns:a16="http://schemas.microsoft.com/office/drawing/2014/main" id="{956E7659-7CAF-2A81-48CF-3CE7056E0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0" y="296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Line 2714">
              <a:extLst>
                <a:ext uri="{FF2B5EF4-FFF2-40B4-BE49-F238E27FC236}">
                  <a16:creationId xmlns:a16="http://schemas.microsoft.com/office/drawing/2014/main" id="{348AB663-7FA9-C93C-1230-DE1E2128C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0" y="296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Line 2715">
              <a:extLst>
                <a:ext uri="{FF2B5EF4-FFF2-40B4-BE49-F238E27FC236}">
                  <a16:creationId xmlns:a16="http://schemas.microsoft.com/office/drawing/2014/main" id="{A53AC4C3-AD30-C113-A2A6-C5D9235C2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60" y="296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Line 2716">
              <a:extLst>
                <a:ext uri="{FF2B5EF4-FFF2-40B4-BE49-F238E27FC236}">
                  <a16:creationId xmlns:a16="http://schemas.microsoft.com/office/drawing/2014/main" id="{9A910CBC-F3F8-1273-7698-11872EA324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60" y="296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Line 2717">
              <a:extLst>
                <a:ext uri="{FF2B5EF4-FFF2-40B4-BE49-F238E27FC236}">
                  <a16:creationId xmlns:a16="http://schemas.microsoft.com/office/drawing/2014/main" id="{068E71C7-C3F4-886F-B6B4-5728D287A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0" y="2932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Line 2718">
              <a:extLst>
                <a:ext uri="{FF2B5EF4-FFF2-40B4-BE49-F238E27FC236}">
                  <a16:creationId xmlns:a16="http://schemas.microsoft.com/office/drawing/2014/main" id="{4A6396F0-E03B-2E20-6E5E-7E22B7830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0" y="2932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Line 2719">
              <a:extLst>
                <a:ext uri="{FF2B5EF4-FFF2-40B4-BE49-F238E27FC236}">
                  <a16:creationId xmlns:a16="http://schemas.microsoft.com/office/drawing/2014/main" id="{C388077C-552D-F585-0FD3-E6FB81432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60" y="2932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Line 2720">
              <a:extLst>
                <a:ext uri="{FF2B5EF4-FFF2-40B4-BE49-F238E27FC236}">
                  <a16:creationId xmlns:a16="http://schemas.microsoft.com/office/drawing/2014/main" id="{18DF35F9-1DD8-962F-AFD0-1F7BB3608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60" y="2932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Line 2721">
              <a:extLst>
                <a:ext uri="{FF2B5EF4-FFF2-40B4-BE49-F238E27FC236}">
                  <a16:creationId xmlns:a16="http://schemas.microsoft.com/office/drawing/2014/main" id="{218C1CBA-AAC9-75C5-F3D1-12F4CCB1D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0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Line 2722">
              <a:extLst>
                <a:ext uri="{FF2B5EF4-FFF2-40B4-BE49-F238E27FC236}">
                  <a16:creationId xmlns:a16="http://schemas.microsoft.com/office/drawing/2014/main" id="{CF705C01-0096-7282-4ED2-03FF103C31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0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Line 2723">
              <a:extLst>
                <a:ext uri="{FF2B5EF4-FFF2-40B4-BE49-F238E27FC236}">
                  <a16:creationId xmlns:a16="http://schemas.microsoft.com/office/drawing/2014/main" id="{1C6BF46E-6C90-F555-86D7-108BE8E7C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0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Line 2724">
              <a:extLst>
                <a:ext uri="{FF2B5EF4-FFF2-40B4-BE49-F238E27FC236}">
                  <a16:creationId xmlns:a16="http://schemas.microsoft.com/office/drawing/2014/main" id="{0D1EEE25-5C7C-7937-80DD-5F18F2BDB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0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Line 2725">
              <a:extLst>
                <a:ext uri="{FF2B5EF4-FFF2-40B4-BE49-F238E27FC236}">
                  <a16:creationId xmlns:a16="http://schemas.microsoft.com/office/drawing/2014/main" id="{92CDB4F1-408E-7C85-D9AF-348F9BBDA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1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Line 2726">
              <a:extLst>
                <a:ext uri="{FF2B5EF4-FFF2-40B4-BE49-F238E27FC236}">
                  <a16:creationId xmlns:a16="http://schemas.microsoft.com/office/drawing/2014/main" id="{1A93EB38-0BBA-E1F4-34BE-B80ECFBCE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1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Line 2727">
              <a:extLst>
                <a:ext uri="{FF2B5EF4-FFF2-40B4-BE49-F238E27FC236}">
                  <a16:creationId xmlns:a16="http://schemas.microsoft.com/office/drawing/2014/main" id="{C6AC7C57-909E-0D53-1BF2-307F9070E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81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Line 2728">
              <a:extLst>
                <a:ext uri="{FF2B5EF4-FFF2-40B4-BE49-F238E27FC236}">
                  <a16:creationId xmlns:a16="http://schemas.microsoft.com/office/drawing/2014/main" id="{16BFA06D-6B49-216E-E1BD-B26D62D485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1" y="3036"/>
              <a:ext cx="32" cy="33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Line 2729">
              <a:extLst>
                <a:ext uri="{FF2B5EF4-FFF2-40B4-BE49-F238E27FC236}">
                  <a16:creationId xmlns:a16="http://schemas.microsoft.com/office/drawing/2014/main" id="{83A7BAB3-9F45-FD54-444A-B47D12159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5" y="300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Line 2730">
              <a:extLst>
                <a:ext uri="{FF2B5EF4-FFF2-40B4-BE49-F238E27FC236}">
                  <a16:creationId xmlns:a16="http://schemas.microsoft.com/office/drawing/2014/main" id="{A2956636-7335-DC66-3912-0B6F1369AE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5" y="300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Line 2731">
              <a:extLst>
                <a:ext uri="{FF2B5EF4-FFF2-40B4-BE49-F238E27FC236}">
                  <a16:creationId xmlns:a16="http://schemas.microsoft.com/office/drawing/2014/main" id="{42F1A60C-76DB-B9D1-48C2-AE33780D9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05" y="300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Line 2732">
              <a:extLst>
                <a:ext uri="{FF2B5EF4-FFF2-40B4-BE49-F238E27FC236}">
                  <a16:creationId xmlns:a16="http://schemas.microsoft.com/office/drawing/2014/main" id="{F2046DF0-4891-9AFA-A076-B743C3D16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05" y="3004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Line 2733">
              <a:extLst>
                <a:ext uri="{FF2B5EF4-FFF2-40B4-BE49-F238E27FC236}">
                  <a16:creationId xmlns:a16="http://schemas.microsoft.com/office/drawing/2014/main" id="{241AA29F-CF1E-77D8-E35E-BD6691E0A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2143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Line 2734">
              <a:extLst>
                <a:ext uri="{FF2B5EF4-FFF2-40B4-BE49-F238E27FC236}">
                  <a16:creationId xmlns:a16="http://schemas.microsoft.com/office/drawing/2014/main" id="{1EBEAEE1-52F5-3A67-4717-CBDA4E9543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4" y="2143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Line 2735">
              <a:extLst>
                <a:ext uri="{FF2B5EF4-FFF2-40B4-BE49-F238E27FC236}">
                  <a16:creationId xmlns:a16="http://schemas.microsoft.com/office/drawing/2014/main" id="{26FC8276-15D1-A698-C778-B17642350C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04" y="2143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Line 2736">
              <a:extLst>
                <a:ext uri="{FF2B5EF4-FFF2-40B4-BE49-F238E27FC236}">
                  <a16:creationId xmlns:a16="http://schemas.microsoft.com/office/drawing/2014/main" id="{457A3272-96FD-91AC-3999-9A5942014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4" y="2143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Line 2737">
              <a:extLst>
                <a:ext uri="{FF2B5EF4-FFF2-40B4-BE49-F238E27FC236}">
                  <a16:creationId xmlns:a16="http://schemas.microsoft.com/office/drawing/2014/main" id="{323775A2-6E40-612C-2BBF-A2036E6ED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2" y="2143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Line 2738">
              <a:extLst>
                <a:ext uri="{FF2B5EF4-FFF2-40B4-BE49-F238E27FC236}">
                  <a16:creationId xmlns:a16="http://schemas.microsoft.com/office/drawing/2014/main" id="{51DC966A-A0CE-BE71-1A86-E651B6D54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2" y="2143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Line 2739">
              <a:extLst>
                <a:ext uri="{FF2B5EF4-FFF2-40B4-BE49-F238E27FC236}">
                  <a16:creationId xmlns:a16="http://schemas.microsoft.com/office/drawing/2014/main" id="{F83230C9-83BC-9CB7-6D65-9717880A0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2" y="2143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Line 2740">
              <a:extLst>
                <a:ext uri="{FF2B5EF4-FFF2-40B4-BE49-F238E27FC236}">
                  <a16:creationId xmlns:a16="http://schemas.microsoft.com/office/drawing/2014/main" id="{C439A35A-7686-EF65-0342-A92C40140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2" y="2143"/>
              <a:ext cx="32" cy="32"/>
            </a:xfrm>
            <a:prstGeom prst="line">
              <a:avLst/>
            </a:prstGeom>
            <a:noFill/>
            <a:ln w="12700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Rectangle 2742">
              <a:extLst>
                <a:ext uri="{FF2B5EF4-FFF2-40B4-BE49-F238E27FC236}">
                  <a16:creationId xmlns:a16="http://schemas.microsoft.com/office/drawing/2014/main" id="{BC4B0B53-D19A-92DE-7825-4E94D17F6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88"/>
              <a:ext cx="49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Country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7" name="Rectangle 2744">
              <a:extLst>
                <a:ext uri="{FF2B5EF4-FFF2-40B4-BE49-F238E27FC236}">
                  <a16:creationId xmlns:a16="http://schemas.microsoft.com/office/drawing/2014/main" id="{E19D612F-639B-AC3A-B41D-385E21AC8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" y="1992"/>
              <a:ext cx="51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Portugal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8" name="Rectangle 2745">
              <a:extLst>
                <a:ext uri="{FF2B5EF4-FFF2-40B4-BE49-F238E27FC236}">
                  <a16:creationId xmlns:a16="http://schemas.microsoft.com/office/drawing/2014/main" id="{58381F1F-810C-2961-5BAE-6301DBDC8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1998"/>
              <a:ext cx="36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Spain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0" name="Rectangle 2747">
              <a:extLst>
                <a:ext uri="{FF2B5EF4-FFF2-40B4-BE49-F238E27FC236}">
                  <a16:creationId xmlns:a16="http://schemas.microsoft.com/office/drawing/2014/main" id="{2EA7CA8E-3C12-7DAC-7BAE-67B915841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3141"/>
              <a:ext cx="21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-14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1" name="Rectangle 2748">
              <a:extLst>
                <a:ext uri="{FF2B5EF4-FFF2-40B4-BE49-F238E27FC236}">
                  <a16:creationId xmlns:a16="http://schemas.microsoft.com/office/drawing/2014/main" id="{453B3E83-0FE4-BD04-622F-36ECA49E0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3141"/>
              <a:ext cx="16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2" name="Rectangle 2749">
              <a:extLst>
                <a:ext uri="{FF2B5EF4-FFF2-40B4-BE49-F238E27FC236}">
                  <a16:creationId xmlns:a16="http://schemas.microsoft.com/office/drawing/2014/main" id="{E3BC0664-48C0-CCB8-7020-949BEC113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" y="3141"/>
              <a:ext cx="12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3" name="Rectangle 2750">
              <a:extLst>
                <a:ext uri="{FF2B5EF4-FFF2-40B4-BE49-F238E27FC236}">
                  <a16:creationId xmlns:a16="http://schemas.microsoft.com/office/drawing/2014/main" id="{61FD787F-B621-B7FB-6341-14A8FE096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4" name="Rectangle 2751">
              <a:extLst>
                <a:ext uri="{FF2B5EF4-FFF2-40B4-BE49-F238E27FC236}">
                  <a16:creationId xmlns:a16="http://schemas.microsoft.com/office/drawing/2014/main" id="{8F724B24-8B34-F838-A043-8C564651C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5" name="Rectangle 2752">
              <a:extLst>
                <a:ext uri="{FF2B5EF4-FFF2-40B4-BE49-F238E27FC236}">
                  <a16:creationId xmlns:a16="http://schemas.microsoft.com/office/drawing/2014/main" id="{689ED577-1DB2-193E-06D3-AF562294B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5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 Rodriguez Diaz</cp:lastModifiedBy>
  <cp:revision>5</cp:revision>
  <dcterms:created xsi:type="dcterms:W3CDTF">2023-05-25T17:30:37Z</dcterms:created>
  <dcterms:modified xsi:type="dcterms:W3CDTF">2023-05-25T17:35:40Z</dcterms:modified>
</cp:coreProperties>
</file>