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D0F9-B136-D3E6-9353-8365F112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468F-60B4-3E4A-DAE5-FC42073E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856F-17F2-9C33-D107-A8C0AC7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FEA5-45B2-288C-9D04-E9D029AA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9883-7A15-3CEE-A3B6-17032A1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9895-8AD1-AF13-548A-C1E9C275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F09E-32BC-6056-E422-BAEFF433A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D449-BD35-5A30-EE94-538111C8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F50D-94E6-0658-DE29-63A77702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E475-2E5E-6C35-550B-EE200A8F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65F92-D660-2D4F-1FFF-5FC906700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F1917-9A54-DFE2-BDE8-9781B5409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10ED-BC01-4F99-84B7-925A010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3CA1-0241-FB72-4DA2-B2DEEB61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52B4-80B1-2C6C-7BA7-D7D3F2DD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7AE3-3E1B-34F7-767B-3603447D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2929-F69F-587D-1BDF-39F51A04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32DF-5208-592E-1888-661A1222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0DA3-E9F0-9468-586D-8341C3CB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7B21-F0BB-813E-D8EF-A888B32D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6FC5-13A7-BD5B-0E52-8794D652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309A-191B-EE7C-D391-65DF5C25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3E68-C9F0-4562-3785-7CB285BD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A73F-F1B3-07F6-4B75-BC532511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537B-3CD1-05EB-5985-A839588E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51F5-A33C-3BC9-8DDA-167AA24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A6DB-D138-806F-7CD5-196A224B9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21B8-4FAE-86A4-1298-A38245C6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CA61A-E323-C3BB-E10F-54C83302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E517-C25D-378A-8541-4A73428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046B6-A826-4F77-A60C-12EBCB1C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D2CA-7A5A-15E8-DA36-D9F70F8E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BBC3-EE81-F5AB-CA64-01FF8EBB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C050-55ED-ECF3-3C38-420169D5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6C4F-D0A5-F414-4F63-73F6C12CB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E1B01-F4E4-0228-D256-D416D8822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E8EFE-0E70-185D-26F0-BC7280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FD554-9EC0-2723-F0D8-5CD8C4D3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5D52-E933-C428-0444-C06984B6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6B8A-6F18-E52E-0E20-51ACE6F8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90E7D-337E-16D4-ED40-BE21AE3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5980-45D2-8BC4-8F62-E731285E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71F5F-D448-9CA1-F783-C305A5CB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21A66-1B6D-6423-D6C5-C5FD5A42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D1917-8DAB-3CAA-7D1B-F06200CD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F6F0-B58A-4806-31EC-A4AB68B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AF80-237A-7608-E138-5C0C9EA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4D3E-55BA-088F-FEF7-D490B70A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634C-9EA1-69AF-4EF1-EBE1E9F2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BB772-BA62-FEED-D99F-F6DBFB67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A635-2E82-81FD-0F7F-2B430DAA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BFA18-5DA5-F47E-2BF2-6DFFABAB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EE3-AD26-F905-D5D1-B790C8DB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17989-A3D1-9881-6EF3-D4EE12E33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EE64B-D0E8-25F6-8A61-18E3D088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CDE0C-70B1-3F0F-3B79-9DA68BAA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CA404-493C-9CDE-53B7-FC2B0F2E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36928-9162-A107-E3D1-714BEA75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F3910-F63B-E00F-6E22-22D1027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0FF6-200A-FB72-13BB-A0F5E26B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5E12-CA03-A9A5-6EC0-C9ACC2F9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ACC9-4698-4A4F-888F-96BAC7A9F2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420C-D179-A888-0A21-AF3A2BF5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5030-32E1-9002-AA68-D9DB30707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1423-B939-404B-9F02-0465C0124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5C94DE-6520-D9D3-6268-C956A97C94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47989" y="1592264"/>
            <a:ext cx="6605588" cy="3636963"/>
            <a:chOff x="1857" y="1003"/>
            <a:chExt cx="4161" cy="2291"/>
          </a:xfrm>
        </p:grpSpPr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C1C170B0-E1C2-29C0-692B-215D6F6BF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021" cy="1900"/>
              <a:chOff x="2330" y="1209"/>
              <a:chExt cx="3021" cy="1900"/>
            </a:xfrm>
          </p:grpSpPr>
          <p:sp>
            <p:nvSpPr>
              <p:cNvPr id="1901" name="Rectangle 6">
                <a:extLst>
                  <a:ext uri="{FF2B5EF4-FFF2-40B4-BE49-F238E27FC236}">
                    <a16:creationId xmlns:a16="http://schemas.microsoft.com/office/drawing/2014/main" id="{C1B44E87-80B9-2EBF-F245-28FA1CB31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Line 7">
                <a:extLst>
                  <a:ext uri="{FF2B5EF4-FFF2-40B4-BE49-F238E27FC236}">
                    <a16:creationId xmlns:a16="http://schemas.microsoft.com/office/drawing/2014/main" id="{D1595342-8A66-2792-2889-F56D7B46F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Line 8">
                <a:extLst>
                  <a:ext uri="{FF2B5EF4-FFF2-40B4-BE49-F238E27FC236}">
                    <a16:creationId xmlns:a16="http://schemas.microsoft.com/office/drawing/2014/main" id="{8B80240A-A9A4-4DDB-DDC8-399D1EA3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Line 9">
                <a:extLst>
                  <a:ext uri="{FF2B5EF4-FFF2-40B4-BE49-F238E27FC236}">
                    <a16:creationId xmlns:a16="http://schemas.microsoft.com/office/drawing/2014/main" id="{473F983B-7D92-A3EE-1690-99AD4D3A7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Line 10">
                <a:extLst>
                  <a:ext uri="{FF2B5EF4-FFF2-40B4-BE49-F238E27FC236}">
                    <a16:creationId xmlns:a16="http://schemas.microsoft.com/office/drawing/2014/main" id="{9E84440A-0CD4-F7C3-C85B-4906DC544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Line 11">
                <a:extLst>
                  <a:ext uri="{FF2B5EF4-FFF2-40B4-BE49-F238E27FC236}">
                    <a16:creationId xmlns:a16="http://schemas.microsoft.com/office/drawing/2014/main" id="{47DD45CD-03BF-2B28-E3FB-7F3796C72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Line 12">
                <a:extLst>
                  <a:ext uri="{FF2B5EF4-FFF2-40B4-BE49-F238E27FC236}">
                    <a16:creationId xmlns:a16="http://schemas.microsoft.com/office/drawing/2014/main" id="{A8FD5360-6865-7A80-1FEB-E5237933A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Line 13">
                <a:extLst>
                  <a:ext uri="{FF2B5EF4-FFF2-40B4-BE49-F238E27FC236}">
                    <a16:creationId xmlns:a16="http://schemas.microsoft.com/office/drawing/2014/main" id="{DA6CBDD4-2931-DB83-8CE8-AEF535A82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Line 14">
                <a:extLst>
                  <a:ext uri="{FF2B5EF4-FFF2-40B4-BE49-F238E27FC236}">
                    <a16:creationId xmlns:a16="http://schemas.microsoft.com/office/drawing/2014/main" id="{8A0105D5-6B0D-17E6-FF52-056C80FC6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Line 15">
                <a:extLst>
                  <a:ext uri="{FF2B5EF4-FFF2-40B4-BE49-F238E27FC236}">
                    <a16:creationId xmlns:a16="http://schemas.microsoft.com/office/drawing/2014/main" id="{8F998E93-CF4B-B69E-8527-2E3624CC0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Line 16">
                <a:extLst>
                  <a:ext uri="{FF2B5EF4-FFF2-40B4-BE49-F238E27FC236}">
                    <a16:creationId xmlns:a16="http://schemas.microsoft.com/office/drawing/2014/main" id="{D048146A-532A-4146-8945-DFC5C5495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Line 17">
                <a:extLst>
                  <a:ext uri="{FF2B5EF4-FFF2-40B4-BE49-F238E27FC236}">
                    <a16:creationId xmlns:a16="http://schemas.microsoft.com/office/drawing/2014/main" id="{B81E0AB9-852C-A963-0750-3ED564511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Line 18">
                <a:extLst>
                  <a:ext uri="{FF2B5EF4-FFF2-40B4-BE49-F238E27FC236}">
                    <a16:creationId xmlns:a16="http://schemas.microsoft.com/office/drawing/2014/main" id="{CDA471C3-3D01-0BB8-6CAA-768F8CCBB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Line 19">
                <a:extLst>
                  <a:ext uri="{FF2B5EF4-FFF2-40B4-BE49-F238E27FC236}">
                    <a16:creationId xmlns:a16="http://schemas.microsoft.com/office/drawing/2014/main" id="{EB66AB33-05EA-83D6-296D-393E9E977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Line 20">
                <a:extLst>
                  <a:ext uri="{FF2B5EF4-FFF2-40B4-BE49-F238E27FC236}">
                    <a16:creationId xmlns:a16="http://schemas.microsoft.com/office/drawing/2014/main" id="{BE8F21B5-10F4-8E67-2279-1A900CEDD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Line 21">
                <a:extLst>
                  <a:ext uri="{FF2B5EF4-FFF2-40B4-BE49-F238E27FC236}">
                    <a16:creationId xmlns:a16="http://schemas.microsoft.com/office/drawing/2014/main" id="{44EE55DD-8515-C594-7ACB-163BE3406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Line 22">
                <a:extLst>
                  <a:ext uri="{FF2B5EF4-FFF2-40B4-BE49-F238E27FC236}">
                    <a16:creationId xmlns:a16="http://schemas.microsoft.com/office/drawing/2014/main" id="{422BCDFC-3204-964B-9DD1-BDED39A68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Line 23">
                <a:extLst>
                  <a:ext uri="{FF2B5EF4-FFF2-40B4-BE49-F238E27FC236}">
                    <a16:creationId xmlns:a16="http://schemas.microsoft.com/office/drawing/2014/main" id="{E44F46C4-83DC-2041-8CD6-60AD0CE26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Line 24">
                <a:extLst>
                  <a:ext uri="{FF2B5EF4-FFF2-40B4-BE49-F238E27FC236}">
                    <a16:creationId xmlns:a16="http://schemas.microsoft.com/office/drawing/2014/main" id="{60C5FD04-4D82-1972-5456-9FBC543F8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Line 25">
                <a:extLst>
                  <a:ext uri="{FF2B5EF4-FFF2-40B4-BE49-F238E27FC236}">
                    <a16:creationId xmlns:a16="http://schemas.microsoft.com/office/drawing/2014/main" id="{3650E035-6086-69FD-5D2D-702EF4EAA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Line 26">
                <a:extLst>
                  <a:ext uri="{FF2B5EF4-FFF2-40B4-BE49-F238E27FC236}">
                    <a16:creationId xmlns:a16="http://schemas.microsoft.com/office/drawing/2014/main" id="{D53E3D01-789A-970B-65B0-16435F985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Line 27">
                <a:extLst>
                  <a:ext uri="{FF2B5EF4-FFF2-40B4-BE49-F238E27FC236}">
                    <a16:creationId xmlns:a16="http://schemas.microsoft.com/office/drawing/2014/main" id="{F0F28D53-32B2-1EB0-DF0E-3BD7B561A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Line 28">
                <a:extLst>
                  <a:ext uri="{FF2B5EF4-FFF2-40B4-BE49-F238E27FC236}">
                    <a16:creationId xmlns:a16="http://schemas.microsoft.com/office/drawing/2014/main" id="{582E28A1-40D0-1498-203E-743063704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Line 29">
                <a:extLst>
                  <a:ext uri="{FF2B5EF4-FFF2-40B4-BE49-F238E27FC236}">
                    <a16:creationId xmlns:a16="http://schemas.microsoft.com/office/drawing/2014/main" id="{AF8727D9-50DA-B789-4CF9-B8F7C8D2D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Line 30">
                <a:extLst>
                  <a:ext uri="{FF2B5EF4-FFF2-40B4-BE49-F238E27FC236}">
                    <a16:creationId xmlns:a16="http://schemas.microsoft.com/office/drawing/2014/main" id="{46F2D043-1E47-C2D4-A2B6-04D3CFC5A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Line 31">
                <a:extLst>
                  <a:ext uri="{FF2B5EF4-FFF2-40B4-BE49-F238E27FC236}">
                    <a16:creationId xmlns:a16="http://schemas.microsoft.com/office/drawing/2014/main" id="{0468EA49-2313-DED6-2C84-48E6AA530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Line 32">
                <a:extLst>
                  <a:ext uri="{FF2B5EF4-FFF2-40B4-BE49-F238E27FC236}">
                    <a16:creationId xmlns:a16="http://schemas.microsoft.com/office/drawing/2014/main" id="{0AC15E34-9F30-B7AB-4B5E-0E2ECDEEE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Line 33">
                <a:extLst>
                  <a:ext uri="{FF2B5EF4-FFF2-40B4-BE49-F238E27FC236}">
                    <a16:creationId xmlns:a16="http://schemas.microsoft.com/office/drawing/2014/main" id="{3F9235C7-6D4D-6627-92EF-60F725DDD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Line 34">
                <a:extLst>
                  <a:ext uri="{FF2B5EF4-FFF2-40B4-BE49-F238E27FC236}">
                    <a16:creationId xmlns:a16="http://schemas.microsoft.com/office/drawing/2014/main" id="{85D735F8-1C8B-46D8-594F-21A9B03C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Line 35">
                <a:extLst>
                  <a:ext uri="{FF2B5EF4-FFF2-40B4-BE49-F238E27FC236}">
                    <a16:creationId xmlns:a16="http://schemas.microsoft.com/office/drawing/2014/main" id="{895268F1-65DC-1671-1EAC-CC23C4A34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Line 36">
                <a:extLst>
                  <a:ext uri="{FF2B5EF4-FFF2-40B4-BE49-F238E27FC236}">
                    <a16:creationId xmlns:a16="http://schemas.microsoft.com/office/drawing/2014/main" id="{8AF61952-DFB4-3B8A-9C02-A15730027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Line 37">
                <a:extLst>
                  <a:ext uri="{FF2B5EF4-FFF2-40B4-BE49-F238E27FC236}">
                    <a16:creationId xmlns:a16="http://schemas.microsoft.com/office/drawing/2014/main" id="{AE788956-DF9E-7989-F8E8-E6C2B2031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Line 38">
                <a:extLst>
                  <a:ext uri="{FF2B5EF4-FFF2-40B4-BE49-F238E27FC236}">
                    <a16:creationId xmlns:a16="http://schemas.microsoft.com/office/drawing/2014/main" id="{77F0FE9B-D7C9-1985-9D32-EF614EA00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Line 39">
                <a:extLst>
                  <a:ext uri="{FF2B5EF4-FFF2-40B4-BE49-F238E27FC236}">
                    <a16:creationId xmlns:a16="http://schemas.microsoft.com/office/drawing/2014/main" id="{A900496E-42C0-1AFA-E2BB-E9F187126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Line 40">
                <a:extLst>
                  <a:ext uri="{FF2B5EF4-FFF2-40B4-BE49-F238E27FC236}">
                    <a16:creationId xmlns:a16="http://schemas.microsoft.com/office/drawing/2014/main" id="{3F5F3513-D0A9-B3B7-F4C0-3671C462F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Line 41">
                <a:extLst>
                  <a:ext uri="{FF2B5EF4-FFF2-40B4-BE49-F238E27FC236}">
                    <a16:creationId xmlns:a16="http://schemas.microsoft.com/office/drawing/2014/main" id="{4A53CF34-E368-5BDA-7041-6B796EB0F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Line 42">
                <a:extLst>
                  <a:ext uri="{FF2B5EF4-FFF2-40B4-BE49-F238E27FC236}">
                    <a16:creationId xmlns:a16="http://schemas.microsoft.com/office/drawing/2014/main" id="{1EBF3A0C-0120-BCA0-0510-B9D8DBCB3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Line 43">
                <a:extLst>
                  <a:ext uri="{FF2B5EF4-FFF2-40B4-BE49-F238E27FC236}">
                    <a16:creationId xmlns:a16="http://schemas.microsoft.com/office/drawing/2014/main" id="{C33C7F0F-D86D-65B3-5F85-E84ADFD71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Line 44">
                <a:extLst>
                  <a:ext uri="{FF2B5EF4-FFF2-40B4-BE49-F238E27FC236}">
                    <a16:creationId xmlns:a16="http://schemas.microsoft.com/office/drawing/2014/main" id="{62C908F3-83E9-2CAA-CA6C-70171A171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Line 45">
                <a:extLst>
                  <a:ext uri="{FF2B5EF4-FFF2-40B4-BE49-F238E27FC236}">
                    <a16:creationId xmlns:a16="http://schemas.microsoft.com/office/drawing/2014/main" id="{25E395BB-A66E-65BE-8307-F5285188B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Line 46">
                <a:extLst>
                  <a:ext uri="{FF2B5EF4-FFF2-40B4-BE49-F238E27FC236}">
                    <a16:creationId xmlns:a16="http://schemas.microsoft.com/office/drawing/2014/main" id="{633AF57A-3CEF-9A9E-963D-E49F7C4E4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Line 47">
                <a:extLst>
                  <a:ext uri="{FF2B5EF4-FFF2-40B4-BE49-F238E27FC236}">
                    <a16:creationId xmlns:a16="http://schemas.microsoft.com/office/drawing/2014/main" id="{51EC9713-5EC9-3EFA-5F46-8A3BEB65A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Line 48">
                <a:extLst>
                  <a:ext uri="{FF2B5EF4-FFF2-40B4-BE49-F238E27FC236}">
                    <a16:creationId xmlns:a16="http://schemas.microsoft.com/office/drawing/2014/main" id="{DA7514D3-521C-81FF-3825-848B8A78D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Line 49">
                <a:extLst>
                  <a:ext uri="{FF2B5EF4-FFF2-40B4-BE49-F238E27FC236}">
                    <a16:creationId xmlns:a16="http://schemas.microsoft.com/office/drawing/2014/main" id="{7BBA2841-7E13-D3A3-F81D-9F41B62BD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Line 50">
                <a:extLst>
                  <a:ext uri="{FF2B5EF4-FFF2-40B4-BE49-F238E27FC236}">
                    <a16:creationId xmlns:a16="http://schemas.microsoft.com/office/drawing/2014/main" id="{FBFC4CA2-C090-24AB-CDC7-3457BE6C9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Line 51">
                <a:extLst>
                  <a:ext uri="{FF2B5EF4-FFF2-40B4-BE49-F238E27FC236}">
                    <a16:creationId xmlns:a16="http://schemas.microsoft.com/office/drawing/2014/main" id="{0D7C5321-DCF2-B414-3F5B-0AD5BC734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Line 52">
                <a:extLst>
                  <a:ext uri="{FF2B5EF4-FFF2-40B4-BE49-F238E27FC236}">
                    <a16:creationId xmlns:a16="http://schemas.microsoft.com/office/drawing/2014/main" id="{9BB87752-1667-4F9E-9CB5-CF511175E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Line 53">
                <a:extLst>
                  <a:ext uri="{FF2B5EF4-FFF2-40B4-BE49-F238E27FC236}">
                    <a16:creationId xmlns:a16="http://schemas.microsoft.com/office/drawing/2014/main" id="{FEB97E41-486F-C437-30F3-23AA596AF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Line 54">
                <a:extLst>
                  <a:ext uri="{FF2B5EF4-FFF2-40B4-BE49-F238E27FC236}">
                    <a16:creationId xmlns:a16="http://schemas.microsoft.com/office/drawing/2014/main" id="{F6D31B12-E39E-D8CD-2477-7F079FDDD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Line 55">
                <a:extLst>
                  <a:ext uri="{FF2B5EF4-FFF2-40B4-BE49-F238E27FC236}">
                    <a16:creationId xmlns:a16="http://schemas.microsoft.com/office/drawing/2014/main" id="{A1208302-69B8-34AE-73B6-54043603B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Line 56">
                <a:extLst>
                  <a:ext uri="{FF2B5EF4-FFF2-40B4-BE49-F238E27FC236}">
                    <a16:creationId xmlns:a16="http://schemas.microsoft.com/office/drawing/2014/main" id="{210DE5B2-1715-0D37-FC7A-F1DDE1AE5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Line 57">
                <a:extLst>
                  <a:ext uri="{FF2B5EF4-FFF2-40B4-BE49-F238E27FC236}">
                    <a16:creationId xmlns:a16="http://schemas.microsoft.com/office/drawing/2014/main" id="{41C1EF34-46B8-7B84-10CC-205F0A39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Line 58">
                <a:extLst>
                  <a:ext uri="{FF2B5EF4-FFF2-40B4-BE49-F238E27FC236}">
                    <a16:creationId xmlns:a16="http://schemas.microsoft.com/office/drawing/2014/main" id="{F7A32999-C33E-3DF2-4090-D289EAB1C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Line 59">
                <a:extLst>
                  <a:ext uri="{FF2B5EF4-FFF2-40B4-BE49-F238E27FC236}">
                    <a16:creationId xmlns:a16="http://schemas.microsoft.com/office/drawing/2014/main" id="{70A7380D-5428-20A4-ECF1-C5932C61D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Line 60">
                <a:extLst>
                  <a:ext uri="{FF2B5EF4-FFF2-40B4-BE49-F238E27FC236}">
                    <a16:creationId xmlns:a16="http://schemas.microsoft.com/office/drawing/2014/main" id="{E08B9320-7B31-E21A-4E71-81F551D9C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Line 61">
                <a:extLst>
                  <a:ext uri="{FF2B5EF4-FFF2-40B4-BE49-F238E27FC236}">
                    <a16:creationId xmlns:a16="http://schemas.microsoft.com/office/drawing/2014/main" id="{8E9BF723-6ED9-3923-5DEE-DA91559A6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Line 62">
                <a:extLst>
                  <a:ext uri="{FF2B5EF4-FFF2-40B4-BE49-F238E27FC236}">
                    <a16:creationId xmlns:a16="http://schemas.microsoft.com/office/drawing/2014/main" id="{52EB1080-85D8-F8AC-DF56-36D2D9908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Line 63">
                <a:extLst>
                  <a:ext uri="{FF2B5EF4-FFF2-40B4-BE49-F238E27FC236}">
                    <a16:creationId xmlns:a16="http://schemas.microsoft.com/office/drawing/2014/main" id="{C707F57C-12AE-7D46-BFB0-FC6CCFED8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Line 64">
                <a:extLst>
                  <a:ext uri="{FF2B5EF4-FFF2-40B4-BE49-F238E27FC236}">
                    <a16:creationId xmlns:a16="http://schemas.microsoft.com/office/drawing/2014/main" id="{6159DE25-4237-C267-B116-9ECB61B67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Line 65">
                <a:extLst>
                  <a:ext uri="{FF2B5EF4-FFF2-40B4-BE49-F238E27FC236}">
                    <a16:creationId xmlns:a16="http://schemas.microsoft.com/office/drawing/2014/main" id="{D5903950-43B0-A81E-01E3-B1684FBE6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Line 66">
                <a:extLst>
                  <a:ext uri="{FF2B5EF4-FFF2-40B4-BE49-F238E27FC236}">
                    <a16:creationId xmlns:a16="http://schemas.microsoft.com/office/drawing/2014/main" id="{4F823D5B-4116-9999-7A64-3684B3CE7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Line 67">
                <a:extLst>
                  <a:ext uri="{FF2B5EF4-FFF2-40B4-BE49-F238E27FC236}">
                    <a16:creationId xmlns:a16="http://schemas.microsoft.com/office/drawing/2014/main" id="{24600203-3715-B1FC-F283-7FE6574D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Line 68">
                <a:extLst>
                  <a:ext uri="{FF2B5EF4-FFF2-40B4-BE49-F238E27FC236}">
                    <a16:creationId xmlns:a16="http://schemas.microsoft.com/office/drawing/2014/main" id="{91EC42CE-E163-91EC-621D-98D36E995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Line 69">
                <a:extLst>
                  <a:ext uri="{FF2B5EF4-FFF2-40B4-BE49-F238E27FC236}">
                    <a16:creationId xmlns:a16="http://schemas.microsoft.com/office/drawing/2014/main" id="{F7242A9A-114E-736E-8EFD-98A3C155D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Line 70">
                <a:extLst>
                  <a:ext uri="{FF2B5EF4-FFF2-40B4-BE49-F238E27FC236}">
                    <a16:creationId xmlns:a16="http://schemas.microsoft.com/office/drawing/2014/main" id="{190D93C3-11B1-36EB-3FCD-513564033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Line 71">
                <a:extLst>
                  <a:ext uri="{FF2B5EF4-FFF2-40B4-BE49-F238E27FC236}">
                    <a16:creationId xmlns:a16="http://schemas.microsoft.com/office/drawing/2014/main" id="{4EA53203-8B9C-9907-5951-01168689D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Line 72">
                <a:extLst>
                  <a:ext uri="{FF2B5EF4-FFF2-40B4-BE49-F238E27FC236}">
                    <a16:creationId xmlns:a16="http://schemas.microsoft.com/office/drawing/2014/main" id="{B38C02C7-1D97-FC5B-27AB-CF8FB61F2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Line 73">
                <a:extLst>
                  <a:ext uri="{FF2B5EF4-FFF2-40B4-BE49-F238E27FC236}">
                    <a16:creationId xmlns:a16="http://schemas.microsoft.com/office/drawing/2014/main" id="{8C9AD514-8B89-B44E-4071-223C59B22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Line 74">
                <a:extLst>
                  <a:ext uri="{FF2B5EF4-FFF2-40B4-BE49-F238E27FC236}">
                    <a16:creationId xmlns:a16="http://schemas.microsoft.com/office/drawing/2014/main" id="{77BA1BA3-4170-C29B-8319-AC51BE0BB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Line 75">
                <a:extLst>
                  <a:ext uri="{FF2B5EF4-FFF2-40B4-BE49-F238E27FC236}">
                    <a16:creationId xmlns:a16="http://schemas.microsoft.com/office/drawing/2014/main" id="{27EC36D1-2226-0E8E-4FDA-2AF84E5BE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Line 76">
                <a:extLst>
                  <a:ext uri="{FF2B5EF4-FFF2-40B4-BE49-F238E27FC236}">
                    <a16:creationId xmlns:a16="http://schemas.microsoft.com/office/drawing/2014/main" id="{7A7022E1-538B-5AA8-FA06-0ACAB346D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Line 77">
                <a:extLst>
                  <a:ext uri="{FF2B5EF4-FFF2-40B4-BE49-F238E27FC236}">
                    <a16:creationId xmlns:a16="http://schemas.microsoft.com/office/drawing/2014/main" id="{13CC8598-D9E5-3241-C947-E61B1F94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Line 78">
                <a:extLst>
                  <a:ext uri="{FF2B5EF4-FFF2-40B4-BE49-F238E27FC236}">
                    <a16:creationId xmlns:a16="http://schemas.microsoft.com/office/drawing/2014/main" id="{ECA355AB-1493-4CCD-A381-52971AC3C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Line 79">
                <a:extLst>
                  <a:ext uri="{FF2B5EF4-FFF2-40B4-BE49-F238E27FC236}">
                    <a16:creationId xmlns:a16="http://schemas.microsoft.com/office/drawing/2014/main" id="{D31FF23B-4F11-BDD9-B3A8-4D337D763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Line 80">
                <a:extLst>
                  <a:ext uri="{FF2B5EF4-FFF2-40B4-BE49-F238E27FC236}">
                    <a16:creationId xmlns:a16="http://schemas.microsoft.com/office/drawing/2014/main" id="{B89AD386-DD8C-D868-76F7-EEF9D44C5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Line 81">
                <a:extLst>
                  <a:ext uri="{FF2B5EF4-FFF2-40B4-BE49-F238E27FC236}">
                    <a16:creationId xmlns:a16="http://schemas.microsoft.com/office/drawing/2014/main" id="{73B3E1E1-D2DA-7DBF-42DA-7776DB952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Line 82">
                <a:extLst>
                  <a:ext uri="{FF2B5EF4-FFF2-40B4-BE49-F238E27FC236}">
                    <a16:creationId xmlns:a16="http://schemas.microsoft.com/office/drawing/2014/main" id="{1FB9C765-CE66-E200-A86E-0A67C43EF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8" name="Line 83">
                <a:extLst>
                  <a:ext uri="{FF2B5EF4-FFF2-40B4-BE49-F238E27FC236}">
                    <a16:creationId xmlns:a16="http://schemas.microsoft.com/office/drawing/2014/main" id="{51201EC6-2E81-C175-97F5-102B9C3C4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9" name="Line 84">
                <a:extLst>
                  <a:ext uri="{FF2B5EF4-FFF2-40B4-BE49-F238E27FC236}">
                    <a16:creationId xmlns:a16="http://schemas.microsoft.com/office/drawing/2014/main" id="{C2A25E9F-47D8-B6EF-693E-0FA025EDB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0" name="Line 85">
                <a:extLst>
                  <a:ext uri="{FF2B5EF4-FFF2-40B4-BE49-F238E27FC236}">
                    <a16:creationId xmlns:a16="http://schemas.microsoft.com/office/drawing/2014/main" id="{60718CB7-B453-7446-C53E-3FBB7489E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1" name="Line 86">
                <a:extLst>
                  <a:ext uri="{FF2B5EF4-FFF2-40B4-BE49-F238E27FC236}">
                    <a16:creationId xmlns:a16="http://schemas.microsoft.com/office/drawing/2014/main" id="{61A1DB44-3143-CA06-F68F-119B02013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2" name="Line 87">
                <a:extLst>
                  <a:ext uri="{FF2B5EF4-FFF2-40B4-BE49-F238E27FC236}">
                    <a16:creationId xmlns:a16="http://schemas.microsoft.com/office/drawing/2014/main" id="{9B8C9D3F-79DE-AE22-3D4D-2EB4814CE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3" name="Line 88">
                <a:extLst>
                  <a:ext uri="{FF2B5EF4-FFF2-40B4-BE49-F238E27FC236}">
                    <a16:creationId xmlns:a16="http://schemas.microsoft.com/office/drawing/2014/main" id="{B739141B-A893-26B8-A4F4-F52F6AE92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4" name="Line 89">
                <a:extLst>
                  <a:ext uri="{FF2B5EF4-FFF2-40B4-BE49-F238E27FC236}">
                    <a16:creationId xmlns:a16="http://schemas.microsoft.com/office/drawing/2014/main" id="{896F0D5E-D21F-960C-CF18-38970951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5" name="Line 90">
                <a:extLst>
                  <a:ext uri="{FF2B5EF4-FFF2-40B4-BE49-F238E27FC236}">
                    <a16:creationId xmlns:a16="http://schemas.microsoft.com/office/drawing/2014/main" id="{DB9826FF-8BB6-4FD6-B937-2B392FA2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6" name="Line 91">
                <a:extLst>
                  <a:ext uri="{FF2B5EF4-FFF2-40B4-BE49-F238E27FC236}">
                    <a16:creationId xmlns:a16="http://schemas.microsoft.com/office/drawing/2014/main" id="{37CA13B7-EAD3-5810-1275-9B3E2F050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7" name="Line 92">
                <a:extLst>
                  <a:ext uri="{FF2B5EF4-FFF2-40B4-BE49-F238E27FC236}">
                    <a16:creationId xmlns:a16="http://schemas.microsoft.com/office/drawing/2014/main" id="{05E9F40C-99E6-FDF8-25F1-46F3EAD71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8" name="Line 93">
                <a:extLst>
                  <a:ext uri="{FF2B5EF4-FFF2-40B4-BE49-F238E27FC236}">
                    <a16:creationId xmlns:a16="http://schemas.microsoft.com/office/drawing/2014/main" id="{97A5AD61-EB25-CB6F-0E80-9F0A53451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9" name="Line 94">
                <a:extLst>
                  <a:ext uri="{FF2B5EF4-FFF2-40B4-BE49-F238E27FC236}">
                    <a16:creationId xmlns:a16="http://schemas.microsoft.com/office/drawing/2014/main" id="{A80B9E2A-C5EB-3F66-D8F4-230E8BAF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0" name="Line 95">
                <a:extLst>
                  <a:ext uri="{FF2B5EF4-FFF2-40B4-BE49-F238E27FC236}">
                    <a16:creationId xmlns:a16="http://schemas.microsoft.com/office/drawing/2014/main" id="{C97BED52-9C92-DB30-6982-E9E5A617C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1" name="Line 96">
                <a:extLst>
                  <a:ext uri="{FF2B5EF4-FFF2-40B4-BE49-F238E27FC236}">
                    <a16:creationId xmlns:a16="http://schemas.microsoft.com/office/drawing/2014/main" id="{F4A8827E-6BA9-517A-A187-255D6B0FF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2" name="Line 97">
                <a:extLst>
                  <a:ext uri="{FF2B5EF4-FFF2-40B4-BE49-F238E27FC236}">
                    <a16:creationId xmlns:a16="http://schemas.microsoft.com/office/drawing/2014/main" id="{92CBE67D-31E0-5F01-8EB5-4B827F26A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3" name="Line 98">
                <a:extLst>
                  <a:ext uri="{FF2B5EF4-FFF2-40B4-BE49-F238E27FC236}">
                    <a16:creationId xmlns:a16="http://schemas.microsoft.com/office/drawing/2014/main" id="{8C57BE11-9BE9-D055-00D8-C11C7BAF6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4" name="Line 99">
                <a:extLst>
                  <a:ext uri="{FF2B5EF4-FFF2-40B4-BE49-F238E27FC236}">
                    <a16:creationId xmlns:a16="http://schemas.microsoft.com/office/drawing/2014/main" id="{D95D577C-1A83-730B-D4B9-15F3BA88A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5" name="Line 100">
                <a:extLst>
                  <a:ext uri="{FF2B5EF4-FFF2-40B4-BE49-F238E27FC236}">
                    <a16:creationId xmlns:a16="http://schemas.microsoft.com/office/drawing/2014/main" id="{2F6842DC-B36F-A815-94FF-FB75BC5B7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6" name="Line 101">
                <a:extLst>
                  <a:ext uri="{FF2B5EF4-FFF2-40B4-BE49-F238E27FC236}">
                    <a16:creationId xmlns:a16="http://schemas.microsoft.com/office/drawing/2014/main" id="{0631B777-D33B-3FE4-A938-7D2637E0B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7" name="Line 102">
                <a:extLst>
                  <a:ext uri="{FF2B5EF4-FFF2-40B4-BE49-F238E27FC236}">
                    <a16:creationId xmlns:a16="http://schemas.microsoft.com/office/drawing/2014/main" id="{65A8E450-8874-AD94-12CE-40E5DEA58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8" name="Line 103">
                <a:extLst>
                  <a:ext uri="{FF2B5EF4-FFF2-40B4-BE49-F238E27FC236}">
                    <a16:creationId xmlns:a16="http://schemas.microsoft.com/office/drawing/2014/main" id="{F381A10A-A435-86D4-6DC0-41C316C33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9" name="Line 104">
                <a:extLst>
                  <a:ext uri="{FF2B5EF4-FFF2-40B4-BE49-F238E27FC236}">
                    <a16:creationId xmlns:a16="http://schemas.microsoft.com/office/drawing/2014/main" id="{BDDFC060-CD39-132B-5708-698C5D416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0" name="Line 105">
                <a:extLst>
                  <a:ext uri="{FF2B5EF4-FFF2-40B4-BE49-F238E27FC236}">
                    <a16:creationId xmlns:a16="http://schemas.microsoft.com/office/drawing/2014/main" id="{802156DF-D1D7-E49A-D915-9CE36D958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1" name="Line 106">
                <a:extLst>
                  <a:ext uri="{FF2B5EF4-FFF2-40B4-BE49-F238E27FC236}">
                    <a16:creationId xmlns:a16="http://schemas.microsoft.com/office/drawing/2014/main" id="{6E2E14C1-1135-6C26-3234-F7A28C7E0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2" name="Line 107">
                <a:extLst>
                  <a:ext uri="{FF2B5EF4-FFF2-40B4-BE49-F238E27FC236}">
                    <a16:creationId xmlns:a16="http://schemas.microsoft.com/office/drawing/2014/main" id="{3135F4A6-CA2F-48FB-134F-7A12403F0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3" name="Line 108">
                <a:extLst>
                  <a:ext uri="{FF2B5EF4-FFF2-40B4-BE49-F238E27FC236}">
                    <a16:creationId xmlns:a16="http://schemas.microsoft.com/office/drawing/2014/main" id="{A440B83D-D643-8DAF-A1AB-A668BD001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4" name="Line 109">
                <a:extLst>
                  <a:ext uri="{FF2B5EF4-FFF2-40B4-BE49-F238E27FC236}">
                    <a16:creationId xmlns:a16="http://schemas.microsoft.com/office/drawing/2014/main" id="{9466DB09-9374-3DC7-9D8D-52FBB142F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5" name="Line 110">
                <a:extLst>
                  <a:ext uri="{FF2B5EF4-FFF2-40B4-BE49-F238E27FC236}">
                    <a16:creationId xmlns:a16="http://schemas.microsoft.com/office/drawing/2014/main" id="{AFC5DBFA-606C-1437-3A7D-0561DC5BF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6" name="Line 111">
                <a:extLst>
                  <a:ext uri="{FF2B5EF4-FFF2-40B4-BE49-F238E27FC236}">
                    <a16:creationId xmlns:a16="http://schemas.microsoft.com/office/drawing/2014/main" id="{5FE1951B-F977-F28C-3728-AC7B81EF1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7" name="Line 112">
                <a:extLst>
                  <a:ext uri="{FF2B5EF4-FFF2-40B4-BE49-F238E27FC236}">
                    <a16:creationId xmlns:a16="http://schemas.microsoft.com/office/drawing/2014/main" id="{30D0F81A-A9BD-52BE-72D5-306F83A07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8" name="Line 113">
                <a:extLst>
                  <a:ext uri="{FF2B5EF4-FFF2-40B4-BE49-F238E27FC236}">
                    <a16:creationId xmlns:a16="http://schemas.microsoft.com/office/drawing/2014/main" id="{2D5E5D37-5168-CA78-0C03-277A5025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9" name="Line 114">
                <a:extLst>
                  <a:ext uri="{FF2B5EF4-FFF2-40B4-BE49-F238E27FC236}">
                    <a16:creationId xmlns:a16="http://schemas.microsoft.com/office/drawing/2014/main" id="{16D2EC70-4DC6-E038-C7EB-AB9FCBDE8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0" name="Line 115">
                <a:extLst>
                  <a:ext uri="{FF2B5EF4-FFF2-40B4-BE49-F238E27FC236}">
                    <a16:creationId xmlns:a16="http://schemas.microsoft.com/office/drawing/2014/main" id="{38127BBB-4F8F-47E5-EE20-05633C08D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1" name="Line 116">
                <a:extLst>
                  <a:ext uri="{FF2B5EF4-FFF2-40B4-BE49-F238E27FC236}">
                    <a16:creationId xmlns:a16="http://schemas.microsoft.com/office/drawing/2014/main" id="{926D5A72-E2FD-FF05-3D0A-B0ECD02C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2" name="Line 117">
                <a:extLst>
                  <a:ext uri="{FF2B5EF4-FFF2-40B4-BE49-F238E27FC236}">
                    <a16:creationId xmlns:a16="http://schemas.microsoft.com/office/drawing/2014/main" id="{026C21D6-49AB-049E-827D-54BC31CB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3" name="Line 118">
                <a:extLst>
                  <a:ext uri="{FF2B5EF4-FFF2-40B4-BE49-F238E27FC236}">
                    <a16:creationId xmlns:a16="http://schemas.microsoft.com/office/drawing/2014/main" id="{AED203A6-C557-2DF5-B9F8-F218BF51F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4" name="Line 119">
                <a:extLst>
                  <a:ext uri="{FF2B5EF4-FFF2-40B4-BE49-F238E27FC236}">
                    <a16:creationId xmlns:a16="http://schemas.microsoft.com/office/drawing/2014/main" id="{8F939F32-E975-1E77-4C2B-C11E97A9E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Line 120">
                <a:extLst>
                  <a:ext uri="{FF2B5EF4-FFF2-40B4-BE49-F238E27FC236}">
                    <a16:creationId xmlns:a16="http://schemas.microsoft.com/office/drawing/2014/main" id="{61F31970-DB37-DB97-A237-BAE589BEA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Line 121">
                <a:extLst>
                  <a:ext uri="{FF2B5EF4-FFF2-40B4-BE49-F238E27FC236}">
                    <a16:creationId xmlns:a16="http://schemas.microsoft.com/office/drawing/2014/main" id="{76FBD2D3-9D93-04B7-F8D3-BD663FAA9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7" name="Line 122">
                <a:extLst>
                  <a:ext uri="{FF2B5EF4-FFF2-40B4-BE49-F238E27FC236}">
                    <a16:creationId xmlns:a16="http://schemas.microsoft.com/office/drawing/2014/main" id="{8D058D23-1C57-2A1D-E328-B1342D179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Line 123">
                <a:extLst>
                  <a:ext uri="{FF2B5EF4-FFF2-40B4-BE49-F238E27FC236}">
                    <a16:creationId xmlns:a16="http://schemas.microsoft.com/office/drawing/2014/main" id="{A993A994-EAB0-0974-029C-3C4E6981E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Line 124">
                <a:extLst>
                  <a:ext uri="{FF2B5EF4-FFF2-40B4-BE49-F238E27FC236}">
                    <a16:creationId xmlns:a16="http://schemas.microsoft.com/office/drawing/2014/main" id="{D62D0747-AAF5-14AD-CC68-BE436C412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0" name="Line 125">
                <a:extLst>
                  <a:ext uri="{FF2B5EF4-FFF2-40B4-BE49-F238E27FC236}">
                    <a16:creationId xmlns:a16="http://schemas.microsoft.com/office/drawing/2014/main" id="{0554B889-CFEC-8F76-AA29-479798E5A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Line 126">
                <a:extLst>
                  <a:ext uri="{FF2B5EF4-FFF2-40B4-BE49-F238E27FC236}">
                    <a16:creationId xmlns:a16="http://schemas.microsoft.com/office/drawing/2014/main" id="{D6D4AF40-1DC0-5CFB-F441-CEEA0FB46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Line 127">
                <a:extLst>
                  <a:ext uri="{FF2B5EF4-FFF2-40B4-BE49-F238E27FC236}">
                    <a16:creationId xmlns:a16="http://schemas.microsoft.com/office/drawing/2014/main" id="{C1AD06D1-72F3-D71F-2F1D-2F30F4D4B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3" name="Line 128">
                <a:extLst>
                  <a:ext uri="{FF2B5EF4-FFF2-40B4-BE49-F238E27FC236}">
                    <a16:creationId xmlns:a16="http://schemas.microsoft.com/office/drawing/2014/main" id="{E717CAC1-C489-2814-2CD7-F8836E674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Line 129">
                <a:extLst>
                  <a:ext uri="{FF2B5EF4-FFF2-40B4-BE49-F238E27FC236}">
                    <a16:creationId xmlns:a16="http://schemas.microsoft.com/office/drawing/2014/main" id="{EEA38DE9-5160-9ADF-292A-84D995E37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Line 130">
                <a:extLst>
                  <a:ext uri="{FF2B5EF4-FFF2-40B4-BE49-F238E27FC236}">
                    <a16:creationId xmlns:a16="http://schemas.microsoft.com/office/drawing/2014/main" id="{92857B16-569D-4689-1958-92093C2CF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6" name="Line 131">
                <a:extLst>
                  <a:ext uri="{FF2B5EF4-FFF2-40B4-BE49-F238E27FC236}">
                    <a16:creationId xmlns:a16="http://schemas.microsoft.com/office/drawing/2014/main" id="{971D545E-E2CB-65C8-590F-F58FACFA4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" name="Line 132">
                <a:extLst>
                  <a:ext uri="{FF2B5EF4-FFF2-40B4-BE49-F238E27FC236}">
                    <a16:creationId xmlns:a16="http://schemas.microsoft.com/office/drawing/2014/main" id="{1FE3E756-4858-9A7E-572D-DE3CE66E5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8" name="Line 133">
                <a:extLst>
                  <a:ext uri="{FF2B5EF4-FFF2-40B4-BE49-F238E27FC236}">
                    <a16:creationId xmlns:a16="http://schemas.microsoft.com/office/drawing/2014/main" id="{E56C0F0C-0D36-BE03-BBED-2250556FA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4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9" name="Line 134">
                <a:extLst>
                  <a:ext uri="{FF2B5EF4-FFF2-40B4-BE49-F238E27FC236}">
                    <a16:creationId xmlns:a16="http://schemas.microsoft.com/office/drawing/2014/main" id="{C9B34C25-00BF-1071-BBF9-BC9B0E6B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0" name="Line 135">
                <a:extLst>
                  <a:ext uri="{FF2B5EF4-FFF2-40B4-BE49-F238E27FC236}">
                    <a16:creationId xmlns:a16="http://schemas.microsoft.com/office/drawing/2014/main" id="{1B4B6E95-C1A2-0BB3-DC19-4FC3ADF07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Line 136">
                <a:extLst>
                  <a:ext uri="{FF2B5EF4-FFF2-40B4-BE49-F238E27FC236}">
                    <a16:creationId xmlns:a16="http://schemas.microsoft.com/office/drawing/2014/main" id="{416B685F-0956-DA91-B78E-2F7123B2A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Line 137">
                <a:extLst>
                  <a:ext uri="{FF2B5EF4-FFF2-40B4-BE49-F238E27FC236}">
                    <a16:creationId xmlns:a16="http://schemas.microsoft.com/office/drawing/2014/main" id="{3C06A5AE-E682-BCC2-9BF7-E99B3373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3" name="Line 138">
                <a:extLst>
                  <a:ext uri="{FF2B5EF4-FFF2-40B4-BE49-F238E27FC236}">
                    <a16:creationId xmlns:a16="http://schemas.microsoft.com/office/drawing/2014/main" id="{3708991F-E66A-FDF7-AB0D-614574EAB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4" name="Line 139">
                <a:extLst>
                  <a:ext uri="{FF2B5EF4-FFF2-40B4-BE49-F238E27FC236}">
                    <a16:creationId xmlns:a16="http://schemas.microsoft.com/office/drawing/2014/main" id="{3D266E4F-C161-51BF-AE28-49431AA8C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5" name="Line 140">
                <a:extLst>
                  <a:ext uri="{FF2B5EF4-FFF2-40B4-BE49-F238E27FC236}">
                    <a16:creationId xmlns:a16="http://schemas.microsoft.com/office/drawing/2014/main" id="{E71DBF2B-0E78-4B8B-8FAF-1DA3282BC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6" name="Line 141">
                <a:extLst>
                  <a:ext uri="{FF2B5EF4-FFF2-40B4-BE49-F238E27FC236}">
                    <a16:creationId xmlns:a16="http://schemas.microsoft.com/office/drawing/2014/main" id="{D82E6915-2D80-C44A-DB6D-CD66FA751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Line 142">
                <a:extLst>
                  <a:ext uri="{FF2B5EF4-FFF2-40B4-BE49-F238E27FC236}">
                    <a16:creationId xmlns:a16="http://schemas.microsoft.com/office/drawing/2014/main" id="{5F64DFCE-E6A7-01A8-6F5D-879F0ECE3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Line 143">
                <a:extLst>
                  <a:ext uri="{FF2B5EF4-FFF2-40B4-BE49-F238E27FC236}">
                    <a16:creationId xmlns:a16="http://schemas.microsoft.com/office/drawing/2014/main" id="{541E9A5D-22E0-8313-9E0A-5C43B9EB4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9" name="Line 144">
                <a:extLst>
                  <a:ext uri="{FF2B5EF4-FFF2-40B4-BE49-F238E27FC236}">
                    <a16:creationId xmlns:a16="http://schemas.microsoft.com/office/drawing/2014/main" id="{BE1696D8-9EFF-7D40-DC85-B211EF02F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0" name="Line 145">
                <a:extLst>
                  <a:ext uri="{FF2B5EF4-FFF2-40B4-BE49-F238E27FC236}">
                    <a16:creationId xmlns:a16="http://schemas.microsoft.com/office/drawing/2014/main" id="{4A34D3C3-FCBC-C6F8-1C6E-AA3B80A42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Line 146">
                <a:extLst>
                  <a:ext uri="{FF2B5EF4-FFF2-40B4-BE49-F238E27FC236}">
                    <a16:creationId xmlns:a16="http://schemas.microsoft.com/office/drawing/2014/main" id="{64618B99-66E9-966A-D113-6CD676CF2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Line 147">
                <a:extLst>
                  <a:ext uri="{FF2B5EF4-FFF2-40B4-BE49-F238E27FC236}">
                    <a16:creationId xmlns:a16="http://schemas.microsoft.com/office/drawing/2014/main" id="{12DDFC91-4F42-BC4C-4262-4E27CBD17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3" name="Line 148">
                <a:extLst>
                  <a:ext uri="{FF2B5EF4-FFF2-40B4-BE49-F238E27FC236}">
                    <a16:creationId xmlns:a16="http://schemas.microsoft.com/office/drawing/2014/main" id="{6E3D858A-285D-F4B8-7EC7-F7A3D056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4" name="Line 149">
                <a:extLst>
                  <a:ext uri="{FF2B5EF4-FFF2-40B4-BE49-F238E27FC236}">
                    <a16:creationId xmlns:a16="http://schemas.microsoft.com/office/drawing/2014/main" id="{94BAD306-F655-F229-9F52-82A1805F8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5" name="Line 150">
                <a:extLst>
                  <a:ext uri="{FF2B5EF4-FFF2-40B4-BE49-F238E27FC236}">
                    <a16:creationId xmlns:a16="http://schemas.microsoft.com/office/drawing/2014/main" id="{3FD6C691-503B-A976-BD72-8B2E6E038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6" name="Line 151">
                <a:extLst>
                  <a:ext uri="{FF2B5EF4-FFF2-40B4-BE49-F238E27FC236}">
                    <a16:creationId xmlns:a16="http://schemas.microsoft.com/office/drawing/2014/main" id="{F3748A7B-FEEA-A37F-5020-ECC7AF439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Line 152">
                <a:extLst>
                  <a:ext uri="{FF2B5EF4-FFF2-40B4-BE49-F238E27FC236}">
                    <a16:creationId xmlns:a16="http://schemas.microsoft.com/office/drawing/2014/main" id="{9939A052-291D-E4FA-590E-485F310FC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Line 153">
                <a:extLst>
                  <a:ext uri="{FF2B5EF4-FFF2-40B4-BE49-F238E27FC236}">
                    <a16:creationId xmlns:a16="http://schemas.microsoft.com/office/drawing/2014/main" id="{84D5B575-98C8-0864-1F24-F19ABF33E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Line 154">
                <a:extLst>
                  <a:ext uri="{FF2B5EF4-FFF2-40B4-BE49-F238E27FC236}">
                    <a16:creationId xmlns:a16="http://schemas.microsoft.com/office/drawing/2014/main" id="{E169DD4D-72C2-6B06-A7F4-6E4447B4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Line 155">
                <a:extLst>
                  <a:ext uri="{FF2B5EF4-FFF2-40B4-BE49-F238E27FC236}">
                    <a16:creationId xmlns:a16="http://schemas.microsoft.com/office/drawing/2014/main" id="{B2EF6EEE-DD6A-DF18-4F53-51B0E433B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Line 156">
                <a:extLst>
                  <a:ext uri="{FF2B5EF4-FFF2-40B4-BE49-F238E27FC236}">
                    <a16:creationId xmlns:a16="http://schemas.microsoft.com/office/drawing/2014/main" id="{38DACF97-9805-5F48-E11D-32B057E25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Line 157">
                <a:extLst>
                  <a:ext uri="{FF2B5EF4-FFF2-40B4-BE49-F238E27FC236}">
                    <a16:creationId xmlns:a16="http://schemas.microsoft.com/office/drawing/2014/main" id="{966BE122-B9DA-990F-5BB9-AE9E9B945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Line 158">
                <a:extLst>
                  <a:ext uri="{FF2B5EF4-FFF2-40B4-BE49-F238E27FC236}">
                    <a16:creationId xmlns:a16="http://schemas.microsoft.com/office/drawing/2014/main" id="{352B164D-E8C9-A932-2830-676A64DD1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Line 159">
                <a:extLst>
                  <a:ext uri="{FF2B5EF4-FFF2-40B4-BE49-F238E27FC236}">
                    <a16:creationId xmlns:a16="http://schemas.microsoft.com/office/drawing/2014/main" id="{170BCC85-27D5-3B68-E339-4446D133D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Line 160">
                <a:extLst>
                  <a:ext uri="{FF2B5EF4-FFF2-40B4-BE49-F238E27FC236}">
                    <a16:creationId xmlns:a16="http://schemas.microsoft.com/office/drawing/2014/main" id="{8B4452AD-7732-CB0F-729E-003664B76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Line 161">
                <a:extLst>
                  <a:ext uri="{FF2B5EF4-FFF2-40B4-BE49-F238E27FC236}">
                    <a16:creationId xmlns:a16="http://schemas.microsoft.com/office/drawing/2014/main" id="{77604F84-561F-18A4-384C-3BBA9815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Line 162">
                <a:extLst>
                  <a:ext uri="{FF2B5EF4-FFF2-40B4-BE49-F238E27FC236}">
                    <a16:creationId xmlns:a16="http://schemas.microsoft.com/office/drawing/2014/main" id="{57D519DF-4539-F6FB-1A27-80CA39327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Line 163">
                <a:extLst>
                  <a:ext uri="{FF2B5EF4-FFF2-40B4-BE49-F238E27FC236}">
                    <a16:creationId xmlns:a16="http://schemas.microsoft.com/office/drawing/2014/main" id="{DA714222-5FA2-BB1B-DB45-1BE9E2C2F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Line 164">
                <a:extLst>
                  <a:ext uri="{FF2B5EF4-FFF2-40B4-BE49-F238E27FC236}">
                    <a16:creationId xmlns:a16="http://schemas.microsoft.com/office/drawing/2014/main" id="{BEA80C6E-6739-3389-31CF-B6ACFD7F6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Line 165">
                <a:extLst>
                  <a:ext uri="{FF2B5EF4-FFF2-40B4-BE49-F238E27FC236}">
                    <a16:creationId xmlns:a16="http://schemas.microsoft.com/office/drawing/2014/main" id="{E22FAE33-46A1-7F6B-9318-8C0614F1F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Line 166">
                <a:extLst>
                  <a:ext uri="{FF2B5EF4-FFF2-40B4-BE49-F238E27FC236}">
                    <a16:creationId xmlns:a16="http://schemas.microsoft.com/office/drawing/2014/main" id="{1B16D8CA-F838-0B38-61BB-56C6E32EF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Line 167">
                <a:extLst>
                  <a:ext uri="{FF2B5EF4-FFF2-40B4-BE49-F238E27FC236}">
                    <a16:creationId xmlns:a16="http://schemas.microsoft.com/office/drawing/2014/main" id="{490A2D17-89DC-418B-1E0B-CAC263BDC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Line 168">
                <a:extLst>
                  <a:ext uri="{FF2B5EF4-FFF2-40B4-BE49-F238E27FC236}">
                    <a16:creationId xmlns:a16="http://schemas.microsoft.com/office/drawing/2014/main" id="{2310372D-07B4-B646-93CA-3CEBB4B75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Line 169">
                <a:extLst>
                  <a:ext uri="{FF2B5EF4-FFF2-40B4-BE49-F238E27FC236}">
                    <a16:creationId xmlns:a16="http://schemas.microsoft.com/office/drawing/2014/main" id="{D94305D6-24B3-0D29-483F-ED1935609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Line 170">
                <a:extLst>
                  <a:ext uri="{FF2B5EF4-FFF2-40B4-BE49-F238E27FC236}">
                    <a16:creationId xmlns:a16="http://schemas.microsoft.com/office/drawing/2014/main" id="{E5C6002C-CF7A-E243-2F20-40F21E71C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Line 171">
                <a:extLst>
                  <a:ext uri="{FF2B5EF4-FFF2-40B4-BE49-F238E27FC236}">
                    <a16:creationId xmlns:a16="http://schemas.microsoft.com/office/drawing/2014/main" id="{BD1003D9-2DDD-0E78-041B-23120DAB3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Line 172">
                <a:extLst>
                  <a:ext uri="{FF2B5EF4-FFF2-40B4-BE49-F238E27FC236}">
                    <a16:creationId xmlns:a16="http://schemas.microsoft.com/office/drawing/2014/main" id="{EB18E829-90A8-4168-816D-5E93CBFD8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Line 173">
                <a:extLst>
                  <a:ext uri="{FF2B5EF4-FFF2-40B4-BE49-F238E27FC236}">
                    <a16:creationId xmlns:a16="http://schemas.microsoft.com/office/drawing/2014/main" id="{DB0184CA-BEC3-30D3-EBD5-024886091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Line 174">
                <a:extLst>
                  <a:ext uri="{FF2B5EF4-FFF2-40B4-BE49-F238E27FC236}">
                    <a16:creationId xmlns:a16="http://schemas.microsoft.com/office/drawing/2014/main" id="{5984C9EC-7E4E-7CD0-0AA3-ED59CF130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Line 175">
                <a:extLst>
                  <a:ext uri="{FF2B5EF4-FFF2-40B4-BE49-F238E27FC236}">
                    <a16:creationId xmlns:a16="http://schemas.microsoft.com/office/drawing/2014/main" id="{AB009C5D-D8F5-24B8-A942-BD0439F94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Line 176">
                <a:extLst>
                  <a:ext uri="{FF2B5EF4-FFF2-40B4-BE49-F238E27FC236}">
                    <a16:creationId xmlns:a16="http://schemas.microsoft.com/office/drawing/2014/main" id="{338EC452-6B80-A1FA-55DE-039A23ED8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Line 177">
                <a:extLst>
                  <a:ext uri="{FF2B5EF4-FFF2-40B4-BE49-F238E27FC236}">
                    <a16:creationId xmlns:a16="http://schemas.microsoft.com/office/drawing/2014/main" id="{C239A84B-5257-EADD-33E1-E487D3F4F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Line 178">
                <a:extLst>
                  <a:ext uri="{FF2B5EF4-FFF2-40B4-BE49-F238E27FC236}">
                    <a16:creationId xmlns:a16="http://schemas.microsoft.com/office/drawing/2014/main" id="{F3950694-F80E-40C4-9B96-689ED23E0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Line 179">
                <a:extLst>
                  <a:ext uri="{FF2B5EF4-FFF2-40B4-BE49-F238E27FC236}">
                    <a16:creationId xmlns:a16="http://schemas.microsoft.com/office/drawing/2014/main" id="{D6AAECED-CFB8-BCF6-4A94-3D07F3F88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Line 180">
                <a:extLst>
                  <a:ext uri="{FF2B5EF4-FFF2-40B4-BE49-F238E27FC236}">
                    <a16:creationId xmlns:a16="http://schemas.microsoft.com/office/drawing/2014/main" id="{6BE3FB28-59A6-887D-493C-238564F87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Line 181">
                <a:extLst>
                  <a:ext uri="{FF2B5EF4-FFF2-40B4-BE49-F238E27FC236}">
                    <a16:creationId xmlns:a16="http://schemas.microsoft.com/office/drawing/2014/main" id="{D5794137-D509-6475-E9C7-FB3BA2BF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Line 182">
                <a:extLst>
                  <a:ext uri="{FF2B5EF4-FFF2-40B4-BE49-F238E27FC236}">
                    <a16:creationId xmlns:a16="http://schemas.microsoft.com/office/drawing/2014/main" id="{93C98E9B-3E9A-D91C-69E3-1E2704A6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Line 183">
                <a:extLst>
                  <a:ext uri="{FF2B5EF4-FFF2-40B4-BE49-F238E27FC236}">
                    <a16:creationId xmlns:a16="http://schemas.microsoft.com/office/drawing/2014/main" id="{03FBBAC4-1180-52DF-2511-B22671938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Line 184">
                <a:extLst>
                  <a:ext uri="{FF2B5EF4-FFF2-40B4-BE49-F238E27FC236}">
                    <a16:creationId xmlns:a16="http://schemas.microsoft.com/office/drawing/2014/main" id="{DE8A8C4F-8023-9251-F793-486B0BD1D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Line 185">
                <a:extLst>
                  <a:ext uri="{FF2B5EF4-FFF2-40B4-BE49-F238E27FC236}">
                    <a16:creationId xmlns:a16="http://schemas.microsoft.com/office/drawing/2014/main" id="{EBB163BA-497B-4692-4883-FD40CD6C7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Line 186">
                <a:extLst>
                  <a:ext uri="{FF2B5EF4-FFF2-40B4-BE49-F238E27FC236}">
                    <a16:creationId xmlns:a16="http://schemas.microsoft.com/office/drawing/2014/main" id="{03AA87FD-5CC3-46EC-2C08-2331B6D2D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Line 187">
                <a:extLst>
                  <a:ext uri="{FF2B5EF4-FFF2-40B4-BE49-F238E27FC236}">
                    <a16:creationId xmlns:a16="http://schemas.microsoft.com/office/drawing/2014/main" id="{797B5ED1-8F63-C0E3-4AF9-527E6E34A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Line 188">
                <a:extLst>
                  <a:ext uri="{FF2B5EF4-FFF2-40B4-BE49-F238E27FC236}">
                    <a16:creationId xmlns:a16="http://schemas.microsoft.com/office/drawing/2014/main" id="{91ED17AA-F280-1C87-4452-4C6134764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Line 189">
                <a:extLst>
                  <a:ext uri="{FF2B5EF4-FFF2-40B4-BE49-F238E27FC236}">
                    <a16:creationId xmlns:a16="http://schemas.microsoft.com/office/drawing/2014/main" id="{75E38F8A-6F04-A53E-4257-3C0836748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Line 190">
                <a:extLst>
                  <a:ext uri="{FF2B5EF4-FFF2-40B4-BE49-F238E27FC236}">
                    <a16:creationId xmlns:a16="http://schemas.microsoft.com/office/drawing/2014/main" id="{23728627-FE32-164D-517E-6D286BB1C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Line 191">
                <a:extLst>
                  <a:ext uri="{FF2B5EF4-FFF2-40B4-BE49-F238E27FC236}">
                    <a16:creationId xmlns:a16="http://schemas.microsoft.com/office/drawing/2014/main" id="{FD1027EF-DD74-60E7-1B7C-FBAE801F4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92">
                <a:extLst>
                  <a:ext uri="{FF2B5EF4-FFF2-40B4-BE49-F238E27FC236}">
                    <a16:creationId xmlns:a16="http://schemas.microsoft.com/office/drawing/2014/main" id="{F84CA2CA-9C87-3EEB-4A60-DBAAB8470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93">
                <a:extLst>
                  <a:ext uri="{FF2B5EF4-FFF2-40B4-BE49-F238E27FC236}">
                    <a16:creationId xmlns:a16="http://schemas.microsoft.com/office/drawing/2014/main" id="{4A234292-5647-5696-D2DC-C0C3C4776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4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94">
                <a:extLst>
                  <a:ext uri="{FF2B5EF4-FFF2-40B4-BE49-F238E27FC236}">
                    <a16:creationId xmlns:a16="http://schemas.microsoft.com/office/drawing/2014/main" id="{84D3E958-5DDC-1691-BC13-8F61C846E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95">
                <a:extLst>
                  <a:ext uri="{FF2B5EF4-FFF2-40B4-BE49-F238E27FC236}">
                    <a16:creationId xmlns:a16="http://schemas.microsoft.com/office/drawing/2014/main" id="{B6D4A79D-4B54-43A4-D33B-A16AAB07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96">
                <a:extLst>
                  <a:ext uri="{FF2B5EF4-FFF2-40B4-BE49-F238E27FC236}">
                    <a16:creationId xmlns:a16="http://schemas.microsoft.com/office/drawing/2014/main" id="{282F89BB-CB48-E1B4-B1BE-075BDDF3F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97">
                <a:extLst>
                  <a:ext uri="{FF2B5EF4-FFF2-40B4-BE49-F238E27FC236}">
                    <a16:creationId xmlns:a16="http://schemas.microsoft.com/office/drawing/2014/main" id="{E50BA585-FA00-AE8D-E7E3-E6AE3CF9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4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98">
                <a:extLst>
                  <a:ext uri="{FF2B5EF4-FFF2-40B4-BE49-F238E27FC236}">
                    <a16:creationId xmlns:a16="http://schemas.microsoft.com/office/drawing/2014/main" id="{926A4522-0BBD-CDC7-CFCB-55F5E2AA4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99">
                <a:extLst>
                  <a:ext uri="{FF2B5EF4-FFF2-40B4-BE49-F238E27FC236}">
                    <a16:creationId xmlns:a16="http://schemas.microsoft.com/office/drawing/2014/main" id="{0AF77D71-B037-36FE-9A30-EF6583454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200">
                <a:extLst>
                  <a:ext uri="{FF2B5EF4-FFF2-40B4-BE49-F238E27FC236}">
                    <a16:creationId xmlns:a16="http://schemas.microsoft.com/office/drawing/2014/main" id="{0EDF697F-C69B-E7C1-96D0-F36C1D0CD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201">
                <a:extLst>
                  <a:ext uri="{FF2B5EF4-FFF2-40B4-BE49-F238E27FC236}">
                    <a16:creationId xmlns:a16="http://schemas.microsoft.com/office/drawing/2014/main" id="{A80236E7-67CF-75F6-A851-E0F3FE928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202">
                <a:extLst>
                  <a:ext uri="{FF2B5EF4-FFF2-40B4-BE49-F238E27FC236}">
                    <a16:creationId xmlns:a16="http://schemas.microsoft.com/office/drawing/2014/main" id="{08702E0F-14C1-EF66-8EE8-A16174B49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Line 203">
                <a:extLst>
                  <a:ext uri="{FF2B5EF4-FFF2-40B4-BE49-F238E27FC236}">
                    <a16:creationId xmlns:a16="http://schemas.microsoft.com/office/drawing/2014/main" id="{68231072-CFF0-E28C-60E4-EFDB7050F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Line 204">
                <a:extLst>
                  <a:ext uri="{FF2B5EF4-FFF2-40B4-BE49-F238E27FC236}">
                    <a16:creationId xmlns:a16="http://schemas.microsoft.com/office/drawing/2014/main" id="{2135D6C8-308E-ADB1-DD96-3E6BE8B1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5CC9066D-8984-592D-4B30-D5A24DF43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2296"/>
              <a:ext cx="257" cy="764"/>
              <a:chOff x="3101" y="2296"/>
              <a:chExt cx="257" cy="764"/>
            </a:xfrm>
          </p:grpSpPr>
          <p:sp>
            <p:nvSpPr>
              <p:cNvPr id="1700" name="Line 206">
                <a:extLst>
                  <a:ext uri="{FF2B5EF4-FFF2-40B4-BE49-F238E27FC236}">
                    <a16:creationId xmlns:a16="http://schemas.microsoft.com/office/drawing/2014/main" id="{F65E6659-95C6-7D20-9D7A-580AF4E6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Line 207">
                <a:extLst>
                  <a:ext uri="{FF2B5EF4-FFF2-40B4-BE49-F238E27FC236}">
                    <a16:creationId xmlns:a16="http://schemas.microsoft.com/office/drawing/2014/main" id="{97BEAEB3-D39C-186C-2B34-F7081DA91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Line 208">
                <a:extLst>
                  <a:ext uri="{FF2B5EF4-FFF2-40B4-BE49-F238E27FC236}">
                    <a16:creationId xmlns:a16="http://schemas.microsoft.com/office/drawing/2014/main" id="{248D4435-F1B7-A38E-31FE-FF9D73316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Line 209">
                <a:extLst>
                  <a:ext uri="{FF2B5EF4-FFF2-40B4-BE49-F238E27FC236}">
                    <a16:creationId xmlns:a16="http://schemas.microsoft.com/office/drawing/2014/main" id="{F49F2476-7853-E26F-607A-886DBB106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Line 210">
                <a:extLst>
                  <a:ext uri="{FF2B5EF4-FFF2-40B4-BE49-F238E27FC236}">
                    <a16:creationId xmlns:a16="http://schemas.microsoft.com/office/drawing/2014/main" id="{3DCF64A5-CF90-3F65-AC11-7AB5BF879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Line 211">
                <a:extLst>
                  <a:ext uri="{FF2B5EF4-FFF2-40B4-BE49-F238E27FC236}">
                    <a16:creationId xmlns:a16="http://schemas.microsoft.com/office/drawing/2014/main" id="{82F9589E-B62E-4697-1E1D-D3B6FBF22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Line 212">
                <a:extLst>
                  <a:ext uri="{FF2B5EF4-FFF2-40B4-BE49-F238E27FC236}">
                    <a16:creationId xmlns:a16="http://schemas.microsoft.com/office/drawing/2014/main" id="{F08C5AB6-6364-DBC3-5A88-7DF5DEB81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Line 213">
                <a:extLst>
                  <a:ext uri="{FF2B5EF4-FFF2-40B4-BE49-F238E27FC236}">
                    <a16:creationId xmlns:a16="http://schemas.microsoft.com/office/drawing/2014/main" id="{819E2F94-30FE-0478-57CB-CF7FA6962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Line 214">
                <a:extLst>
                  <a:ext uri="{FF2B5EF4-FFF2-40B4-BE49-F238E27FC236}">
                    <a16:creationId xmlns:a16="http://schemas.microsoft.com/office/drawing/2014/main" id="{3C341FB6-50AB-3533-4F3D-E77CB4407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Line 215">
                <a:extLst>
                  <a:ext uri="{FF2B5EF4-FFF2-40B4-BE49-F238E27FC236}">
                    <a16:creationId xmlns:a16="http://schemas.microsoft.com/office/drawing/2014/main" id="{43E2EDD0-98FF-8558-637E-CF9AD0477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Line 216">
                <a:extLst>
                  <a:ext uri="{FF2B5EF4-FFF2-40B4-BE49-F238E27FC236}">
                    <a16:creationId xmlns:a16="http://schemas.microsoft.com/office/drawing/2014/main" id="{5F9B128D-AC0B-A5DE-C681-6956CB33E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Line 217">
                <a:extLst>
                  <a:ext uri="{FF2B5EF4-FFF2-40B4-BE49-F238E27FC236}">
                    <a16:creationId xmlns:a16="http://schemas.microsoft.com/office/drawing/2014/main" id="{57768D3B-3CD0-6DA6-427C-125B3E5D2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Line 218">
                <a:extLst>
                  <a:ext uri="{FF2B5EF4-FFF2-40B4-BE49-F238E27FC236}">
                    <a16:creationId xmlns:a16="http://schemas.microsoft.com/office/drawing/2014/main" id="{324997EA-7D2D-4BCF-D933-4E1F90016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Line 219">
                <a:extLst>
                  <a:ext uri="{FF2B5EF4-FFF2-40B4-BE49-F238E27FC236}">
                    <a16:creationId xmlns:a16="http://schemas.microsoft.com/office/drawing/2014/main" id="{079698E4-1DA7-557B-5CCC-C69A4E623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Line 220">
                <a:extLst>
                  <a:ext uri="{FF2B5EF4-FFF2-40B4-BE49-F238E27FC236}">
                    <a16:creationId xmlns:a16="http://schemas.microsoft.com/office/drawing/2014/main" id="{B6182906-E91C-835A-21F5-4C85510F9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Line 221">
                <a:extLst>
                  <a:ext uri="{FF2B5EF4-FFF2-40B4-BE49-F238E27FC236}">
                    <a16:creationId xmlns:a16="http://schemas.microsoft.com/office/drawing/2014/main" id="{DBAB78E4-78C7-6597-426F-02B917D96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Line 222">
                <a:extLst>
                  <a:ext uri="{FF2B5EF4-FFF2-40B4-BE49-F238E27FC236}">
                    <a16:creationId xmlns:a16="http://schemas.microsoft.com/office/drawing/2014/main" id="{AB153CE0-8349-BC7D-783B-743293398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Line 223">
                <a:extLst>
                  <a:ext uri="{FF2B5EF4-FFF2-40B4-BE49-F238E27FC236}">
                    <a16:creationId xmlns:a16="http://schemas.microsoft.com/office/drawing/2014/main" id="{C58418C6-9E52-9BC1-B11F-8E9F0EEDE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Line 224">
                <a:extLst>
                  <a:ext uri="{FF2B5EF4-FFF2-40B4-BE49-F238E27FC236}">
                    <a16:creationId xmlns:a16="http://schemas.microsoft.com/office/drawing/2014/main" id="{A6B3CB23-374A-CACE-7DF0-3AB8057C5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Line 225">
                <a:extLst>
                  <a:ext uri="{FF2B5EF4-FFF2-40B4-BE49-F238E27FC236}">
                    <a16:creationId xmlns:a16="http://schemas.microsoft.com/office/drawing/2014/main" id="{5853D8A4-3B86-361B-3BC9-7A46C039F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Line 226">
                <a:extLst>
                  <a:ext uri="{FF2B5EF4-FFF2-40B4-BE49-F238E27FC236}">
                    <a16:creationId xmlns:a16="http://schemas.microsoft.com/office/drawing/2014/main" id="{981A6120-0CF7-F098-A7B8-F10228C96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Line 227">
                <a:extLst>
                  <a:ext uri="{FF2B5EF4-FFF2-40B4-BE49-F238E27FC236}">
                    <a16:creationId xmlns:a16="http://schemas.microsoft.com/office/drawing/2014/main" id="{9619A57B-E375-300E-7A9D-46E451BA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Line 228">
                <a:extLst>
                  <a:ext uri="{FF2B5EF4-FFF2-40B4-BE49-F238E27FC236}">
                    <a16:creationId xmlns:a16="http://schemas.microsoft.com/office/drawing/2014/main" id="{D03C090C-5F92-FEA0-85F1-6EAA46E57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Line 229">
                <a:extLst>
                  <a:ext uri="{FF2B5EF4-FFF2-40B4-BE49-F238E27FC236}">
                    <a16:creationId xmlns:a16="http://schemas.microsoft.com/office/drawing/2014/main" id="{56C48F87-E9BA-4752-55BC-6023E522F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Line 230">
                <a:extLst>
                  <a:ext uri="{FF2B5EF4-FFF2-40B4-BE49-F238E27FC236}">
                    <a16:creationId xmlns:a16="http://schemas.microsoft.com/office/drawing/2014/main" id="{CD6C4EE9-BE98-F499-B023-23B8137FD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Line 231">
                <a:extLst>
                  <a:ext uri="{FF2B5EF4-FFF2-40B4-BE49-F238E27FC236}">
                    <a16:creationId xmlns:a16="http://schemas.microsoft.com/office/drawing/2014/main" id="{CD114774-9B8C-0C22-5564-2109C8E2B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Line 232">
                <a:extLst>
                  <a:ext uri="{FF2B5EF4-FFF2-40B4-BE49-F238E27FC236}">
                    <a16:creationId xmlns:a16="http://schemas.microsoft.com/office/drawing/2014/main" id="{844A3F55-555D-D341-6D46-A0656F00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Line 233">
                <a:extLst>
                  <a:ext uri="{FF2B5EF4-FFF2-40B4-BE49-F238E27FC236}">
                    <a16:creationId xmlns:a16="http://schemas.microsoft.com/office/drawing/2014/main" id="{3F3B09DB-5B1B-033E-7B63-271DC94B2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Line 234">
                <a:extLst>
                  <a:ext uri="{FF2B5EF4-FFF2-40B4-BE49-F238E27FC236}">
                    <a16:creationId xmlns:a16="http://schemas.microsoft.com/office/drawing/2014/main" id="{1B1C6707-D2BB-026F-E57E-430DCFFEB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Line 235">
                <a:extLst>
                  <a:ext uri="{FF2B5EF4-FFF2-40B4-BE49-F238E27FC236}">
                    <a16:creationId xmlns:a16="http://schemas.microsoft.com/office/drawing/2014/main" id="{09683A07-D5DE-A9FB-4326-6F15F0221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Line 236">
                <a:extLst>
                  <a:ext uri="{FF2B5EF4-FFF2-40B4-BE49-F238E27FC236}">
                    <a16:creationId xmlns:a16="http://schemas.microsoft.com/office/drawing/2014/main" id="{0DC2018D-4345-76B5-74CA-DF6DA5EA0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Line 237">
                <a:extLst>
                  <a:ext uri="{FF2B5EF4-FFF2-40B4-BE49-F238E27FC236}">
                    <a16:creationId xmlns:a16="http://schemas.microsoft.com/office/drawing/2014/main" id="{73C15C11-9B8F-957B-DCA2-13C1F6D7D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Line 238">
                <a:extLst>
                  <a:ext uri="{FF2B5EF4-FFF2-40B4-BE49-F238E27FC236}">
                    <a16:creationId xmlns:a16="http://schemas.microsoft.com/office/drawing/2014/main" id="{61658AF4-D323-05D1-457B-11B6D2440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Line 239">
                <a:extLst>
                  <a:ext uri="{FF2B5EF4-FFF2-40B4-BE49-F238E27FC236}">
                    <a16:creationId xmlns:a16="http://schemas.microsoft.com/office/drawing/2014/main" id="{D0917382-3267-C908-FE3E-E91EF9EC2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Line 240">
                <a:extLst>
                  <a:ext uri="{FF2B5EF4-FFF2-40B4-BE49-F238E27FC236}">
                    <a16:creationId xmlns:a16="http://schemas.microsoft.com/office/drawing/2014/main" id="{0A137127-9DE7-90C6-EDA4-EB0CBC271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Line 241">
                <a:extLst>
                  <a:ext uri="{FF2B5EF4-FFF2-40B4-BE49-F238E27FC236}">
                    <a16:creationId xmlns:a16="http://schemas.microsoft.com/office/drawing/2014/main" id="{C6849AF9-746C-9B12-4232-92ACB573D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Line 242">
                <a:extLst>
                  <a:ext uri="{FF2B5EF4-FFF2-40B4-BE49-F238E27FC236}">
                    <a16:creationId xmlns:a16="http://schemas.microsoft.com/office/drawing/2014/main" id="{B6114D04-41E2-2D10-FB97-611C3F715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Line 243">
                <a:extLst>
                  <a:ext uri="{FF2B5EF4-FFF2-40B4-BE49-F238E27FC236}">
                    <a16:creationId xmlns:a16="http://schemas.microsoft.com/office/drawing/2014/main" id="{C05EA192-DD8D-8B20-47E5-53149B587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Line 244">
                <a:extLst>
                  <a:ext uri="{FF2B5EF4-FFF2-40B4-BE49-F238E27FC236}">
                    <a16:creationId xmlns:a16="http://schemas.microsoft.com/office/drawing/2014/main" id="{922A24C1-9332-B018-4908-93F8AA6F4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Line 245">
                <a:extLst>
                  <a:ext uri="{FF2B5EF4-FFF2-40B4-BE49-F238E27FC236}">
                    <a16:creationId xmlns:a16="http://schemas.microsoft.com/office/drawing/2014/main" id="{18A5048E-3AF6-C844-4E34-CD1F0DC49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Line 246">
                <a:extLst>
                  <a:ext uri="{FF2B5EF4-FFF2-40B4-BE49-F238E27FC236}">
                    <a16:creationId xmlns:a16="http://schemas.microsoft.com/office/drawing/2014/main" id="{8C32D3CC-0F8C-D6C9-03B7-A06516184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Line 247">
                <a:extLst>
                  <a:ext uri="{FF2B5EF4-FFF2-40B4-BE49-F238E27FC236}">
                    <a16:creationId xmlns:a16="http://schemas.microsoft.com/office/drawing/2014/main" id="{75112630-0940-4263-829B-2EBD926C9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Line 248">
                <a:extLst>
                  <a:ext uri="{FF2B5EF4-FFF2-40B4-BE49-F238E27FC236}">
                    <a16:creationId xmlns:a16="http://schemas.microsoft.com/office/drawing/2014/main" id="{C09CC339-60AB-D049-7610-513CF01C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Line 249">
                <a:extLst>
                  <a:ext uri="{FF2B5EF4-FFF2-40B4-BE49-F238E27FC236}">
                    <a16:creationId xmlns:a16="http://schemas.microsoft.com/office/drawing/2014/main" id="{FC17348F-24EC-2BC6-C582-10BE2C41B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Line 250">
                <a:extLst>
                  <a:ext uri="{FF2B5EF4-FFF2-40B4-BE49-F238E27FC236}">
                    <a16:creationId xmlns:a16="http://schemas.microsoft.com/office/drawing/2014/main" id="{6E2F88A4-D001-41BC-4081-2EBECAC7C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Line 251">
                <a:extLst>
                  <a:ext uri="{FF2B5EF4-FFF2-40B4-BE49-F238E27FC236}">
                    <a16:creationId xmlns:a16="http://schemas.microsoft.com/office/drawing/2014/main" id="{F03A16BA-D5E9-ADDD-491D-6C5E1FC25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Line 252">
                <a:extLst>
                  <a:ext uri="{FF2B5EF4-FFF2-40B4-BE49-F238E27FC236}">
                    <a16:creationId xmlns:a16="http://schemas.microsoft.com/office/drawing/2014/main" id="{7CFA292E-B9D1-E254-6C4E-CDFECFBE2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Line 253">
                <a:extLst>
                  <a:ext uri="{FF2B5EF4-FFF2-40B4-BE49-F238E27FC236}">
                    <a16:creationId xmlns:a16="http://schemas.microsoft.com/office/drawing/2014/main" id="{EA5A8DCF-11B6-1DC7-2038-2C59F6A34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Line 254">
                <a:extLst>
                  <a:ext uri="{FF2B5EF4-FFF2-40B4-BE49-F238E27FC236}">
                    <a16:creationId xmlns:a16="http://schemas.microsoft.com/office/drawing/2014/main" id="{134A85D9-1F32-70C2-ACDB-A7C5FC5F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2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Line 255">
                <a:extLst>
                  <a:ext uri="{FF2B5EF4-FFF2-40B4-BE49-F238E27FC236}">
                    <a16:creationId xmlns:a16="http://schemas.microsoft.com/office/drawing/2014/main" id="{779C519F-7950-E7E2-556C-9655A2697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Line 256">
                <a:extLst>
                  <a:ext uri="{FF2B5EF4-FFF2-40B4-BE49-F238E27FC236}">
                    <a16:creationId xmlns:a16="http://schemas.microsoft.com/office/drawing/2014/main" id="{50F9AB2E-6093-4A96-934D-DF1F32929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Line 257">
                <a:extLst>
                  <a:ext uri="{FF2B5EF4-FFF2-40B4-BE49-F238E27FC236}">
                    <a16:creationId xmlns:a16="http://schemas.microsoft.com/office/drawing/2014/main" id="{4FED5F92-F5C4-DA91-F653-C0566AD2A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Line 258">
                <a:extLst>
                  <a:ext uri="{FF2B5EF4-FFF2-40B4-BE49-F238E27FC236}">
                    <a16:creationId xmlns:a16="http://schemas.microsoft.com/office/drawing/2014/main" id="{3209A7F0-3ACF-1BC5-FCFA-9B6090F68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Line 259">
                <a:extLst>
                  <a:ext uri="{FF2B5EF4-FFF2-40B4-BE49-F238E27FC236}">
                    <a16:creationId xmlns:a16="http://schemas.microsoft.com/office/drawing/2014/main" id="{F2D347E1-A318-56F7-A851-B4566C835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Line 260">
                <a:extLst>
                  <a:ext uri="{FF2B5EF4-FFF2-40B4-BE49-F238E27FC236}">
                    <a16:creationId xmlns:a16="http://schemas.microsoft.com/office/drawing/2014/main" id="{ECA159FB-7022-1A54-B4D9-D2A34126B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Line 261">
                <a:extLst>
                  <a:ext uri="{FF2B5EF4-FFF2-40B4-BE49-F238E27FC236}">
                    <a16:creationId xmlns:a16="http://schemas.microsoft.com/office/drawing/2014/main" id="{01E824A5-0189-F7D6-2EDE-A246DC4E6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Line 262">
                <a:extLst>
                  <a:ext uri="{FF2B5EF4-FFF2-40B4-BE49-F238E27FC236}">
                    <a16:creationId xmlns:a16="http://schemas.microsoft.com/office/drawing/2014/main" id="{89315470-71D1-2598-0E7F-A2FAD254F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Line 263">
                <a:extLst>
                  <a:ext uri="{FF2B5EF4-FFF2-40B4-BE49-F238E27FC236}">
                    <a16:creationId xmlns:a16="http://schemas.microsoft.com/office/drawing/2014/main" id="{BFBCE2AF-0CF1-3DB7-23AE-DA47BCC2F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Line 264">
                <a:extLst>
                  <a:ext uri="{FF2B5EF4-FFF2-40B4-BE49-F238E27FC236}">
                    <a16:creationId xmlns:a16="http://schemas.microsoft.com/office/drawing/2014/main" id="{004AC352-DDA7-3884-B91B-63888956C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Line 265">
                <a:extLst>
                  <a:ext uri="{FF2B5EF4-FFF2-40B4-BE49-F238E27FC236}">
                    <a16:creationId xmlns:a16="http://schemas.microsoft.com/office/drawing/2014/main" id="{D7CA9188-2C0E-D36B-2ED9-590323AB8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Line 266">
                <a:extLst>
                  <a:ext uri="{FF2B5EF4-FFF2-40B4-BE49-F238E27FC236}">
                    <a16:creationId xmlns:a16="http://schemas.microsoft.com/office/drawing/2014/main" id="{8D148552-482F-33C8-131B-87A511DFD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Line 267">
                <a:extLst>
                  <a:ext uri="{FF2B5EF4-FFF2-40B4-BE49-F238E27FC236}">
                    <a16:creationId xmlns:a16="http://schemas.microsoft.com/office/drawing/2014/main" id="{F8642602-0754-0C17-C3BD-2CB191E3E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Line 268">
                <a:extLst>
                  <a:ext uri="{FF2B5EF4-FFF2-40B4-BE49-F238E27FC236}">
                    <a16:creationId xmlns:a16="http://schemas.microsoft.com/office/drawing/2014/main" id="{8A7C8B82-CB61-40DD-726A-06CDAEDD5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Line 269">
                <a:extLst>
                  <a:ext uri="{FF2B5EF4-FFF2-40B4-BE49-F238E27FC236}">
                    <a16:creationId xmlns:a16="http://schemas.microsoft.com/office/drawing/2014/main" id="{47D64AF8-DD20-5BAA-5DA9-407AA8B0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Line 270">
                <a:extLst>
                  <a:ext uri="{FF2B5EF4-FFF2-40B4-BE49-F238E27FC236}">
                    <a16:creationId xmlns:a16="http://schemas.microsoft.com/office/drawing/2014/main" id="{DE696417-CADC-17E0-AD12-509CC00AB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Line 271">
                <a:extLst>
                  <a:ext uri="{FF2B5EF4-FFF2-40B4-BE49-F238E27FC236}">
                    <a16:creationId xmlns:a16="http://schemas.microsoft.com/office/drawing/2014/main" id="{12043225-26D0-5418-EEFA-B964C08F0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Line 272">
                <a:extLst>
                  <a:ext uri="{FF2B5EF4-FFF2-40B4-BE49-F238E27FC236}">
                    <a16:creationId xmlns:a16="http://schemas.microsoft.com/office/drawing/2014/main" id="{6B31939C-2E10-C939-DEE2-D663F9F49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Line 273">
                <a:extLst>
                  <a:ext uri="{FF2B5EF4-FFF2-40B4-BE49-F238E27FC236}">
                    <a16:creationId xmlns:a16="http://schemas.microsoft.com/office/drawing/2014/main" id="{6923EF86-21B6-4434-61F4-2681FA097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Line 274">
                <a:extLst>
                  <a:ext uri="{FF2B5EF4-FFF2-40B4-BE49-F238E27FC236}">
                    <a16:creationId xmlns:a16="http://schemas.microsoft.com/office/drawing/2014/main" id="{AE0E71FE-DA9F-EBED-70E6-1120C4534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Line 275">
                <a:extLst>
                  <a:ext uri="{FF2B5EF4-FFF2-40B4-BE49-F238E27FC236}">
                    <a16:creationId xmlns:a16="http://schemas.microsoft.com/office/drawing/2014/main" id="{FF18945F-9B8D-66AE-83A9-F63B7CAAD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Line 276">
                <a:extLst>
                  <a:ext uri="{FF2B5EF4-FFF2-40B4-BE49-F238E27FC236}">
                    <a16:creationId xmlns:a16="http://schemas.microsoft.com/office/drawing/2014/main" id="{2CB019AF-CDFE-900A-B610-A1C4AE3EA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Line 277">
                <a:extLst>
                  <a:ext uri="{FF2B5EF4-FFF2-40B4-BE49-F238E27FC236}">
                    <a16:creationId xmlns:a16="http://schemas.microsoft.com/office/drawing/2014/main" id="{73CEE78E-7056-4945-EB41-DE0DAC694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Line 278">
                <a:extLst>
                  <a:ext uri="{FF2B5EF4-FFF2-40B4-BE49-F238E27FC236}">
                    <a16:creationId xmlns:a16="http://schemas.microsoft.com/office/drawing/2014/main" id="{02DA798A-37AF-BCD1-DAFD-983CDC4F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Line 279">
                <a:extLst>
                  <a:ext uri="{FF2B5EF4-FFF2-40B4-BE49-F238E27FC236}">
                    <a16:creationId xmlns:a16="http://schemas.microsoft.com/office/drawing/2014/main" id="{EBEA0DD8-7308-BB9B-72A7-B94CFE91E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Line 280">
                <a:extLst>
                  <a:ext uri="{FF2B5EF4-FFF2-40B4-BE49-F238E27FC236}">
                    <a16:creationId xmlns:a16="http://schemas.microsoft.com/office/drawing/2014/main" id="{8478B8EB-BB64-F729-26EB-338461D4E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Line 281">
                <a:extLst>
                  <a:ext uri="{FF2B5EF4-FFF2-40B4-BE49-F238E27FC236}">
                    <a16:creationId xmlns:a16="http://schemas.microsoft.com/office/drawing/2014/main" id="{42F9EB70-BFA6-A489-9939-DAECD55E3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Line 282">
                <a:extLst>
                  <a:ext uri="{FF2B5EF4-FFF2-40B4-BE49-F238E27FC236}">
                    <a16:creationId xmlns:a16="http://schemas.microsoft.com/office/drawing/2014/main" id="{1299A030-B416-E781-3210-4BAE328F9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Line 283">
                <a:extLst>
                  <a:ext uri="{FF2B5EF4-FFF2-40B4-BE49-F238E27FC236}">
                    <a16:creationId xmlns:a16="http://schemas.microsoft.com/office/drawing/2014/main" id="{8B4248A8-3F80-93E0-AB03-3EFDC780A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Line 284">
                <a:extLst>
                  <a:ext uri="{FF2B5EF4-FFF2-40B4-BE49-F238E27FC236}">
                    <a16:creationId xmlns:a16="http://schemas.microsoft.com/office/drawing/2014/main" id="{05C875CE-220C-E8DF-67A7-43F282CB4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Line 285">
                <a:extLst>
                  <a:ext uri="{FF2B5EF4-FFF2-40B4-BE49-F238E27FC236}">
                    <a16:creationId xmlns:a16="http://schemas.microsoft.com/office/drawing/2014/main" id="{A1D499EB-3F04-DC47-021F-D1846803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Line 286">
                <a:extLst>
                  <a:ext uri="{FF2B5EF4-FFF2-40B4-BE49-F238E27FC236}">
                    <a16:creationId xmlns:a16="http://schemas.microsoft.com/office/drawing/2014/main" id="{3665710D-E7AF-83AD-0F94-3DA59E774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Line 287">
                <a:extLst>
                  <a:ext uri="{FF2B5EF4-FFF2-40B4-BE49-F238E27FC236}">
                    <a16:creationId xmlns:a16="http://schemas.microsoft.com/office/drawing/2014/main" id="{844F9177-6699-550A-2B7F-32C09EFFE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Line 288">
                <a:extLst>
                  <a:ext uri="{FF2B5EF4-FFF2-40B4-BE49-F238E27FC236}">
                    <a16:creationId xmlns:a16="http://schemas.microsoft.com/office/drawing/2014/main" id="{514F8487-B2A8-F6ED-588F-F10E9FFBE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Line 289">
                <a:extLst>
                  <a:ext uri="{FF2B5EF4-FFF2-40B4-BE49-F238E27FC236}">
                    <a16:creationId xmlns:a16="http://schemas.microsoft.com/office/drawing/2014/main" id="{36451081-CAF5-B71A-8D0A-667E75B6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Line 290">
                <a:extLst>
                  <a:ext uri="{FF2B5EF4-FFF2-40B4-BE49-F238E27FC236}">
                    <a16:creationId xmlns:a16="http://schemas.microsoft.com/office/drawing/2014/main" id="{DC6ABD24-8109-A9EB-7F34-5AA6D17D8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Line 291">
                <a:extLst>
                  <a:ext uri="{FF2B5EF4-FFF2-40B4-BE49-F238E27FC236}">
                    <a16:creationId xmlns:a16="http://schemas.microsoft.com/office/drawing/2014/main" id="{F702DD49-6FB4-A3D2-EDC7-9245D60BC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Line 292">
                <a:extLst>
                  <a:ext uri="{FF2B5EF4-FFF2-40B4-BE49-F238E27FC236}">
                    <a16:creationId xmlns:a16="http://schemas.microsoft.com/office/drawing/2014/main" id="{BC90D785-1A1A-2602-377E-38A04AC4E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Line 293">
                <a:extLst>
                  <a:ext uri="{FF2B5EF4-FFF2-40B4-BE49-F238E27FC236}">
                    <a16:creationId xmlns:a16="http://schemas.microsoft.com/office/drawing/2014/main" id="{A3261F4D-32D1-D6A6-CAB6-A02E056D7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Line 294">
                <a:extLst>
                  <a:ext uri="{FF2B5EF4-FFF2-40B4-BE49-F238E27FC236}">
                    <a16:creationId xmlns:a16="http://schemas.microsoft.com/office/drawing/2014/main" id="{1FA7ECBD-B2FC-63D4-489C-2D5C18854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Line 295">
                <a:extLst>
                  <a:ext uri="{FF2B5EF4-FFF2-40B4-BE49-F238E27FC236}">
                    <a16:creationId xmlns:a16="http://schemas.microsoft.com/office/drawing/2014/main" id="{DD77FE40-981C-CAEE-B499-7750E184A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Line 296">
                <a:extLst>
                  <a:ext uri="{FF2B5EF4-FFF2-40B4-BE49-F238E27FC236}">
                    <a16:creationId xmlns:a16="http://schemas.microsoft.com/office/drawing/2014/main" id="{150AB925-7A5F-7C79-5E42-4A8C22C00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Line 297">
                <a:extLst>
                  <a:ext uri="{FF2B5EF4-FFF2-40B4-BE49-F238E27FC236}">
                    <a16:creationId xmlns:a16="http://schemas.microsoft.com/office/drawing/2014/main" id="{2B2950ED-8AE3-ACC7-5223-57D21324A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Line 298">
                <a:extLst>
                  <a:ext uri="{FF2B5EF4-FFF2-40B4-BE49-F238E27FC236}">
                    <a16:creationId xmlns:a16="http://schemas.microsoft.com/office/drawing/2014/main" id="{545F951E-0978-F7BE-47C0-AE93DA5A1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Line 299">
                <a:extLst>
                  <a:ext uri="{FF2B5EF4-FFF2-40B4-BE49-F238E27FC236}">
                    <a16:creationId xmlns:a16="http://schemas.microsoft.com/office/drawing/2014/main" id="{1FC74DC0-E6AA-6CC2-2657-E17D5F31F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Line 300">
                <a:extLst>
                  <a:ext uri="{FF2B5EF4-FFF2-40B4-BE49-F238E27FC236}">
                    <a16:creationId xmlns:a16="http://schemas.microsoft.com/office/drawing/2014/main" id="{14C3D2CD-47F8-098C-BFAD-88BE6A165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Line 301">
                <a:extLst>
                  <a:ext uri="{FF2B5EF4-FFF2-40B4-BE49-F238E27FC236}">
                    <a16:creationId xmlns:a16="http://schemas.microsoft.com/office/drawing/2014/main" id="{01EF3180-DB10-D7E8-58BE-12B93ED8D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Line 302">
                <a:extLst>
                  <a:ext uri="{FF2B5EF4-FFF2-40B4-BE49-F238E27FC236}">
                    <a16:creationId xmlns:a16="http://schemas.microsoft.com/office/drawing/2014/main" id="{9DF95C5C-64C2-465A-FFEF-DD4AB19E0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Line 303">
                <a:extLst>
                  <a:ext uri="{FF2B5EF4-FFF2-40B4-BE49-F238E27FC236}">
                    <a16:creationId xmlns:a16="http://schemas.microsoft.com/office/drawing/2014/main" id="{9603047E-67F8-B6C0-CB4B-1DC1F421C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Line 304">
                <a:extLst>
                  <a:ext uri="{FF2B5EF4-FFF2-40B4-BE49-F238E27FC236}">
                    <a16:creationId xmlns:a16="http://schemas.microsoft.com/office/drawing/2014/main" id="{6F750981-1D4C-4CBE-32B4-2BDF9FC6F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Line 305">
                <a:extLst>
                  <a:ext uri="{FF2B5EF4-FFF2-40B4-BE49-F238E27FC236}">
                    <a16:creationId xmlns:a16="http://schemas.microsoft.com/office/drawing/2014/main" id="{47DCE2A0-B4D8-AB68-9890-55D81D6D1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Line 306">
                <a:extLst>
                  <a:ext uri="{FF2B5EF4-FFF2-40B4-BE49-F238E27FC236}">
                    <a16:creationId xmlns:a16="http://schemas.microsoft.com/office/drawing/2014/main" id="{EC72A9B8-F02F-F671-B5DD-8644D3872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Line 307">
                <a:extLst>
                  <a:ext uri="{FF2B5EF4-FFF2-40B4-BE49-F238E27FC236}">
                    <a16:creationId xmlns:a16="http://schemas.microsoft.com/office/drawing/2014/main" id="{C1EAD95F-A1A8-B33A-CC11-A3BAD088E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Line 308">
                <a:extLst>
                  <a:ext uri="{FF2B5EF4-FFF2-40B4-BE49-F238E27FC236}">
                    <a16:creationId xmlns:a16="http://schemas.microsoft.com/office/drawing/2014/main" id="{7C22B5B3-B11C-259C-4D61-542256A91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Line 309">
                <a:extLst>
                  <a:ext uri="{FF2B5EF4-FFF2-40B4-BE49-F238E27FC236}">
                    <a16:creationId xmlns:a16="http://schemas.microsoft.com/office/drawing/2014/main" id="{C01A63D5-9531-BCA9-B65D-9E2F5D4CB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Line 310">
                <a:extLst>
                  <a:ext uri="{FF2B5EF4-FFF2-40B4-BE49-F238E27FC236}">
                    <a16:creationId xmlns:a16="http://schemas.microsoft.com/office/drawing/2014/main" id="{74201B4D-95A6-DCC4-EF08-C4F803E9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Line 311">
                <a:extLst>
                  <a:ext uri="{FF2B5EF4-FFF2-40B4-BE49-F238E27FC236}">
                    <a16:creationId xmlns:a16="http://schemas.microsoft.com/office/drawing/2014/main" id="{65DD59DC-122E-B39E-634A-D845402E7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Line 312">
                <a:extLst>
                  <a:ext uri="{FF2B5EF4-FFF2-40B4-BE49-F238E27FC236}">
                    <a16:creationId xmlns:a16="http://schemas.microsoft.com/office/drawing/2014/main" id="{6772C0E9-539D-D7E5-3FEE-AD92CF89B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Line 313">
                <a:extLst>
                  <a:ext uri="{FF2B5EF4-FFF2-40B4-BE49-F238E27FC236}">
                    <a16:creationId xmlns:a16="http://schemas.microsoft.com/office/drawing/2014/main" id="{6DA77CFD-35F6-19C7-3000-6C96C00C9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Line 314">
                <a:extLst>
                  <a:ext uri="{FF2B5EF4-FFF2-40B4-BE49-F238E27FC236}">
                    <a16:creationId xmlns:a16="http://schemas.microsoft.com/office/drawing/2014/main" id="{77CE3772-446A-02B3-BE71-0B32C3078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Line 315">
                <a:extLst>
                  <a:ext uri="{FF2B5EF4-FFF2-40B4-BE49-F238E27FC236}">
                    <a16:creationId xmlns:a16="http://schemas.microsoft.com/office/drawing/2014/main" id="{E7242BE5-21F0-99C5-DDE1-D89BC56C2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Line 316">
                <a:extLst>
                  <a:ext uri="{FF2B5EF4-FFF2-40B4-BE49-F238E27FC236}">
                    <a16:creationId xmlns:a16="http://schemas.microsoft.com/office/drawing/2014/main" id="{949E51F1-1952-B5AB-84C4-A1FC8A9B0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Line 317">
                <a:extLst>
                  <a:ext uri="{FF2B5EF4-FFF2-40B4-BE49-F238E27FC236}">
                    <a16:creationId xmlns:a16="http://schemas.microsoft.com/office/drawing/2014/main" id="{F87CEA59-6113-B3EA-7E21-9E64CCAC8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Line 318">
                <a:extLst>
                  <a:ext uri="{FF2B5EF4-FFF2-40B4-BE49-F238E27FC236}">
                    <a16:creationId xmlns:a16="http://schemas.microsoft.com/office/drawing/2014/main" id="{6DD1DF86-A242-DC51-BD44-DCD913230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Line 319">
                <a:extLst>
                  <a:ext uri="{FF2B5EF4-FFF2-40B4-BE49-F238E27FC236}">
                    <a16:creationId xmlns:a16="http://schemas.microsoft.com/office/drawing/2014/main" id="{F79970EB-CFDE-0CD0-E6FA-026986F1C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Line 320">
                <a:extLst>
                  <a:ext uri="{FF2B5EF4-FFF2-40B4-BE49-F238E27FC236}">
                    <a16:creationId xmlns:a16="http://schemas.microsoft.com/office/drawing/2014/main" id="{9321F56C-E75F-18B0-66E8-86FEFD51E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Line 321">
                <a:extLst>
                  <a:ext uri="{FF2B5EF4-FFF2-40B4-BE49-F238E27FC236}">
                    <a16:creationId xmlns:a16="http://schemas.microsoft.com/office/drawing/2014/main" id="{02248F45-E462-DA09-9736-0AE573E68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Line 322">
                <a:extLst>
                  <a:ext uri="{FF2B5EF4-FFF2-40B4-BE49-F238E27FC236}">
                    <a16:creationId xmlns:a16="http://schemas.microsoft.com/office/drawing/2014/main" id="{BE15FA58-6DF0-EF43-2A34-B5EFFE010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Line 323">
                <a:extLst>
                  <a:ext uri="{FF2B5EF4-FFF2-40B4-BE49-F238E27FC236}">
                    <a16:creationId xmlns:a16="http://schemas.microsoft.com/office/drawing/2014/main" id="{C1985BDB-DDA2-13E9-4DC2-A636F7757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Line 324">
                <a:extLst>
                  <a:ext uri="{FF2B5EF4-FFF2-40B4-BE49-F238E27FC236}">
                    <a16:creationId xmlns:a16="http://schemas.microsoft.com/office/drawing/2014/main" id="{34702169-0574-1864-A348-498D10623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Line 325">
                <a:extLst>
                  <a:ext uri="{FF2B5EF4-FFF2-40B4-BE49-F238E27FC236}">
                    <a16:creationId xmlns:a16="http://schemas.microsoft.com/office/drawing/2014/main" id="{711BC30B-2751-2D6E-E8E1-183CC82FD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Line 326">
                <a:extLst>
                  <a:ext uri="{FF2B5EF4-FFF2-40B4-BE49-F238E27FC236}">
                    <a16:creationId xmlns:a16="http://schemas.microsoft.com/office/drawing/2014/main" id="{1202AC47-B68D-E199-C178-59415BB8E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4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Line 327">
                <a:extLst>
                  <a:ext uri="{FF2B5EF4-FFF2-40B4-BE49-F238E27FC236}">
                    <a16:creationId xmlns:a16="http://schemas.microsoft.com/office/drawing/2014/main" id="{1B65C7FC-0942-038E-D6A2-EDA1AAA27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Line 328">
                <a:extLst>
                  <a:ext uri="{FF2B5EF4-FFF2-40B4-BE49-F238E27FC236}">
                    <a16:creationId xmlns:a16="http://schemas.microsoft.com/office/drawing/2014/main" id="{B3F71C85-74D8-595F-125A-46AC70D3F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Line 329">
                <a:extLst>
                  <a:ext uri="{FF2B5EF4-FFF2-40B4-BE49-F238E27FC236}">
                    <a16:creationId xmlns:a16="http://schemas.microsoft.com/office/drawing/2014/main" id="{4E72FCD7-9805-905A-2F37-3A92256D0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Line 330">
                <a:extLst>
                  <a:ext uri="{FF2B5EF4-FFF2-40B4-BE49-F238E27FC236}">
                    <a16:creationId xmlns:a16="http://schemas.microsoft.com/office/drawing/2014/main" id="{628A90E5-5056-5EEB-5633-756CF5D34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4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Line 331">
                <a:extLst>
                  <a:ext uri="{FF2B5EF4-FFF2-40B4-BE49-F238E27FC236}">
                    <a16:creationId xmlns:a16="http://schemas.microsoft.com/office/drawing/2014/main" id="{EB302DBA-3EB4-75DF-4267-9649EAFD0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Line 332">
                <a:extLst>
                  <a:ext uri="{FF2B5EF4-FFF2-40B4-BE49-F238E27FC236}">
                    <a16:creationId xmlns:a16="http://schemas.microsoft.com/office/drawing/2014/main" id="{6A014C38-9FD5-6AB6-010F-533DE741D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Line 333">
                <a:extLst>
                  <a:ext uri="{FF2B5EF4-FFF2-40B4-BE49-F238E27FC236}">
                    <a16:creationId xmlns:a16="http://schemas.microsoft.com/office/drawing/2014/main" id="{DB3B0720-8DFD-8DE1-0962-3A7A5B757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Line 334">
                <a:extLst>
                  <a:ext uri="{FF2B5EF4-FFF2-40B4-BE49-F238E27FC236}">
                    <a16:creationId xmlns:a16="http://schemas.microsoft.com/office/drawing/2014/main" id="{AA111E2F-EC3B-EB38-FDA1-F46D91C5C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4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Line 335">
                <a:extLst>
                  <a:ext uri="{FF2B5EF4-FFF2-40B4-BE49-F238E27FC236}">
                    <a16:creationId xmlns:a16="http://schemas.microsoft.com/office/drawing/2014/main" id="{E2020E57-E872-E616-13AB-17D10219B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Line 336">
                <a:extLst>
                  <a:ext uri="{FF2B5EF4-FFF2-40B4-BE49-F238E27FC236}">
                    <a16:creationId xmlns:a16="http://schemas.microsoft.com/office/drawing/2014/main" id="{3CB975A2-D103-E884-7D75-2A834E178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Line 337">
                <a:extLst>
                  <a:ext uri="{FF2B5EF4-FFF2-40B4-BE49-F238E27FC236}">
                    <a16:creationId xmlns:a16="http://schemas.microsoft.com/office/drawing/2014/main" id="{495054F9-DFED-579C-4299-5945D8C46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Line 338">
                <a:extLst>
                  <a:ext uri="{FF2B5EF4-FFF2-40B4-BE49-F238E27FC236}">
                    <a16:creationId xmlns:a16="http://schemas.microsoft.com/office/drawing/2014/main" id="{B788240D-6918-6C91-25C2-7497F043C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4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Line 339">
                <a:extLst>
                  <a:ext uri="{FF2B5EF4-FFF2-40B4-BE49-F238E27FC236}">
                    <a16:creationId xmlns:a16="http://schemas.microsoft.com/office/drawing/2014/main" id="{0C8D1ACE-7AC9-70C7-57C3-BBF8A5067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Line 340">
                <a:extLst>
                  <a:ext uri="{FF2B5EF4-FFF2-40B4-BE49-F238E27FC236}">
                    <a16:creationId xmlns:a16="http://schemas.microsoft.com/office/drawing/2014/main" id="{B3D26411-FBA7-D7D6-1BD5-18A5415D8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Line 341">
                <a:extLst>
                  <a:ext uri="{FF2B5EF4-FFF2-40B4-BE49-F238E27FC236}">
                    <a16:creationId xmlns:a16="http://schemas.microsoft.com/office/drawing/2014/main" id="{CEDDFA4B-39D7-6816-8392-387E50E64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Line 342">
                <a:extLst>
                  <a:ext uri="{FF2B5EF4-FFF2-40B4-BE49-F238E27FC236}">
                    <a16:creationId xmlns:a16="http://schemas.microsoft.com/office/drawing/2014/main" id="{0B3C0D5C-861E-2B33-6CE8-42DA76BAC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4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Line 343">
                <a:extLst>
                  <a:ext uri="{FF2B5EF4-FFF2-40B4-BE49-F238E27FC236}">
                    <a16:creationId xmlns:a16="http://schemas.microsoft.com/office/drawing/2014/main" id="{AE85E1A3-BEAF-D383-161C-10465CC7C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Line 344">
                <a:extLst>
                  <a:ext uri="{FF2B5EF4-FFF2-40B4-BE49-F238E27FC236}">
                    <a16:creationId xmlns:a16="http://schemas.microsoft.com/office/drawing/2014/main" id="{3D994E6D-CD1D-0FE0-098F-CA2FEACD9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Line 345">
                <a:extLst>
                  <a:ext uri="{FF2B5EF4-FFF2-40B4-BE49-F238E27FC236}">
                    <a16:creationId xmlns:a16="http://schemas.microsoft.com/office/drawing/2014/main" id="{477AB270-10B2-2DED-D45D-69B476BFD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Line 346">
                <a:extLst>
                  <a:ext uri="{FF2B5EF4-FFF2-40B4-BE49-F238E27FC236}">
                    <a16:creationId xmlns:a16="http://schemas.microsoft.com/office/drawing/2014/main" id="{2A89665F-9901-2192-9FB8-204ED043A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Line 347">
                <a:extLst>
                  <a:ext uri="{FF2B5EF4-FFF2-40B4-BE49-F238E27FC236}">
                    <a16:creationId xmlns:a16="http://schemas.microsoft.com/office/drawing/2014/main" id="{E199808A-757B-CF8A-9CE2-78A27E612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Line 348">
                <a:extLst>
                  <a:ext uri="{FF2B5EF4-FFF2-40B4-BE49-F238E27FC236}">
                    <a16:creationId xmlns:a16="http://schemas.microsoft.com/office/drawing/2014/main" id="{20F93A61-CE76-6B52-62E0-80CD501B1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Line 349">
                <a:extLst>
                  <a:ext uri="{FF2B5EF4-FFF2-40B4-BE49-F238E27FC236}">
                    <a16:creationId xmlns:a16="http://schemas.microsoft.com/office/drawing/2014/main" id="{8E6F90DC-990C-6850-8613-9976E9AED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Line 350">
                <a:extLst>
                  <a:ext uri="{FF2B5EF4-FFF2-40B4-BE49-F238E27FC236}">
                    <a16:creationId xmlns:a16="http://schemas.microsoft.com/office/drawing/2014/main" id="{2C07E2F7-379B-F1E7-AA73-2A3BE8421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Line 351">
                <a:extLst>
                  <a:ext uri="{FF2B5EF4-FFF2-40B4-BE49-F238E27FC236}">
                    <a16:creationId xmlns:a16="http://schemas.microsoft.com/office/drawing/2014/main" id="{EF44C6B3-A273-E595-CB80-40F9A02DD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Line 352">
                <a:extLst>
                  <a:ext uri="{FF2B5EF4-FFF2-40B4-BE49-F238E27FC236}">
                    <a16:creationId xmlns:a16="http://schemas.microsoft.com/office/drawing/2014/main" id="{EAE4E3C5-217A-B0D0-E48C-F5CCADC97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Line 353">
                <a:extLst>
                  <a:ext uri="{FF2B5EF4-FFF2-40B4-BE49-F238E27FC236}">
                    <a16:creationId xmlns:a16="http://schemas.microsoft.com/office/drawing/2014/main" id="{825F1D27-8F68-C2DD-6610-1F3E07BE8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Line 354">
                <a:extLst>
                  <a:ext uri="{FF2B5EF4-FFF2-40B4-BE49-F238E27FC236}">
                    <a16:creationId xmlns:a16="http://schemas.microsoft.com/office/drawing/2014/main" id="{417E1CC7-6DA0-64BB-100D-1F230D4B8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Line 355">
                <a:extLst>
                  <a:ext uri="{FF2B5EF4-FFF2-40B4-BE49-F238E27FC236}">
                    <a16:creationId xmlns:a16="http://schemas.microsoft.com/office/drawing/2014/main" id="{BA54BF42-0625-D3A5-CC75-EA6FEABA4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Line 356">
                <a:extLst>
                  <a:ext uri="{FF2B5EF4-FFF2-40B4-BE49-F238E27FC236}">
                    <a16:creationId xmlns:a16="http://schemas.microsoft.com/office/drawing/2014/main" id="{407CC7F4-1423-5BC0-6363-16A74E8F6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Line 357">
                <a:extLst>
                  <a:ext uri="{FF2B5EF4-FFF2-40B4-BE49-F238E27FC236}">
                    <a16:creationId xmlns:a16="http://schemas.microsoft.com/office/drawing/2014/main" id="{425CF763-5B53-FE24-26FA-D31F9AF56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Line 358">
                <a:extLst>
                  <a:ext uri="{FF2B5EF4-FFF2-40B4-BE49-F238E27FC236}">
                    <a16:creationId xmlns:a16="http://schemas.microsoft.com/office/drawing/2014/main" id="{B3C68B2A-DF23-C6B2-68AB-B50DC496D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Line 359">
                <a:extLst>
                  <a:ext uri="{FF2B5EF4-FFF2-40B4-BE49-F238E27FC236}">
                    <a16:creationId xmlns:a16="http://schemas.microsoft.com/office/drawing/2014/main" id="{A498F8B4-B9B6-6338-ECB3-0538DC74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Line 360">
                <a:extLst>
                  <a:ext uri="{FF2B5EF4-FFF2-40B4-BE49-F238E27FC236}">
                    <a16:creationId xmlns:a16="http://schemas.microsoft.com/office/drawing/2014/main" id="{F7CA4D6C-5E73-2632-963D-458352B22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Line 361">
                <a:extLst>
                  <a:ext uri="{FF2B5EF4-FFF2-40B4-BE49-F238E27FC236}">
                    <a16:creationId xmlns:a16="http://schemas.microsoft.com/office/drawing/2014/main" id="{6BE32DAF-EC8D-E3E7-7D3F-A8D79E968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Line 362">
                <a:extLst>
                  <a:ext uri="{FF2B5EF4-FFF2-40B4-BE49-F238E27FC236}">
                    <a16:creationId xmlns:a16="http://schemas.microsoft.com/office/drawing/2014/main" id="{ECA67942-102B-5EEA-42A0-F24177D09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Line 363">
                <a:extLst>
                  <a:ext uri="{FF2B5EF4-FFF2-40B4-BE49-F238E27FC236}">
                    <a16:creationId xmlns:a16="http://schemas.microsoft.com/office/drawing/2014/main" id="{7FD3676A-65E6-C97B-30ED-1DD627CC3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Line 364">
                <a:extLst>
                  <a:ext uri="{FF2B5EF4-FFF2-40B4-BE49-F238E27FC236}">
                    <a16:creationId xmlns:a16="http://schemas.microsoft.com/office/drawing/2014/main" id="{8220D897-53D4-C19D-2FA9-D1BBD0FB3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Line 365">
                <a:extLst>
                  <a:ext uri="{FF2B5EF4-FFF2-40B4-BE49-F238E27FC236}">
                    <a16:creationId xmlns:a16="http://schemas.microsoft.com/office/drawing/2014/main" id="{A717A0E0-2B6A-BF0C-BCB2-A2774778B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Line 366">
                <a:extLst>
                  <a:ext uri="{FF2B5EF4-FFF2-40B4-BE49-F238E27FC236}">
                    <a16:creationId xmlns:a16="http://schemas.microsoft.com/office/drawing/2014/main" id="{7C3E0E75-5B79-7372-AF16-B8243305E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Line 367">
                <a:extLst>
                  <a:ext uri="{FF2B5EF4-FFF2-40B4-BE49-F238E27FC236}">
                    <a16:creationId xmlns:a16="http://schemas.microsoft.com/office/drawing/2014/main" id="{E2C8C179-8DF1-8F80-ECF4-E7AA1F536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Line 368">
                <a:extLst>
                  <a:ext uri="{FF2B5EF4-FFF2-40B4-BE49-F238E27FC236}">
                    <a16:creationId xmlns:a16="http://schemas.microsoft.com/office/drawing/2014/main" id="{61BF5518-FAA2-39D9-CA15-E31DEE913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Line 369">
                <a:extLst>
                  <a:ext uri="{FF2B5EF4-FFF2-40B4-BE49-F238E27FC236}">
                    <a16:creationId xmlns:a16="http://schemas.microsoft.com/office/drawing/2014/main" id="{947BC1B0-3276-25DB-76B5-A96B4FEBF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Line 370">
                <a:extLst>
                  <a:ext uri="{FF2B5EF4-FFF2-40B4-BE49-F238E27FC236}">
                    <a16:creationId xmlns:a16="http://schemas.microsoft.com/office/drawing/2014/main" id="{1D034B92-A9F9-E4FB-089C-4C5B6BF34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Line 371">
                <a:extLst>
                  <a:ext uri="{FF2B5EF4-FFF2-40B4-BE49-F238E27FC236}">
                    <a16:creationId xmlns:a16="http://schemas.microsoft.com/office/drawing/2014/main" id="{0B5836AE-EBA7-F57A-BBC1-F8054344D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Line 372">
                <a:extLst>
                  <a:ext uri="{FF2B5EF4-FFF2-40B4-BE49-F238E27FC236}">
                    <a16:creationId xmlns:a16="http://schemas.microsoft.com/office/drawing/2014/main" id="{561195CD-0BF0-C9F5-22C6-5B9ABF20C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Line 373">
                <a:extLst>
                  <a:ext uri="{FF2B5EF4-FFF2-40B4-BE49-F238E27FC236}">
                    <a16:creationId xmlns:a16="http://schemas.microsoft.com/office/drawing/2014/main" id="{B7FC09C9-18E9-DC19-5CEB-CCADBCD19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Line 374">
                <a:extLst>
                  <a:ext uri="{FF2B5EF4-FFF2-40B4-BE49-F238E27FC236}">
                    <a16:creationId xmlns:a16="http://schemas.microsoft.com/office/drawing/2014/main" id="{CD45CE51-27A9-B28D-2F25-2BCCCC34F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Line 375">
                <a:extLst>
                  <a:ext uri="{FF2B5EF4-FFF2-40B4-BE49-F238E27FC236}">
                    <a16:creationId xmlns:a16="http://schemas.microsoft.com/office/drawing/2014/main" id="{795329B2-EA88-F130-4EF2-3E52C0253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Line 376">
                <a:extLst>
                  <a:ext uri="{FF2B5EF4-FFF2-40B4-BE49-F238E27FC236}">
                    <a16:creationId xmlns:a16="http://schemas.microsoft.com/office/drawing/2014/main" id="{08B8AFE8-9DD6-365B-A3E0-DA4D9E342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Line 377">
                <a:extLst>
                  <a:ext uri="{FF2B5EF4-FFF2-40B4-BE49-F238E27FC236}">
                    <a16:creationId xmlns:a16="http://schemas.microsoft.com/office/drawing/2014/main" id="{F6431A3E-2AFD-700B-A36A-7B33A4FF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Line 378">
                <a:extLst>
                  <a:ext uri="{FF2B5EF4-FFF2-40B4-BE49-F238E27FC236}">
                    <a16:creationId xmlns:a16="http://schemas.microsoft.com/office/drawing/2014/main" id="{E7C72D92-9856-8411-F0D6-2E194E79A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Line 379">
                <a:extLst>
                  <a:ext uri="{FF2B5EF4-FFF2-40B4-BE49-F238E27FC236}">
                    <a16:creationId xmlns:a16="http://schemas.microsoft.com/office/drawing/2014/main" id="{50C48399-7E9F-D5E3-67EC-E434B8348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Line 380">
                <a:extLst>
                  <a:ext uri="{FF2B5EF4-FFF2-40B4-BE49-F238E27FC236}">
                    <a16:creationId xmlns:a16="http://schemas.microsoft.com/office/drawing/2014/main" id="{57D0FB78-5CEB-5F94-17C4-FB1812D8A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Line 381">
                <a:extLst>
                  <a:ext uri="{FF2B5EF4-FFF2-40B4-BE49-F238E27FC236}">
                    <a16:creationId xmlns:a16="http://schemas.microsoft.com/office/drawing/2014/main" id="{BC630309-74DD-04E2-37BA-E1C1305C1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Line 382">
                <a:extLst>
                  <a:ext uri="{FF2B5EF4-FFF2-40B4-BE49-F238E27FC236}">
                    <a16:creationId xmlns:a16="http://schemas.microsoft.com/office/drawing/2014/main" id="{82269CFF-A8CB-0612-62D8-68C30B3C4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Line 383">
                <a:extLst>
                  <a:ext uri="{FF2B5EF4-FFF2-40B4-BE49-F238E27FC236}">
                    <a16:creationId xmlns:a16="http://schemas.microsoft.com/office/drawing/2014/main" id="{66F76123-FC71-0217-E2E1-E7BD40543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Line 384">
                <a:extLst>
                  <a:ext uri="{FF2B5EF4-FFF2-40B4-BE49-F238E27FC236}">
                    <a16:creationId xmlns:a16="http://schemas.microsoft.com/office/drawing/2014/main" id="{AE8C3596-9099-AFA2-9AE1-60409296F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Line 385">
                <a:extLst>
                  <a:ext uri="{FF2B5EF4-FFF2-40B4-BE49-F238E27FC236}">
                    <a16:creationId xmlns:a16="http://schemas.microsoft.com/office/drawing/2014/main" id="{9D594F32-7B6F-99B6-5115-4C11F8DD7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Line 386">
                <a:extLst>
                  <a:ext uri="{FF2B5EF4-FFF2-40B4-BE49-F238E27FC236}">
                    <a16:creationId xmlns:a16="http://schemas.microsoft.com/office/drawing/2014/main" id="{651BD404-1034-3595-6BF0-6B1D88ABA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Line 387">
                <a:extLst>
                  <a:ext uri="{FF2B5EF4-FFF2-40B4-BE49-F238E27FC236}">
                    <a16:creationId xmlns:a16="http://schemas.microsoft.com/office/drawing/2014/main" id="{5C887852-FB9F-EA9B-B382-EA560BBC0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Line 388">
                <a:extLst>
                  <a:ext uri="{FF2B5EF4-FFF2-40B4-BE49-F238E27FC236}">
                    <a16:creationId xmlns:a16="http://schemas.microsoft.com/office/drawing/2014/main" id="{7BFCF0A3-6BFC-B610-71B9-081AE456A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Line 389">
                <a:extLst>
                  <a:ext uri="{FF2B5EF4-FFF2-40B4-BE49-F238E27FC236}">
                    <a16:creationId xmlns:a16="http://schemas.microsoft.com/office/drawing/2014/main" id="{81A1CA84-7A18-E963-FC6A-E0BCDA9AD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Line 390">
                <a:extLst>
                  <a:ext uri="{FF2B5EF4-FFF2-40B4-BE49-F238E27FC236}">
                    <a16:creationId xmlns:a16="http://schemas.microsoft.com/office/drawing/2014/main" id="{50B2A26C-5367-5F84-5995-3312C385B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Line 391">
                <a:extLst>
                  <a:ext uri="{FF2B5EF4-FFF2-40B4-BE49-F238E27FC236}">
                    <a16:creationId xmlns:a16="http://schemas.microsoft.com/office/drawing/2014/main" id="{A5D2D39E-4482-CC51-3147-7DF13C6A4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Line 392">
                <a:extLst>
                  <a:ext uri="{FF2B5EF4-FFF2-40B4-BE49-F238E27FC236}">
                    <a16:creationId xmlns:a16="http://schemas.microsoft.com/office/drawing/2014/main" id="{95AB98EB-3C04-EA16-334A-3D4E8389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Line 393">
                <a:extLst>
                  <a:ext uri="{FF2B5EF4-FFF2-40B4-BE49-F238E27FC236}">
                    <a16:creationId xmlns:a16="http://schemas.microsoft.com/office/drawing/2014/main" id="{71CE478F-4102-5E54-198E-7A6E44DA5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Line 394">
                <a:extLst>
                  <a:ext uri="{FF2B5EF4-FFF2-40B4-BE49-F238E27FC236}">
                    <a16:creationId xmlns:a16="http://schemas.microsoft.com/office/drawing/2014/main" id="{4E628221-4622-F3BF-48B7-B2A4AD5CD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Line 395">
                <a:extLst>
                  <a:ext uri="{FF2B5EF4-FFF2-40B4-BE49-F238E27FC236}">
                    <a16:creationId xmlns:a16="http://schemas.microsoft.com/office/drawing/2014/main" id="{074CAFA0-6B71-D141-7EDF-205946481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Line 396">
                <a:extLst>
                  <a:ext uri="{FF2B5EF4-FFF2-40B4-BE49-F238E27FC236}">
                    <a16:creationId xmlns:a16="http://schemas.microsoft.com/office/drawing/2014/main" id="{A3BC1467-F5EB-D5CA-D06E-11F766933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Line 397">
                <a:extLst>
                  <a:ext uri="{FF2B5EF4-FFF2-40B4-BE49-F238E27FC236}">
                    <a16:creationId xmlns:a16="http://schemas.microsoft.com/office/drawing/2014/main" id="{770857D6-6CBB-457B-083A-BD5D4231C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Line 398">
                <a:extLst>
                  <a:ext uri="{FF2B5EF4-FFF2-40B4-BE49-F238E27FC236}">
                    <a16:creationId xmlns:a16="http://schemas.microsoft.com/office/drawing/2014/main" id="{190847B3-E690-6FF8-2C54-5D9EFAB16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Line 399">
                <a:extLst>
                  <a:ext uri="{FF2B5EF4-FFF2-40B4-BE49-F238E27FC236}">
                    <a16:creationId xmlns:a16="http://schemas.microsoft.com/office/drawing/2014/main" id="{0D3C56F0-04B4-6385-5A24-FBC40F5DD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Line 400">
                <a:extLst>
                  <a:ext uri="{FF2B5EF4-FFF2-40B4-BE49-F238E27FC236}">
                    <a16:creationId xmlns:a16="http://schemas.microsoft.com/office/drawing/2014/main" id="{52E21CB0-FCA1-BFB6-66CC-CFEFC07AA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Line 401">
                <a:extLst>
                  <a:ext uri="{FF2B5EF4-FFF2-40B4-BE49-F238E27FC236}">
                    <a16:creationId xmlns:a16="http://schemas.microsoft.com/office/drawing/2014/main" id="{F8016114-94CC-B930-28BF-B7146EA8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Line 402">
                <a:extLst>
                  <a:ext uri="{FF2B5EF4-FFF2-40B4-BE49-F238E27FC236}">
                    <a16:creationId xmlns:a16="http://schemas.microsoft.com/office/drawing/2014/main" id="{B2D97213-26F8-C20E-04DC-3CA266AF8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Line 403">
                <a:extLst>
                  <a:ext uri="{FF2B5EF4-FFF2-40B4-BE49-F238E27FC236}">
                    <a16:creationId xmlns:a16="http://schemas.microsoft.com/office/drawing/2014/main" id="{B9A3AB5D-2526-7C36-3C45-549D38684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Line 404">
                <a:extLst>
                  <a:ext uri="{FF2B5EF4-FFF2-40B4-BE49-F238E27FC236}">
                    <a16:creationId xmlns:a16="http://schemas.microsoft.com/office/drawing/2014/main" id="{669197B6-866C-E2AB-D747-41DC82D2E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Line 405">
                <a:extLst>
                  <a:ext uri="{FF2B5EF4-FFF2-40B4-BE49-F238E27FC236}">
                    <a16:creationId xmlns:a16="http://schemas.microsoft.com/office/drawing/2014/main" id="{B2CED377-035C-1BEF-374D-D1A268DF8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0B29C98B-47EB-E5A8-69EF-AEA3F36E5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2" y="1901"/>
              <a:ext cx="201" cy="1159"/>
              <a:chOff x="3342" y="1901"/>
              <a:chExt cx="201" cy="1159"/>
            </a:xfrm>
          </p:grpSpPr>
          <p:sp>
            <p:nvSpPr>
              <p:cNvPr id="1500" name="Line 407">
                <a:extLst>
                  <a:ext uri="{FF2B5EF4-FFF2-40B4-BE49-F238E27FC236}">
                    <a16:creationId xmlns:a16="http://schemas.microsoft.com/office/drawing/2014/main" id="{486F7B02-936C-7EA4-2B0C-5BFCA2E82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Line 408">
                <a:extLst>
                  <a:ext uri="{FF2B5EF4-FFF2-40B4-BE49-F238E27FC236}">
                    <a16:creationId xmlns:a16="http://schemas.microsoft.com/office/drawing/2014/main" id="{718E3C01-537B-6954-DE68-638769C1A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Line 409">
                <a:extLst>
                  <a:ext uri="{FF2B5EF4-FFF2-40B4-BE49-F238E27FC236}">
                    <a16:creationId xmlns:a16="http://schemas.microsoft.com/office/drawing/2014/main" id="{D893710D-0E85-FE86-80A4-C0221EC58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Line 410">
                <a:extLst>
                  <a:ext uri="{FF2B5EF4-FFF2-40B4-BE49-F238E27FC236}">
                    <a16:creationId xmlns:a16="http://schemas.microsoft.com/office/drawing/2014/main" id="{B68B27B1-5C06-33F2-BE1F-01EE734B5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Line 411">
                <a:extLst>
                  <a:ext uri="{FF2B5EF4-FFF2-40B4-BE49-F238E27FC236}">
                    <a16:creationId xmlns:a16="http://schemas.microsoft.com/office/drawing/2014/main" id="{D789065D-8DF4-D83C-6F4C-AA5F71D54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Line 412">
                <a:extLst>
                  <a:ext uri="{FF2B5EF4-FFF2-40B4-BE49-F238E27FC236}">
                    <a16:creationId xmlns:a16="http://schemas.microsoft.com/office/drawing/2014/main" id="{C8C9D3A3-CC34-DAEA-F929-AB795A3F7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Line 413">
                <a:extLst>
                  <a:ext uri="{FF2B5EF4-FFF2-40B4-BE49-F238E27FC236}">
                    <a16:creationId xmlns:a16="http://schemas.microsoft.com/office/drawing/2014/main" id="{E160ACDB-2D38-B8C8-9A3F-DDB391208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Line 414">
                <a:extLst>
                  <a:ext uri="{FF2B5EF4-FFF2-40B4-BE49-F238E27FC236}">
                    <a16:creationId xmlns:a16="http://schemas.microsoft.com/office/drawing/2014/main" id="{D6E1F79F-CA01-BEFE-7A2F-717324567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Line 415">
                <a:extLst>
                  <a:ext uri="{FF2B5EF4-FFF2-40B4-BE49-F238E27FC236}">
                    <a16:creationId xmlns:a16="http://schemas.microsoft.com/office/drawing/2014/main" id="{29324977-B381-49ED-18FB-E35984E86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Line 416">
                <a:extLst>
                  <a:ext uri="{FF2B5EF4-FFF2-40B4-BE49-F238E27FC236}">
                    <a16:creationId xmlns:a16="http://schemas.microsoft.com/office/drawing/2014/main" id="{2DA227D2-96A4-599D-DCCE-14406FE4C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Line 417">
                <a:extLst>
                  <a:ext uri="{FF2B5EF4-FFF2-40B4-BE49-F238E27FC236}">
                    <a16:creationId xmlns:a16="http://schemas.microsoft.com/office/drawing/2014/main" id="{1CBA196B-3B73-1DAB-27E1-A905AA541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Line 418">
                <a:extLst>
                  <a:ext uri="{FF2B5EF4-FFF2-40B4-BE49-F238E27FC236}">
                    <a16:creationId xmlns:a16="http://schemas.microsoft.com/office/drawing/2014/main" id="{FE495C5B-240D-A8AA-3053-353424184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Line 419">
                <a:extLst>
                  <a:ext uri="{FF2B5EF4-FFF2-40B4-BE49-F238E27FC236}">
                    <a16:creationId xmlns:a16="http://schemas.microsoft.com/office/drawing/2014/main" id="{BF466CB6-3B51-66DA-06DD-9A52DFD1E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Line 420">
                <a:extLst>
                  <a:ext uri="{FF2B5EF4-FFF2-40B4-BE49-F238E27FC236}">
                    <a16:creationId xmlns:a16="http://schemas.microsoft.com/office/drawing/2014/main" id="{27A33B63-04D6-17BB-B0E6-771B368C3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Line 421">
                <a:extLst>
                  <a:ext uri="{FF2B5EF4-FFF2-40B4-BE49-F238E27FC236}">
                    <a16:creationId xmlns:a16="http://schemas.microsoft.com/office/drawing/2014/main" id="{0B06D869-B875-8AA8-4145-69783CBC5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Line 422">
                <a:extLst>
                  <a:ext uri="{FF2B5EF4-FFF2-40B4-BE49-F238E27FC236}">
                    <a16:creationId xmlns:a16="http://schemas.microsoft.com/office/drawing/2014/main" id="{FB64F137-ED66-EC41-8613-0286F063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Line 423">
                <a:extLst>
                  <a:ext uri="{FF2B5EF4-FFF2-40B4-BE49-F238E27FC236}">
                    <a16:creationId xmlns:a16="http://schemas.microsoft.com/office/drawing/2014/main" id="{27D864BD-4242-93CA-4C24-C9A919D9C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Line 424">
                <a:extLst>
                  <a:ext uri="{FF2B5EF4-FFF2-40B4-BE49-F238E27FC236}">
                    <a16:creationId xmlns:a16="http://schemas.microsoft.com/office/drawing/2014/main" id="{28AD72EF-B9FC-6E04-2D52-804FE132A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Line 425">
                <a:extLst>
                  <a:ext uri="{FF2B5EF4-FFF2-40B4-BE49-F238E27FC236}">
                    <a16:creationId xmlns:a16="http://schemas.microsoft.com/office/drawing/2014/main" id="{F77237E1-CFB0-91BC-C7C1-BA8316132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Line 426">
                <a:extLst>
                  <a:ext uri="{FF2B5EF4-FFF2-40B4-BE49-F238E27FC236}">
                    <a16:creationId xmlns:a16="http://schemas.microsoft.com/office/drawing/2014/main" id="{98C626AD-EF64-65B1-A21E-9F2466C3E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Line 427">
                <a:extLst>
                  <a:ext uri="{FF2B5EF4-FFF2-40B4-BE49-F238E27FC236}">
                    <a16:creationId xmlns:a16="http://schemas.microsoft.com/office/drawing/2014/main" id="{4ED9DCAC-5E25-39DC-C5DC-71456CCBC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2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Line 428">
                <a:extLst>
                  <a:ext uri="{FF2B5EF4-FFF2-40B4-BE49-F238E27FC236}">
                    <a16:creationId xmlns:a16="http://schemas.microsoft.com/office/drawing/2014/main" id="{5E3432A8-B4C2-FBD2-F7ED-20ED9DBB8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Line 429">
                <a:extLst>
                  <a:ext uri="{FF2B5EF4-FFF2-40B4-BE49-F238E27FC236}">
                    <a16:creationId xmlns:a16="http://schemas.microsoft.com/office/drawing/2014/main" id="{928D478B-A302-7231-8958-A0DF784BC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Line 430">
                <a:extLst>
                  <a:ext uri="{FF2B5EF4-FFF2-40B4-BE49-F238E27FC236}">
                    <a16:creationId xmlns:a16="http://schemas.microsoft.com/office/drawing/2014/main" id="{A6E561DA-E9DB-DD99-57E8-5D897011F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Line 431">
                <a:extLst>
                  <a:ext uri="{FF2B5EF4-FFF2-40B4-BE49-F238E27FC236}">
                    <a16:creationId xmlns:a16="http://schemas.microsoft.com/office/drawing/2014/main" id="{CBA28CC2-073A-3FA9-9FB1-C0D81EA62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Line 432">
                <a:extLst>
                  <a:ext uri="{FF2B5EF4-FFF2-40B4-BE49-F238E27FC236}">
                    <a16:creationId xmlns:a16="http://schemas.microsoft.com/office/drawing/2014/main" id="{1E72CAEC-5F20-56E0-9602-4DC40798D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Line 433">
                <a:extLst>
                  <a:ext uri="{FF2B5EF4-FFF2-40B4-BE49-F238E27FC236}">
                    <a16:creationId xmlns:a16="http://schemas.microsoft.com/office/drawing/2014/main" id="{80D50EC9-D94B-2065-BF2C-99EED3ADD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Line 434">
                <a:extLst>
                  <a:ext uri="{FF2B5EF4-FFF2-40B4-BE49-F238E27FC236}">
                    <a16:creationId xmlns:a16="http://schemas.microsoft.com/office/drawing/2014/main" id="{745A9E1E-887D-A225-1215-F5C78381B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Line 435">
                <a:extLst>
                  <a:ext uri="{FF2B5EF4-FFF2-40B4-BE49-F238E27FC236}">
                    <a16:creationId xmlns:a16="http://schemas.microsoft.com/office/drawing/2014/main" id="{95243707-02F0-192A-9054-75382FC46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Line 436">
                <a:extLst>
                  <a:ext uri="{FF2B5EF4-FFF2-40B4-BE49-F238E27FC236}">
                    <a16:creationId xmlns:a16="http://schemas.microsoft.com/office/drawing/2014/main" id="{919D7003-B6C1-122D-D97E-55AA5BFB6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Line 437">
                <a:extLst>
                  <a:ext uri="{FF2B5EF4-FFF2-40B4-BE49-F238E27FC236}">
                    <a16:creationId xmlns:a16="http://schemas.microsoft.com/office/drawing/2014/main" id="{7935C462-ACAC-ADAB-72DC-095714239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Line 438">
                <a:extLst>
                  <a:ext uri="{FF2B5EF4-FFF2-40B4-BE49-F238E27FC236}">
                    <a16:creationId xmlns:a16="http://schemas.microsoft.com/office/drawing/2014/main" id="{5AACEEF6-2FBC-3CE1-5D68-8DE48F8C9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Line 439">
                <a:extLst>
                  <a:ext uri="{FF2B5EF4-FFF2-40B4-BE49-F238E27FC236}">
                    <a16:creationId xmlns:a16="http://schemas.microsoft.com/office/drawing/2014/main" id="{0AA7EAE0-9A09-53BC-9433-23956F4ED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Line 440">
                <a:extLst>
                  <a:ext uri="{FF2B5EF4-FFF2-40B4-BE49-F238E27FC236}">
                    <a16:creationId xmlns:a16="http://schemas.microsoft.com/office/drawing/2014/main" id="{CBE60897-FA4D-57E6-C6A8-F34A1B9C4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Line 441">
                <a:extLst>
                  <a:ext uri="{FF2B5EF4-FFF2-40B4-BE49-F238E27FC236}">
                    <a16:creationId xmlns:a16="http://schemas.microsoft.com/office/drawing/2014/main" id="{5244E7C5-4472-0394-CB70-4DAFF61BD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Line 442">
                <a:extLst>
                  <a:ext uri="{FF2B5EF4-FFF2-40B4-BE49-F238E27FC236}">
                    <a16:creationId xmlns:a16="http://schemas.microsoft.com/office/drawing/2014/main" id="{A22A3BAE-DA12-F3E4-87A8-A6E3619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Line 443">
                <a:extLst>
                  <a:ext uri="{FF2B5EF4-FFF2-40B4-BE49-F238E27FC236}">
                    <a16:creationId xmlns:a16="http://schemas.microsoft.com/office/drawing/2014/main" id="{7F35C7FC-02B2-34B1-30D6-77D627607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Line 444">
                <a:extLst>
                  <a:ext uri="{FF2B5EF4-FFF2-40B4-BE49-F238E27FC236}">
                    <a16:creationId xmlns:a16="http://schemas.microsoft.com/office/drawing/2014/main" id="{DA4DE94B-CE56-46DB-8702-D301B26AA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Line 445">
                <a:extLst>
                  <a:ext uri="{FF2B5EF4-FFF2-40B4-BE49-F238E27FC236}">
                    <a16:creationId xmlns:a16="http://schemas.microsoft.com/office/drawing/2014/main" id="{20923FBB-295F-28A8-5525-04DC79FA4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Line 446">
                <a:extLst>
                  <a:ext uri="{FF2B5EF4-FFF2-40B4-BE49-F238E27FC236}">
                    <a16:creationId xmlns:a16="http://schemas.microsoft.com/office/drawing/2014/main" id="{2A20288E-A84E-36D3-39A0-DBA84E98A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Line 447">
                <a:extLst>
                  <a:ext uri="{FF2B5EF4-FFF2-40B4-BE49-F238E27FC236}">
                    <a16:creationId xmlns:a16="http://schemas.microsoft.com/office/drawing/2014/main" id="{11940E94-A3E3-A5F8-F919-1E4077D67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Line 448">
                <a:extLst>
                  <a:ext uri="{FF2B5EF4-FFF2-40B4-BE49-F238E27FC236}">
                    <a16:creationId xmlns:a16="http://schemas.microsoft.com/office/drawing/2014/main" id="{0BCBD690-95ED-F911-3AEA-5845D3804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Line 449">
                <a:extLst>
                  <a:ext uri="{FF2B5EF4-FFF2-40B4-BE49-F238E27FC236}">
                    <a16:creationId xmlns:a16="http://schemas.microsoft.com/office/drawing/2014/main" id="{D483F0F3-5BFF-1F92-0166-0F55C1C6A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Line 450">
                <a:extLst>
                  <a:ext uri="{FF2B5EF4-FFF2-40B4-BE49-F238E27FC236}">
                    <a16:creationId xmlns:a16="http://schemas.microsoft.com/office/drawing/2014/main" id="{DF402CE8-F90C-F6BD-1A26-E15FDB5F1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Line 451">
                <a:extLst>
                  <a:ext uri="{FF2B5EF4-FFF2-40B4-BE49-F238E27FC236}">
                    <a16:creationId xmlns:a16="http://schemas.microsoft.com/office/drawing/2014/main" id="{40F460CC-4146-EBBE-3184-902C579A7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Line 452">
                <a:extLst>
                  <a:ext uri="{FF2B5EF4-FFF2-40B4-BE49-F238E27FC236}">
                    <a16:creationId xmlns:a16="http://schemas.microsoft.com/office/drawing/2014/main" id="{20203144-C88B-5A9B-5713-D6B2EE34A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Line 453">
                <a:extLst>
                  <a:ext uri="{FF2B5EF4-FFF2-40B4-BE49-F238E27FC236}">
                    <a16:creationId xmlns:a16="http://schemas.microsoft.com/office/drawing/2014/main" id="{9D37A118-7F09-D281-8E62-0D27DD7D4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Line 454">
                <a:extLst>
                  <a:ext uri="{FF2B5EF4-FFF2-40B4-BE49-F238E27FC236}">
                    <a16:creationId xmlns:a16="http://schemas.microsoft.com/office/drawing/2014/main" id="{82502EDD-C91C-7E35-A900-0027DAB7A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Line 455">
                <a:extLst>
                  <a:ext uri="{FF2B5EF4-FFF2-40B4-BE49-F238E27FC236}">
                    <a16:creationId xmlns:a16="http://schemas.microsoft.com/office/drawing/2014/main" id="{B57BA94E-4F06-10CA-7DD4-3AB030E02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Line 456">
                <a:extLst>
                  <a:ext uri="{FF2B5EF4-FFF2-40B4-BE49-F238E27FC236}">
                    <a16:creationId xmlns:a16="http://schemas.microsoft.com/office/drawing/2014/main" id="{7E6822A3-E0A1-30B3-8B04-3B8F1140B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Line 457">
                <a:extLst>
                  <a:ext uri="{FF2B5EF4-FFF2-40B4-BE49-F238E27FC236}">
                    <a16:creationId xmlns:a16="http://schemas.microsoft.com/office/drawing/2014/main" id="{8A7F6144-2FA2-D899-C3C0-6C6A54940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Line 458">
                <a:extLst>
                  <a:ext uri="{FF2B5EF4-FFF2-40B4-BE49-F238E27FC236}">
                    <a16:creationId xmlns:a16="http://schemas.microsoft.com/office/drawing/2014/main" id="{9E86420A-A03B-7967-4D2D-A2322600E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Line 459">
                <a:extLst>
                  <a:ext uri="{FF2B5EF4-FFF2-40B4-BE49-F238E27FC236}">
                    <a16:creationId xmlns:a16="http://schemas.microsoft.com/office/drawing/2014/main" id="{6C8B59E5-87FA-6C86-A316-E7E4866B1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8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Line 460">
                <a:extLst>
                  <a:ext uri="{FF2B5EF4-FFF2-40B4-BE49-F238E27FC236}">
                    <a16:creationId xmlns:a16="http://schemas.microsoft.com/office/drawing/2014/main" id="{2A89B4CF-5223-0856-38A5-47A032CB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8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Line 461">
                <a:extLst>
                  <a:ext uri="{FF2B5EF4-FFF2-40B4-BE49-F238E27FC236}">
                    <a16:creationId xmlns:a16="http://schemas.microsoft.com/office/drawing/2014/main" id="{741D9C47-B4EE-248C-1948-CCAC1AD5C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Line 462">
                <a:extLst>
                  <a:ext uri="{FF2B5EF4-FFF2-40B4-BE49-F238E27FC236}">
                    <a16:creationId xmlns:a16="http://schemas.microsoft.com/office/drawing/2014/main" id="{6DB89C6D-7CA0-E7B7-5BB2-1EB5002A2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Line 463">
                <a:extLst>
                  <a:ext uri="{FF2B5EF4-FFF2-40B4-BE49-F238E27FC236}">
                    <a16:creationId xmlns:a16="http://schemas.microsoft.com/office/drawing/2014/main" id="{68AF13CC-DAB7-107C-D8A1-26D50DA68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Line 464">
                <a:extLst>
                  <a:ext uri="{FF2B5EF4-FFF2-40B4-BE49-F238E27FC236}">
                    <a16:creationId xmlns:a16="http://schemas.microsoft.com/office/drawing/2014/main" id="{9F1A9C6E-5390-1E10-CC61-C832BA2D5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Line 465">
                <a:extLst>
                  <a:ext uri="{FF2B5EF4-FFF2-40B4-BE49-F238E27FC236}">
                    <a16:creationId xmlns:a16="http://schemas.microsoft.com/office/drawing/2014/main" id="{3CFA8118-81BD-3155-FB91-5D5C93522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Line 466">
                <a:extLst>
                  <a:ext uri="{FF2B5EF4-FFF2-40B4-BE49-F238E27FC236}">
                    <a16:creationId xmlns:a16="http://schemas.microsoft.com/office/drawing/2014/main" id="{22EA83DF-BA3C-92EA-E239-E8C5E164D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Line 467">
                <a:extLst>
                  <a:ext uri="{FF2B5EF4-FFF2-40B4-BE49-F238E27FC236}">
                    <a16:creationId xmlns:a16="http://schemas.microsoft.com/office/drawing/2014/main" id="{AA03CF75-AB6A-A15B-CB79-0F6821DAE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Line 468">
                <a:extLst>
                  <a:ext uri="{FF2B5EF4-FFF2-40B4-BE49-F238E27FC236}">
                    <a16:creationId xmlns:a16="http://schemas.microsoft.com/office/drawing/2014/main" id="{DD69CD59-1412-58C4-B44F-DDC8B95CA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Line 469">
                <a:extLst>
                  <a:ext uri="{FF2B5EF4-FFF2-40B4-BE49-F238E27FC236}">
                    <a16:creationId xmlns:a16="http://schemas.microsoft.com/office/drawing/2014/main" id="{45E614F0-A107-604A-1834-AF6210B7A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Line 470">
                <a:extLst>
                  <a:ext uri="{FF2B5EF4-FFF2-40B4-BE49-F238E27FC236}">
                    <a16:creationId xmlns:a16="http://schemas.microsoft.com/office/drawing/2014/main" id="{3FF26A10-E13E-0AB6-92FD-5705E04B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Line 471">
                <a:extLst>
                  <a:ext uri="{FF2B5EF4-FFF2-40B4-BE49-F238E27FC236}">
                    <a16:creationId xmlns:a16="http://schemas.microsoft.com/office/drawing/2014/main" id="{96667005-4747-2AC4-1F73-10638E9CD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Line 472">
                <a:extLst>
                  <a:ext uri="{FF2B5EF4-FFF2-40B4-BE49-F238E27FC236}">
                    <a16:creationId xmlns:a16="http://schemas.microsoft.com/office/drawing/2014/main" id="{AFBD3E02-759D-9C33-582C-7A987705D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Line 473">
                <a:extLst>
                  <a:ext uri="{FF2B5EF4-FFF2-40B4-BE49-F238E27FC236}">
                    <a16:creationId xmlns:a16="http://schemas.microsoft.com/office/drawing/2014/main" id="{94494E81-58CF-41E7-64CB-FBB6738FF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Line 474">
                <a:extLst>
                  <a:ext uri="{FF2B5EF4-FFF2-40B4-BE49-F238E27FC236}">
                    <a16:creationId xmlns:a16="http://schemas.microsoft.com/office/drawing/2014/main" id="{E7DEF273-18C8-146D-5052-9C479212B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Line 475">
                <a:extLst>
                  <a:ext uri="{FF2B5EF4-FFF2-40B4-BE49-F238E27FC236}">
                    <a16:creationId xmlns:a16="http://schemas.microsoft.com/office/drawing/2014/main" id="{8C34BADE-53B0-4E9A-9270-43133E270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Line 476">
                <a:extLst>
                  <a:ext uri="{FF2B5EF4-FFF2-40B4-BE49-F238E27FC236}">
                    <a16:creationId xmlns:a16="http://schemas.microsoft.com/office/drawing/2014/main" id="{FEB7B057-3922-4273-4958-29982E1C6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Line 477">
                <a:extLst>
                  <a:ext uri="{FF2B5EF4-FFF2-40B4-BE49-F238E27FC236}">
                    <a16:creationId xmlns:a16="http://schemas.microsoft.com/office/drawing/2014/main" id="{F60B76BE-D2B6-FC89-CB5E-61CDF5D60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Line 478">
                <a:extLst>
                  <a:ext uri="{FF2B5EF4-FFF2-40B4-BE49-F238E27FC236}">
                    <a16:creationId xmlns:a16="http://schemas.microsoft.com/office/drawing/2014/main" id="{40E6CFA5-DB93-A872-C116-3C0E740D6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Line 479">
                <a:extLst>
                  <a:ext uri="{FF2B5EF4-FFF2-40B4-BE49-F238E27FC236}">
                    <a16:creationId xmlns:a16="http://schemas.microsoft.com/office/drawing/2014/main" id="{216A7E95-BE0D-81E6-ECC9-492F4DA1E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Line 480">
                <a:extLst>
                  <a:ext uri="{FF2B5EF4-FFF2-40B4-BE49-F238E27FC236}">
                    <a16:creationId xmlns:a16="http://schemas.microsoft.com/office/drawing/2014/main" id="{C13E6A14-462A-B80E-51AA-D28AA819E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Line 481">
                <a:extLst>
                  <a:ext uri="{FF2B5EF4-FFF2-40B4-BE49-F238E27FC236}">
                    <a16:creationId xmlns:a16="http://schemas.microsoft.com/office/drawing/2014/main" id="{753E96F1-A7B6-4A94-2539-DEC5A762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Line 482">
                <a:extLst>
                  <a:ext uri="{FF2B5EF4-FFF2-40B4-BE49-F238E27FC236}">
                    <a16:creationId xmlns:a16="http://schemas.microsoft.com/office/drawing/2014/main" id="{46B07674-E869-E369-A057-FA2A16D1B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Line 483">
                <a:extLst>
                  <a:ext uri="{FF2B5EF4-FFF2-40B4-BE49-F238E27FC236}">
                    <a16:creationId xmlns:a16="http://schemas.microsoft.com/office/drawing/2014/main" id="{79574D6D-0E3D-3237-0EFC-68ACC61AE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Line 484">
                <a:extLst>
                  <a:ext uri="{FF2B5EF4-FFF2-40B4-BE49-F238E27FC236}">
                    <a16:creationId xmlns:a16="http://schemas.microsoft.com/office/drawing/2014/main" id="{7E4C5C28-96AD-EE3A-6685-EA0FE3837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Line 485">
                <a:extLst>
                  <a:ext uri="{FF2B5EF4-FFF2-40B4-BE49-F238E27FC236}">
                    <a16:creationId xmlns:a16="http://schemas.microsoft.com/office/drawing/2014/main" id="{70FCB929-2AEF-2011-32F3-5176BBC22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Line 486">
                <a:extLst>
                  <a:ext uri="{FF2B5EF4-FFF2-40B4-BE49-F238E27FC236}">
                    <a16:creationId xmlns:a16="http://schemas.microsoft.com/office/drawing/2014/main" id="{8E1F31BB-FE73-CF07-6330-8ED383A2C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Line 487">
                <a:extLst>
                  <a:ext uri="{FF2B5EF4-FFF2-40B4-BE49-F238E27FC236}">
                    <a16:creationId xmlns:a16="http://schemas.microsoft.com/office/drawing/2014/main" id="{F0C865E2-0D1E-06CC-5B9F-667E9499A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Line 488">
                <a:extLst>
                  <a:ext uri="{FF2B5EF4-FFF2-40B4-BE49-F238E27FC236}">
                    <a16:creationId xmlns:a16="http://schemas.microsoft.com/office/drawing/2014/main" id="{E3B7DBC1-C7D1-C6C0-226C-386723B6B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Line 489">
                <a:extLst>
                  <a:ext uri="{FF2B5EF4-FFF2-40B4-BE49-F238E27FC236}">
                    <a16:creationId xmlns:a16="http://schemas.microsoft.com/office/drawing/2014/main" id="{CFEA5959-6B7A-B9FB-C69B-D12E3CC75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Line 490">
                <a:extLst>
                  <a:ext uri="{FF2B5EF4-FFF2-40B4-BE49-F238E27FC236}">
                    <a16:creationId xmlns:a16="http://schemas.microsoft.com/office/drawing/2014/main" id="{2761A01F-B921-C9B0-54D3-10A5F9D37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Line 491">
                <a:extLst>
                  <a:ext uri="{FF2B5EF4-FFF2-40B4-BE49-F238E27FC236}">
                    <a16:creationId xmlns:a16="http://schemas.microsoft.com/office/drawing/2014/main" id="{8474AB45-3650-242B-B054-AA6413020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Line 492">
                <a:extLst>
                  <a:ext uri="{FF2B5EF4-FFF2-40B4-BE49-F238E27FC236}">
                    <a16:creationId xmlns:a16="http://schemas.microsoft.com/office/drawing/2014/main" id="{8ADF94F9-FE74-1F8B-FB7A-5233F8FB9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Line 493">
                <a:extLst>
                  <a:ext uri="{FF2B5EF4-FFF2-40B4-BE49-F238E27FC236}">
                    <a16:creationId xmlns:a16="http://schemas.microsoft.com/office/drawing/2014/main" id="{09895FE2-F717-5179-615E-F2A647536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Line 494">
                <a:extLst>
                  <a:ext uri="{FF2B5EF4-FFF2-40B4-BE49-F238E27FC236}">
                    <a16:creationId xmlns:a16="http://schemas.microsoft.com/office/drawing/2014/main" id="{4460A65A-EA74-C8DA-91A9-63D9D3319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Line 495">
                <a:extLst>
                  <a:ext uri="{FF2B5EF4-FFF2-40B4-BE49-F238E27FC236}">
                    <a16:creationId xmlns:a16="http://schemas.microsoft.com/office/drawing/2014/main" id="{306CA99E-9C80-38FD-52D2-582C312B3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Line 496">
                <a:extLst>
                  <a:ext uri="{FF2B5EF4-FFF2-40B4-BE49-F238E27FC236}">
                    <a16:creationId xmlns:a16="http://schemas.microsoft.com/office/drawing/2014/main" id="{84F8E341-C119-792F-814F-8882229D3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Line 497">
                <a:extLst>
                  <a:ext uri="{FF2B5EF4-FFF2-40B4-BE49-F238E27FC236}">
                    <a16:creationId xmlns:a16="http://schemas.microsoft.com/office/drawing/2014/main" id="{29F29FCF-703D-9B80-6E10-43FAD49F6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Line 498">
                <a:extLst>
                  <a:ext uri="{FF2B5EF4-FFF2-40B4-BE49-F238E27FC236}">
                    <a16:creationId xmlns:a16="http://schemas.microsoft.com/office/drawing/2014/main" id="{9CEA53CA-6F53-25A5-93D2-72BC4CE5D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Line 499">
                <a:extLst>
                  <a:ext uri="{FF2B5EF4-FFF2-40B4-BE49-F238E27FC236}">
                    <a16:creationId xmlns:a16="http://schemas.microsoft.com/office/drawing/2014/main" id="{C458D8CC-9FFA-1F50-522D-462268C33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Line 500">
                <a:extLst>
                  <a:ext uri="{FF2B5EF4-FFF2-40B4-BE49-F238E27FC236}">
                    <a16:creationId xmlns:a16="http://schemas.microsoft.com/office/drawing/2014/main" id="{3ED99BE9-B506-5855-DE74-3D668D4A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Line 501">
                <a:extLst>
                  <a:ext uri="{FF2B5EF4-FFF2-40B4-BE49-F238E27FC236}">
                    <a16:creationId xmlns:a16="http://schemas.microsoft.com/office/drawing/2014/main" id="{FBB60C36-72DB-D701-3AE0-38DB28E23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Line 502">
                <a:extLst>
                  <a:ext uri="{FF2B5EF4-FFF2-40B4-BE49-F238E27FC236}">
                    <a16:creationId xmlns:a16="http://schemas.microsoft.com/office/drawing/2014/main" id="{2C5CC70C-5BE1-EF43-90B8-3ED9B5259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Line 503">
                <a:extLst>
                  <a:ext uri="{FF2B5EF4-FFF2-40B4-BE49-F238E27FC236}">
                    <a16:creationId xmlns:a16="http://schemas.microsoft.com/office/drawing/2014/main" id="{6CB6328F-18D6-A277-62B5-2303BE428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Line 504">
                <a:extLst>
                  <a:ext uri="{FF2B5EF4-FFF2-40B4-BE49-F238E27FC236}">
                    <a16:creationId xmlns:a16="http://schemas.microsoft.com/office/drawing/2014/main" id="{64406166-B567-E9C0-3185-554414FA7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Line 505">
                <a:extLst>
                  <a:ext uri="{FF2B5EF4-FFF2-40B4-BE49-F238E27FC236}">
                    <a16:creationId xmlns:a16="http://schemas.microsoft.com/office/drawing/2014/main" id="{E4FBA914-3A8D-DE1B-1E4E-14B447853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Line 506">
                <a:extLst>
                  <a:ext uri="{FF2B5EF4-FFF2-40B4-BE49-F238E27FC236}">
                    <a16:creationId xmlns:a16="http://schemas.microsoft.com/office/drawing/2014/main" id="{76A58D66-ED0E-68D3-7BD1-A14A1774C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Line 507">
                <a:extLst>
                  <a:ext uri="{FF2B5EF4-FFF2-40B4-BE49-F238E27FC236}">
                    <a16:creationId xmlns:a16="http://schemas.microsoft.com/office/drawing/2014/main" id="{4A46321E-EB77-FB66-582F-FBEB448B5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Line 508">
                <a:extLst>
                  <a:ext uri="{FF2B5EF4-FFF2-40B4-BE49-F238E27FC236}">
                    <a16:creationId xmlns:a16="http://schemas.microsoft.com/office/drawing/2014/main" id="{D9C27DDC-FF6F-3073-C033-F7AD555C7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Line 509">
                <a:extLst>
                  <a:ext uri="{FF2B5EF4-FFF2-40B4-BE49-F238E27FC236}">
                    <a16:creationId xmlns:a16="http://schemas.microsoft.com/office/drawing/2014/main" id="{94389D57-91A2-4B3F-B344-04727D566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Line 510">
                <a:extLst>
                  <a:ext uri="{FF2B5EF4-FFF2-40B4-BE49-F238E27FC236}">
                    <a16:creationId xmlns:a16="http://schemas.microsoft.com/office/drawing/2014/main" id="{6C4F7748-8126-D9BC-EE45-3784E1A6A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Line 511">
                <a:extLst>
                  <a:ext uri="{FF2B5EF4-FFF2-40B4-BE49-F238E27FC236}">
                    <a16:creationId xmlns:a16="http://schemas.microsoft.com/office/drawing/2014/main" id="{1EFB72C0-EF5A-F5B2-6E67-B9285E8C3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Line 512">
                <a:extLst>
                  <a:ext uri="{FF2B5EF4-FFF2-40B4-BE49-F238E27FC236}">
                    <a16:creationId xmlns:a16="http://schemas.microsoft.com/office/drawing/2014/main" id="{B42A8E1E-723C-AB3B-52D5-7F63A4850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Line 513">
                <a:extLst>
                  <a:ext uri="{FF2B5EF4-FFF2-40B4-BE49-F238E27FC236}">
                    <a16:creationId xmlns:a16="http://schemas.microsoft.com/office/drawing/2014/main" id="{4D5EA1BB-E3E3-1392-162B-13A6E9207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Line 514">
                <a:extLst>
                  <a:ext uri="{FF2B5EF4-FFF2-40B4-BE49-F238E27FC236}">
                    <a16:creationId xmlns:a16="http://schemas.microsoft.com/office/drawing/2014/main" id="{49773060-A24A-9E62-E20C-A1AE3B2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Line 515">
                <a:extLst>
                  <a:ext uri="{FF2B5EF4-FFF2-40B4-BE49-F238E27FC236}">
                    <a16:creationId xmlns:a16="http://schemas.microsoft.com/office/drawing/2014/main" id="{2D63D7BC-F56E-3197-3C0E-D943A62F7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Line 516">
                <a:extLst>
                  <a:ext uri="{FF2B5EF4-FFF2-40B4-BE49-F238E27FC236}">
                    <a16:creationId xmlns:a16="http://schemas.microsoft.com/office/drawing/2014/main" id="{C48306D2-318A-92F7-D588-685D54236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Line 517">
                <a:extLst>
                  <a:ext uri="{FF2B5EF4-FFF2-40B4-BE49-F238E27FC236}">
                    <a16:creationId xmlns:a16="http://schemas.microsoft.com/office/drawing/2014/main" id="{A48D1504-59AB-304B-E245-FF04D130B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Line 518">
                <a:extLst>
                  <a:ext uri="{FF2B5EF4-FFF2-40B4-BE49-F238E27FC236}">
                    <a16:creationId xmlns:a16="http://schemas.microsoft.com/office/drawing/2014/main" id="{4957E787-A824-4275-0827-7B42F0EAC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Line 519">
                <a:extLst>
                  <a:ext uri="{FF2B5EF4-FFF2-40B4-BE49-F238E27FC236}">
                    <a16:creationId xmlns:a16="http://schemas.microsoft.com/office/drawing/2014/main" id="{C6175667-5B30-96AB-6794-AF1D5CF32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Line 520">
                <a:extLst>
                  <a:ext uri="{FF2B5EF4-FFF2-40B4-BE49-F238E27FC236}">
                    <a16:creationId xmlns:a16="http://schemas.microsoft.com/office/drawing/2014/main" id="{73095FA0-B8F4-94CC-F7F1-4C2BF8BD1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Line 521">
                <a:extLst>
                  <a:ext uri="{FF2B5EF4-FFF2-40B4-BE49-F238E27FC236}">
                    <a16:creationId xmlns:a16="http://schemas.microsoft.com/office/drawing/2014/main" id="{7C8BBD0A-700B-1408-4E8A-65BAB87C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Line 522">
                <a:extLst>
                  <a:ext uri="{FF2B5EF4-FFF2-40B4-BE49-F238E27FC236}">
                    <a16:creationId xmlns:a16="http://schemas.microsoft.com/office/drawing/2014/main" id="{CF341A25-5DA6-4EC0-924D-6F7EBC67E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Line 523">
                <a:extLst>
                  <a:ext uri="{FF2B5EF4-FFF2-40B4-BE49-F238E27FC236}">
                    <a16:creationId xmlns:a16="http://schemas.microsoft.com/office/drawing/2014/main" id="{D52AC4FF-6386-BCDC-59BF-1E2F08952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Line 524">
                <a:extLst>
                  <a:ext uri="{FF2B5EF4-FFF2-40B4-BE49-F238E27FC236}">
                    <a16:creationId xmlns:a16="http://schemas.microsoft.com/office/drawing/2014/main" id="{6755F68B-F43B-2B10-C3D7-6141FAEDD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Line 525">
                <a:extLst>
                  <a:ext uri="{FF2B5EF4-FFF2-40B4-BE49-F238E27FC236}">
                    <a16:creationId xmlns:a16="http://schemas.microsoft.com/office/drawing/2014/main" id="{D0AAFAED-F94B-E319-B370-085EB7F7D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Line 526">
                <a:extLst>
                  <a:ext uri="{FF2B5EF4-FFF2-40B4-BE49-F238E27FC236}">
                    <a16:creationId xmlns:a16="http://schemas.microsoft.com/office/drawing/2014/main" id="{5E4336F4-6BDC-2F71-3FF3-E58460B83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Line 527">
                <a:extLst>
                  <a:ext uri="{FF2B5EF4-FFF2-40B4-BE49-F238E27FC236}">
                    <a16:creationId xmlns:a16="http://schemas.microsoft.com/office/drawing/2014/main" id="{C247341F-3A1A-07C0-573E-CF57D8AAF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Line 528">
                <a:extLst>
                  <a:ext uri="{FF2B5EF4-FFF2-40B4-BE49-F238E27FC236}">
                    <a16:creationId xmlns:a16="http://schemas.microsoft.com/office/drawing/2014/main" id="{DAAF7D43-B060-DC4C-F8E2-B871BB6E3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Line 529">
                <a:extLst>
                  <a:ext uri="{FF2B5EF4-FFF2-40B4-BE49-F238E27FC236}">
                    <a16:creationId xmlns:a16="http://schemas.microsoft.com/office/drawing/2014/main" id="{6A910B66-03AC-52D8-4A92-0FEFD48A5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Line 530">
                <a:extLst>
                  <a:ext uri="{FF2B5EF4-FFF2-40B4-BE49-F238E27FC236}">
                    <a16:creationId xmlns:a16="http://schemas.microsoft.com/office/drawing/2014/main" id="{7EB5EDF6-E347-4E02-47B6-40F427A01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Line 531">
                <a:extLst>
                  <a:ext uri="{FF2B5EF4-FFF2-40B4-BE49-F238E27FC236}">
                    <a16:creationId xmlns:a16="http://schemas.microsoft.com/office/drawing/2014/main" id="{DB6A85AB-8385-3A90-9867-296671A17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Line 532">
                <a:extLst>
                  <a:ext uri="{FF2B5EF4-FFF2-40B4-BE49-F238E27FC236}">
                    <a16:creationId xmlns:a16="http://schemas.microsoft.com/office/drawing/2014/main" id="{F8D25966-3555-4D3C-9855-DA0ABB6E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Line 533">
                <a:extLst>
                  <a:ext uri="{FF2B5EF4-FFF2-40B4-BE49-F238E27FC236}">
                    <a16:creationId xmlns:a16="http://schemas.microsoft.com/office/drawing/2014/main" id="{5E605FB5-7497-CDF1-2617-50931439C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Line 534">
                <a:extLst>
                  <a:ext uri="{FF2B5EF4-FFF2-40B4-BE49-F238E27FC236}">
                    <a16:creationId xmlns:a16="http://schemas.microsoft.com/office/drawing/2014/main" id="{0006E73B-7106-2694-C4CF-5DC00DC72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Line 535">
                <a:extLst>
                  <a:ext uri="{FF2B5EF4-FFF2-40B4-BE49-F238E27FC236}">
                    <a16:creationId xmlns:a16="http://schemas.microsoft.com/office/drawing/2014/main" id="{826F9330-83FE-0443-C79D-54E8FE95B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Line 536">
                <a:extLst>
                  <a:ext uri="{FF2B5EF4-FFF2-40B4-BE49-F238E27FC236}">
                    <a16:creationId xmlns:a16="http://schemas.microsoft.com/office/drawing/2014/main" id="{03023B03-A12E-FFFD-BC79-6208B1015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Line 537">
                <a:extLst>
                  <a:ext uri="{FF2B5EF4-FFF2-40B4-BE49-F238E27FC236}">
                    <a16:creationId xmlns:a16="http://schemas.microsoft.com/office/drawing/2014/main" id="{7A7D567B-B2F9-FA34-8EF0-070A8AF8A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Line 538">
                <a:extLst>
                  <a:ext uri="{FF2B5EF4-FFF2-40B4-BE49-F238E27FC236}">
                    <a16:creationId xmlns:a16="http://schemas.microsoft.com/office/drawing/2014/main" id="{746C0F3C-7AD5-32F1-8518-85253AB15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Line 539">
                <a:extLst>
                  <a:ext uri="{FF2B5EF4-FFF2-40B4-BE49-F238E27FC236}">
                    <a16:creationId xmlns:a16="http://schemas.microsoft.com/office/drawing/2014/main" id="{4A1AA23B-2FFD-50AD-DE0F-7E1F0518A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Line 540">
                <a:extLst>
                  <a:ext uri="{FF2B5EF4-FFF2-40B4-BE49-F238E27FC236}">
                    <a16:creationId xmlns:a16="http://schemas.microsoft.com/office/drawing/2014/main" id="{B867BBA5-7EBF-C654-DFB7-4F4F29675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Line 541">
                <a:extLst>
                  <a:ext uri="{FF2B5EF4-FFF2-40B4-BE49-F238E27FC236}">
                    <a16:creationId xmlns:a16="http://schemas.microsoft.com/office/drawing/2014/main" id="{D082DF91-0BE8-9302-8157-573500ADB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Line 542">
                <a:extLst>
                  <a:ext uri="{FF2B5EF4-FFF2-40B4-BE49-F238E27FC236}">
                    <a16:creationId xmlns:a16="http://schemas.microsoft.com/office/drawing/2014/main" id="{CD8C544E-EF23-9C4E-3674-0F55D0532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Line 543">
                <a:extLst>
                  <a:ext uri="{FF2B5EF4-FFF2-40B4-BE49-F238E27FC236}">
                    <a16:creationId xmlns:a16="http://schemas.microsoft.com/office/drawing/2014/main" id="{E586474C-5EA4-A4EA-9AD0-E330DE8A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Line 544">
                <a:extLst>
                  <a:ext uri="{FF2B5EF4-FFF2-40B4-BE49-F238E27FC236}">
                    <a16:creationId xmlns:a16="http://schemas.microsoft.com/office/drawing/2014/main" id="{0FA4ED44-56A6-2086-833A-CF82D9F56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Line 545">
                <a:extLst>
                  <a:ext uri="{FF2B5EF4-FFF2-40B4-BE49-F238E27FC236}">
                    <a16:creationId xmlns:a16="http://schemas.microsoft.com/office/drawing/2014/main" id="{E3A06567-69F3-B239-DE2A-37769FF2F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Line 546">
                <a:extLst>
                  <a:ext uri="{FF2B5EF4-FFF2-40B4-BE49-F238E27FC236}">
                    <a16:creationId xmlns:a16="http://schemas.microsoft.com/office/drawing/2014/main" id="{E12B7704-EB1B-682D-D848-4B9F3E0A6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Line 547">
                <a:extLst>
                  <a:ext uri="{FF2B5EF4-FFF2-40B4-BE49-F238E27FC236}">
                    <a16:creationId xmlns:a16="http://schemas.microsoft.com/office/drawing/2014/main" id="{C6A71E5D-8C9A-C0C5-B3CE-3BD678CA3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Line 548">
                <a:extLst>
                  <a:ext uri="{FF2B5EF4-FFF2-40B4-BE49-F238E27FC236}">
                    <a16:creationId xmlns:a16="http://schemas.microsoft.com/office/drawing/2014/main" id="{F0FEA4B1-99B4-D7F1-3060-254B0480E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Line 549">
                <a:extLst>
                  <a:ext uri="{FF2B5EF4-FFF2-40B4-BE49-F238E27FC236}">
                    <a16:creationId xmlns:a16="http://schemas.microsoft.com/office/drawing/2014/main" id="{980C4F73-A416-46E6-38B1-4A53BB3FF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Line 550">
                <a:extLst>
                  <a:ext uri="{FF2B5EF4-FFF2-40B4-BE49-F238E27FC236}">
                    <a16:creationId xmlns:a16="http://schemas.microsoft.com/office/drawing/2014/main" id="{1DF98723-BB6F-C34E-7E17-AEA870020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Line 551">
                <a:extLst>
                  <a:ext uri="{FF2B5EF4-FFF2-40B4-BE49-F238E27FC236}">
                    <a16:creationId xmlns:a16="http://schemas.microsoft.com/office/drawing/2014/main" id="{65DE1267-DCE1-B580-8862-C1F38CA3E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Line 552">
                <a:extLst>
                  <a:ext uri="{FF2B5EF4-FFF2-40B4-BE49-F238E27FC236}">
                    <a16:creationId xmlns:a16="http://schemas.microsoft.com/office/drawing/2014/main" id="{2AC10048-05DF-BC26-4514-7F44CF1CA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Line 553">
                <a:extLst>
                  <a:ext uri="{FF2B5EF4-FFF2-40B4-BE49-F238E27FC236}">
                    <a16:creationId xmlns:a16="http://schemas.microsoft.com/office/drawing/2014/main" id="{DF5326F2-D829-ADD9-EAE7-0F87CBD04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Line 554">
                <a:extLst>
                  <a:ext uri="{FF2B5EF4-FFF2-40B4-BE49-F238E27FC236}">
                    <a16:creationId xmlns:a16="http://schemas.microsoft.com/office/drawing/2014/main" id="{736AC75C-10C7-B2F1-F08D-DAEBBE6CD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Line 555">
                <a:extLst>
                  <a:ext uri="{FF2B5EF4-FFF2-40B4-BE49-F238E27FC236}">
                    <a16:creationId xmlns:a16="http://schemas.microsoft.com/office/drawing/2014/main" id="{3D0AE48F-2A5A-74D5-490E-F9A71333B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Line 556">
                <a:extLst>
                  <a:ext uri="{FF2B5EF4-FFF2-40B4-BE49-F238E27FC236}">
                    <a16:creationId xmlns:a16="http://schemas.microsoft.com/office/drawing/2014/main" id="{4D8DC541-9F00-1F8F-E657-14F759A98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Line 557">
                <a:extLst>
                  <a:ext uri="{FF2B5EF4-FFF2-40B4-BE49-F238E27FC236}">
                    <a16:creationId xmlns:a16="http://schemas.microsoft.com/office/drawing/2014/main" id="{4A41EC83-A5F2-F285-6F50-12894CF06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Line 558">
                <a:extLst>
                  <a:ext uri="{FF2B5EF4-FFF2-40B4-BE49-F238E27FC236}">
                    <a16:creationId xmlns:a16="http://schemas.microsoft.com/office/drawing/2014/main" id="{9AF190A4-0785-4AEB-84D7-9461BB65C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Line 559">
                <a:extLst>
                  <a:ext uri="{FF2B5EF4-FFF2-40B4-BE49-F238E27FC236}">
                    <a16:creationId xmlns:a16="http://schemas.microsoft.com/office/drawing/2014/main" id="{3473FF97-4211-2D81-4E16-D39A17096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Line 560">
                <a:extLst>
                  <a:ext uri="{FF2B5EF4-FFF2-40B4-BE49-F238E27FC236}">
                    <a16:creationId xmlns:a16="http://schemas.microsoft.com/office/drawing/2014/main" id="{E76C59A2-8A04-9CE7-9AEF-B213320A3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Line 561">
                <a:extLst>
                  <a:ext uri="{FF2B5EF4-FFF2-40B4-BE49-F238E27FC236}">
                    <a16:creationId xmlns:a16="http://schemas.microsoft.com/office/drawing/2014/main" id="{D0CC7EC2-EF06-9A72-D637-226427A8F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Line 562">
                <a:extLst>
                  <a:ext uri="{FF2B5EF4-FFF2-40B4-BE49-F238E27FC236}">
                    <a16:creationId xmlns:a16="http://schemas.microsoft.com/office/drawing/2014/main" id="{9A1D71FF-50DA-AB9C-81B9-F38E74058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Line 563">
                <a:extLst>
                  <a:ext uri="{FF2B5EF4-FFF2-40B4-BE49-F238E27FC236}">
                    <a16:creationId xmlns:a16="http://schemas.microsoft.com/office/drawing/2014/main" id="{C44A2394-B42E-16AB-A29D-C1F8A1177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Line 564">
                <a:extLst>
                  <a:ext uri="{FF2B5EF4-FFF2-40B4-BE49-F238E27FC236}">
                    <a16:creationId xmlns:a16="http://schemas.microsoft.com/office/drawing/2014/main" id="{0E2F4F69-0DCD-C828-D17B-8F08BE5A1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Line 565">
                <a:extLst>
                  <a:ext uri="{FF2B5EF4-FFF2-40B4-BE49-F238E27FC236}">
                    <a16:creationId xmlns:a16="http://schemas.microsoft.com/office/drawing/2014/main" id="{4008C220-E25E-B650-FE7B-E31D17F3F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Line 566">
                <a:extLst>
                  <a:ext uri="{FF2B5EF4-FFF2-40B4-BE49-F238E27FC236}">
                    <a16:creationId xmlns:a16="http://schemas.microsoft.com/office/drawing/2014/main" id="{BECB22BD-3813-59D8-510E-5C8A3F84B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Line 567">
                <a:extLst>
                  <a:ext uri="{FF2B5EF4-FFF2-40B4-BE49-F238E27FC236}">
                    <a16:creationId xmlns:a16="http://schemas.microsoft.com/office/drawing/2014/main" id="{7650B253-5617-1926-4862-941524043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Line 568">
                <a:extLst>
                  <a:ext uri="{FF2B5EF4-FFF2-40B4-BE49-F238E27FC236}">
                    <a16:creationId xmlns:a16="http://schemas.microsoft.com/office/drawing/2014/main" id="{04CFFC2C-04FF-A7BF-A6C7-C1817758E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Line 569">
                <a:extLst>
                  <a:ext uri="{FF2B5EF4-FFF2-40B4-BE49-F238E27FC236}">
                    <a16:creationId xmlns:a16="http://schemas.microsoft.com/office/drawing/2014/main" id="{E8281B2A-5274-4183-7A31-A1F916675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Line 570">
                <a:extLst>
                  <a:ext uri="{FF2B5EF4-FFF2-40B4-BE49-F238E27FC236}">
                    <a16:creationId xmlns:a16="http://schemas.microsoft.com/office/drawing/2014/main" id="{24358A42-9EAD-AB5C-B9F1-8D5731C87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Line 571">
                <a:extLst>
                  <a:ext uri="{FF2B5EF4-FFF2-40B4-BE49-F238E27FC236}">
                    <a16:creationId xmlns:a16="http://schemas.microsoft.com/office/drawing/2014/main" id="{A32382A2-5CCE-EC4F-3263-5A5EA234E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Line 572">
                <a:extLst>
                  <a:ext uri="{FF2B5EF4-FFF2-40B4-BE49-F238E27FC236}">
                    <a16:creationId xmlns:a16="http://schemas.microsoft.com/office/drawing/2014/main" id="{3504EE18-3E4E-C7C0-95B2-5CC4D2C72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4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Line 573">
                <a:extLst>
                  <a:ext uri="{FF2B5EF4-FFF2-40B4-BE49-F238E27FC236}">
                    <a16:creationId xmlns:a16="http://schemas.microsoft.com/office/drawing/2014/main" id="{689C5880-C2F4-78D4-44A4-E130A7D1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4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Line 574">
                <a:extLst>
                  <a:ext uri="{FF2B5EF4-FFF2-40B4-BE49-F238E27FC236}">
                    <a16:creationId xmlns:a16="http://schemas.microsoft.com/office/drawing/2014/main" id="{BDF8CFF7-71B7-5EF4-B84B-645D2FAEE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204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Line 575">
                <a:extLst>
                  <a:ext uri="{FF2B5EF4-FFF2-40B4-BE49-F238E27FC236}">
                    <a16:creationId xmlns:a16="http://schemas.microsoft.com/office/drawing/2014/main" id="{7F30DB65-A379-A12A-556B-A29851CB2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204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Line 576">
                <a:extLst>
                  <a:ext uri="{FF2B5EF4-FFF2-40B4-BE49-F238E27FC236}">
                    <a16:creationId xmlns:a16="http://schemas.microsoft.com/office/drawing/2014/main" id="{F8383CBC-C72E-89C9-3C66-8FE78E044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4" y="204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Line 577">
                <a:extLst>
                  <a:ext uri="{FF2B5EF4-FFF2-40B4-BE49-F238E27FC236}">
                    <a16:creationId xmlns:a16="http://schemas.microsoft.com/office/drawing/2014/main" id="{113D1D29-7393-B164-3369-78F7135E8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0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Line 578">
                <a:extLst>
                  <a:ext uri="{FF2B5EF4-FFF2-40B4-BE49-F238E27FC236}">
                    <a16:creationId xmlns:a16="http://schemas.microsoft.com/office/drawing/2014/main" id="{AFA6944B-FF1B-3774-5ADA-690E865C9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200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Line 579">
                <a:extLst>
                  <a:ext uri="{FF2B5EF4-FFF2-40B4-BE49-F238E27FC236}">
                    <a16:creationId xmlns:a16="http://schemas.microsoft.com/office/drawing/2014/main" id="{ED5C9AD1-831E-E679-ECC2-A62932A9E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200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Line 580">
                <a:extLst>
                  <a:ext uri="{FF2B5EF4-FFF2-40B4-BE49-F238E27FC236}">
                    <a16:creationId xmlns:a16="http://schemas.microsoft.com/office/drawing/2014/main" id="{91B24CDA-A672-2ACF-EFF2-57466472F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4" y="200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Line 581">
                <a:extLst>
                  <a:ext uri="{FF2B5EF4-FFF2-40B4-BE49-F238E27FC236}">
                    <a16:creationId xmlns:a16="http://schemas.microsoft.com/office/drawing/2014/main" id="{9ED26D3C-643F-B978-90FE-1E95C5A43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197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Line 582">
                <a:extLst>
                  <a:ext uri="{FF2B5EF4-FFF2-40B4-BE49-F238E27FC236}">
                    <a16:creationId xmlns:a16="http://schemas.microsoft.com/office/drawing/2014/main" id="{B736D6E7-BD1F-6D08-47A9-CF5EC95C9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197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Line 583">
                <a:extLst>
                  <a:ext uri="{FF2B5EF4-FFF2-40B4-BE49-F238E27FC236}">
                    <a16:creationId xmlns:a16="http://schemas.microsoft.com/office/drawing/2014/main" id="{273F91F4-52C4-C5ED-4840-53EC2FE16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197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Line 584">
                <a:extLst>
                  <a:ext uri="{FF2B5EF4-FFF2-40B4-BE49-F238E27FC236}">
                    <a16:creationId xmlns:a16="http://schemas.microsoft.com/office/drawing/2014/main" id="{1D87C981-3162-50EB-7426-0DFB0CC1F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4" y="197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Line 585">
                <a:extLst>
                  <a:ext uri="{FF2B5EF4-FFF2-40B4-BE49-F238E27FC236}">
                    <a16:creationId xmlns:a16="http://schemas.microsoft.com/office/drawing/2014/main" id="{2421FB95-DBE1-2034-3296-8F5AEA32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193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Line 586">
                <a:extLst>
                  <a:ext uri="{FF2B5EF4-FFF2-40B4-BE49-F238E27FC236}">
                    <a16:creationId xmlns:a16="http://schemas.microsoft.com/office/drawing/2014/main" id="{4EB680F1-D831-10AF-C785-FDF25008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193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Line 587">
                <a:extLst>
                  <a:ext uri="{FF2B5EF4-FFF2-40B4-BE49-F238E27FC236}">
                    <a16:creationId xmlns:a16="http://schemas.microsoft.com/office/drawing/2014/main" id="{982828E1-5862-522C-FCF5-592DC5525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193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Line 588">
                <a:extLst>
                  <a:ext uri="{FF2B5EF4-FFF2-40B4-BE49-F238E27FC236}">
                    <a16:creationId xmlns:a16="http://schemas.microsoft.com/office/drawing/2014/main" id="{70DD46A2-57DC-804B-EDD7-03688BCE1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4" y="193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Line 589">
                <a:extLst>
                  <a:ext uri="{FF2B5EF4-FFF2-40B4-BE49-F238E27FC236}">
                    <a16:creationId xmlns:a16="http://schemas.microsoft.com/office/drawing/2014/main" id="{93AE068A-E9A3-A2EE-72D7-37E7F6577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190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Line 590">
                <a:extLst>
                  <a:ext uri="{FF2B5EF4-FFF2-40B4-BE49-F238E27FC236}">
                    <a16:creationId xmlns:a16="http://schemas.microsoft.com/office/drawing/2014/main" id="{53425575-685F-35AB-D477-9D7AFED75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190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Line 591">
                <a:extLst>
                  <a:ext uri="{FF2B5EF4-FFF2-40B4-BE49-F238E27FC236}">
                    <a16:creationId xmlns:a16="http://schemas.microsoft.com/office/drawing/2014/main" id="{E9F3AAC3-D7F4-1E24-C26C-5B44464D2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190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Line 592">
                <a:extLst>
                  <a:ext uri="{FF2B5EF4-FFF2-40B4-BE49-F238E27FC236}">
                    <a16:creationId xmlns:a16="http://schemas.microsoft.com/office/drawing/2014/main" id="{D3290B49-6F3E-72DA-004A-6D7199A44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4" y="190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Line 593">
                <a:extLst>
                  <a:ext uri="{FF2B5EF4-FFF2-40B4-BE49-F238E27FC236}">
                    <a16:creationId xmlns:a16="http://schemas.microsoft.com/office/drawing/2014/main" id="{A786D259-2163-3954-5876-9603FB10E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Line 594">
                <a:extLst>
                  <a:ext uri="{FF2B5EF4-FFF2-40B4-BE49-F238E27FC236}">
                    <a16:creationId xmlns:a16="http://schemas.microsoft.com/office/drawing/2014/main" id="{DF966E57-153B-DF38-F6F1-F9771DE5E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Line 595">
                <a:extLst>
                  <a:ext uri="{FF2B5EF4-FFF2-40B4-BE49-F238E27FC236}">
                    <a16:creationId xmlns:a16="http://schemas.microsoft.com/office/drawing/2014/main" id="{DA297DD9-92B9-750F-23B5-C74581B99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Line 596">
                <a:extLst>
                  <a:ext uri="{FF2B5EF4-FFF2-40B4-BE49-F238E27FC236}">
                    <a16:creationId xmlns:a16="http://schemas.microsoft.com/office/drawing/2014/main" id="{02BA32F1-CC4C-5ACA-0391-C3B2A347D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Line 597">
                <a:extLst>
                  <a:ext uri="{FF2B5EF4-FFF2-40B4-BE49-F238E27FC236}">
                    <a16:creationId xmlns:a16="http://schemas.microsoft.com/office/drawing/2014/main" id="{DCAAD332-E90D-1585-9BF8-C17A73EE8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Line 598">
                <a:extLst>
                  <a:ext uri="{FF2B5EF4-FFF2-40B4-BE49-F238E27FC236}">
                    <a16:creationId xmlns:a16="http://schemas.microsoft.com/office/drawing/2014/main" id="{644FFC66-94A1-B11B-73B8-659CFAED1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Line 599">
                <a:extLst>
                  <a:ext uri="{FF2B5EF4-FFF2-40B4-BE49-F238E27FC236}">
                    <a16:creationId xmlns:a16="http://schemas.microsoft.com/office/drawing/2014/main" id="{AE8BDE91-64E3-2775-82DC-1C85AB473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Line 600">
                <a:extLst>
                  <a:ext uri="{FF2B5EF4-FFF2-40B4-BE49-F238E27FC236}">
                    <a16:creationId xmlns:a16="http://schemas.microsoft.com/office/drawing/2014/main" id="{2B7B8E6A-6DB4-CD80-1C05-9EEFFE33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Line 601">
                <a:extLst>
                  <a:ext uri="{FF2B5EF4-FFF2-40B4-BE49-F238E27FC236}">
                    <a16:creationId xmlns:a16="http://schemas.microsoft.com/office/drawing/2014/main" id="{60523F1F-E253-24EB-0085-EC519E15F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Line 602">
                <a:extLst>
                  <a:ext uri="{FF2B5EF4-FFF2-40B4-BE49-F238E27FC236}">
                    <a16:creationId xmlns:a16="http://schemas.microsoft.com/office/drawing/2014/main" id="{32C7E78E-D5F0-39CA-D57A-E42034662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Line 603">
                <a:extLst>
                  <a:ext uri="{FF2B5EF4-FFF2-40B4-BE49-F238E27FC236}">
                    <a16:creationId xmlns:a16="http://schemas.microsoft.com/office/drawing/2014/main" id="{AE123EBA-25B9-02F8-E103-133DFD0DF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Line 604">
                <a:extLst>
                  <a:ext uri="{FF2B5EF4-FFF2-40B4-BE49-F238E27FC236}">
                    <a16:creationId xmlns:a16="http://schemas.microsoft.com/office/drawing/2014/main" id="{7CF8FCE9-A7FA-DAA3-7DE3-9F375036B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Line 605">
                <a:extLst>
                  <a:ext uri="{FF2B5EF4-FFF2-40B4-BE49-F238E27FC236}">
                    <a16:creationId xmlns:a16="http://schemas.microsoft.com/office/drawing/2014/main" id="{5B099729-E91F-6552-B8FD-F2CDEADB2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Line 606">
                <a:extLst>
                  <a:ext uri="{FF2B5EF4-FFF2-40B4-BE49-F238E27FC236}">
                    <a16:creationId xmlns:a16="http://schemas.microsoft.com/office/drawing/2014/main" id="{66873A99-4DC1-5774-8E42-9C5550555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808">
              <a:extLst>
                <a:ext uri="{FF2B5EF4-FFF2-40B4-BE49-F238E27FC236}">
                  <a16:creationId xmlns:a16="http://schemas.microsoft.com/office/drawing/2014/main" id="{28144DD4-EC95-120A-1054-26F5AA125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861"/>
              <a:ext cx="112" cy="1199"/>
              <a:chOff x="3527" y="1861"/>
              <a:chExt cx="112" cy="1199"/>
            </a:xfrm>
          </p:grpSpPr>
          <p:sp>
            <p:nvSpPr>
              <p:cNvPr id="1300" name="Line 608">
                <a:extLst>
                  <a:ext uri="{FF2B5EF4-FFF2-40B4-BE49-F238E27FC236}">
                    <a16:creationId xmlns:a16="http://schemas.microsoft.com/office/drawing/2014/main" id="{300B7664-8224-2B4E-B7B8-7417EAC21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Line 609">
                <a:extLst>
                  <a:ext uri="{FF2B5EF4-FFF2-40B4-BE49-F238E27FC236}">
                    <a16:creationId xmlns:a16="http://schemas.microsoft.com/office/drawing/2014/main" id="{F3732467-83DB-89DC-0959-C659574C6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Line 610">
                <a:extLst>
                  <a:ext uri="{FF2B5EF4-FFF2-40B4-BE49-F238E27FC236}">
                    <a16:creationId xmlns:a16="http://schemas.microsoft.com/office/drawing/2014/main" id="{02135FDA-B5F2-0AC3-D862-064CC81BB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Line 611">
                <a:extLst>
                  <a:ext uri="{FF2B5EF4-FFF2-40B4-BE49-F238E27FC236}">
                    <a16:creationId xmlns:a16="http://schemas.microsoft.com/office/drawing/2014/main" id="{CCD42470-AFC2-AC51-3F69-BE93E2E72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Line 612">
                <a:extLst>
                  <a:ext uri="{FF2B5EF4-FFF2-40B4-BE49-F238E27FC236}">
                    <a16:creationId xmlns:a16="http://schemas.microsoft.com/office/drawing/2014/main" id="{B9E113FB-595D-A890-18AC-F2CB1148C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Line 613">
                <a:extLst>
                  <a:ext uri="{FF2B5EF4-FFF2-40B4-BE49-F238E27FC236}">
                    <a16:creationId xmlns:a16="http://schemas.microsoft.com/office/drawing/2014/main" id="{D42B2F21-0690-3595-C89C-B1BDD508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Line 614">
                <a:extLst>
                  <a:ext uri="{FF2B5EF4-FFF2-40B4-BE49-F238E27FC236}">
                    <a16:creationId xmlns:a16="http://schemas.microsoft.com/office/drawing/2014/main" id="{656B38B5-A733-FB9A-D849-B767D8448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Line 615">
                <a:extLst>
                  <a:ext uri="{FF2B5EF4-FFF2-40B4-BE49-F238E27FC236}">
                    <a16:creationId xmlns:a16="http://schemas.microsoft.com/office/drawing/2014/main" id="{01D47AC1-A2B6-4E72-DA3B-0CA5C434C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Line 616">
                <a:extLst>
                  <a:ext uri="{FF2B5EF4-FFF2-40B4-BE49-F238E27FC236}">
                    <a16:creationId xmlns:a16="http://schemas.microsoft.com/office/drawing/2014/main" id="{A5C42E2C-40D4-3876-5A20-3FA104A3C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Line 617">
                <a:extLst>
                  <a:ext uri="{FF2B5EF4-FFF2-40B4-BE49-F238E27FC236}">
                    <a16:creationId xmlns:a16="http://schemas.microsoft.com/office/drawing/2014/main" id="{04EFA11C-BF02-1D2E-3B4D-91F8D1A04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Line 618">
                <a:extLst>
                  <a:ext uri="{FF2B5EF4-FFF2-40B4-BE49-F238E27FC236}">
                    <a16:creationId xmlns:a16="http://schemas.microsoft.com/office/drawing/2014/main" id="{B5142CA0-43D7-39EF-B3AC-019FE1071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Line 619">
                <a:extLst>
                  <a:ext uri="{FF2B5EF4-FFF2-40B4-BE49-F238E27FC236}">
                    <a16:creationId xmlns:a16="http://schemas.microsoft.com/office/drawing/2014/main" id="{6E965EBE-28DE-EC0B-7E6C-EC787C4A3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Line 620">
                <a:extLst>
                  <a:ext uri="{FF2B5EF4-FFF2-40B4-BE49-F238E27FC236}">
                    <a16:creationId xmlns:a16="http://schemas.microsoft.com/office/drawing/2014/main" id="{DBE4746E-60B0-4905-ED2F-1B6EA7A9D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Line 621">
                <a:extLst>
                  <a:ext uri="{FF2B5EF4-FFF2-40B4-BE49-F238E27FC236}">
                    <a16:creationId xmlns:a16="http://schemas.microsoft.com/office/drawing/2014/main" id="{8D8EEA40-D4F8-18F4-F31E-51E517A97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Line 622">
                <a:extLst>
                  <a:ext uri="{FF2B5EF4-FFF2-40B4-BE49-F238E27FC236}">
                    <a16:creationId xmlns:a16="http://schemas.microsoft.com/office/drawing/2014/main" id="{92CC3C1D-EDC7-62F7-D68C-3017840D0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Line 623">
                <a:extLst>
                  <a:ext uri="{FF2B5EF4-FFF2-40B4-BE49-F238E27FC236}">
                    <a16:creationId xmlns:a16="http://schemas.microsoft.com/office/drawing/2014/main" id="{05C0799C-9B00-4042-01F7-24D8907C9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Line 624">
                <a:extLst>
                  <a:ext uri="{FF2B5EF4-FFF2-40B4-BE49-F238E27FC236}">
                    <a16:creationId xmlns:a16="http://schemas.microsoft.com/office/drawing/2014/main" id="{C9497BFA-B53A-6CE1-1A75-64C9D93EE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Line 625">
                <a:extLst>
                  <a:ext uri="{FF2B5EF4-FFF2-40B4-BE49-F238E27FC236}">
                    <a16:creationId xmlns:a16="http://schemas.microsoft.com/office/drawing/2014/main" id="{38023A60-95FA-634C-A3BC-B5015A2C6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Line 626">
                <a:extLst>
                  <a:ext uri="{FF2B5EF4-FFF2-40B4-BE49-F238E27FC236}">
                    <a16:creationId xmlns:a16="http://schemas.microsoft.com/office/drawing/2014/main" id="{1A784E8E-C2AB-E701-90F4-5361265D2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Line 627">
                <a:extLst>
                  <a:ext uri="{FF2B5EF4-FFF2-40B4-BE49-F238E27FC236}">
                    <a16:creationId xmlns:a16="http://schemas.microsoft.com/office/drawing/2014/main" id="{F7F1A264-CDE1-9C8D-4594-5C15B88BC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Line 628">
                <a:extLst>
                  <a:ext uri="{FF2B5EF4-FFF2-40B4-BE49-F238E27FC236}">
                    <a16:creationId xmlns:a16="http://schemas.microsoft.com/office/drawing/2014/main" id="{F9F92F31-20BD-11A8-CF63-BE7C39CE0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Line 629">
                <a:extLst>
                  <a:ext uri="{FF2B5EF4-FFF2-40B4-BE49-F238E27FC236}">
                    <a16:creationId xmlns:a16="http://schemas.microsoft.com/office/drawing/2014/main" id="{CEC004DB-88F1-AD0E-5FD9-8785BD0C6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Line 630">
                <a:extLst>
                  <a:ext uri="{FF2B5EF4-FFF2-40B4-BE49-F238E27FC236}">
                    <a16:creationId xmlns:a16="http://schemas.microsoft.com/office/drawing/2014/main" id="{7509E180-D5C8-6459-8ED5-7F707B5C8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Line 631">
                <a:extLst>
                  <a:ext uri="{FF2B5EF4-FFF2-40B4-BE49-F238E27FC236}">
                    <a16:creationId xmlns:a16="http://schemas.microsoft.com/office/drawing/2014/main" id="{060247B4-0D9A-DF29-F077-0323C6085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Line 632">
                <a:extLst>
                  <a:ext uri="{FF2B5EF4-FFF2-40B4-BE49-F238E27FC236}">
                    <a16:creationId xmlns:a16="http://schemas.microsoft.com/office/drawing/2014/main" id="{4D7DE679-D067-5087-DB99-19A40B0E3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Line 633">
                <a:extLst>
                  <a:ext uri="{FF2B5EF4-FFF2-40B4-BE49-F238E27FC236}">
                    <a16:creationId xmlns:a16="http://schemas.microsoft.com/office/drawing/2014/main" id="{5672C7B3-6922-D3BE-96DA-A7BFD4043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Line 634">
                <a:extLst>
                  <a:ext uri="{FF2B5EF4-FFF2-40B4-BE49-F238E27FC236}">
                    <a16:creationId xmlns:a16="http://schemas.microsoft.com/office/drawing/2014/main" id="{C0BADAB3-6F4C-799E-B254-018A9A890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Line 635">
                <a:extLst>
                  <a:ext uri="{FF2B5EF4-FFF2-40B4-BE49-F238E27FC236}">
                    <a16:creationId xmlns:a16="http://schemas.microsoft.com/office/drawing/2014/main" id="{6D6CF125-9CC2-302A-0445-3CF6EC0A8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Line 636">
                <a:extLst>
                  <a:ext uri="{FF2B5EF4-FFF2-40B4-BE49-F238E27FC236}">
                    <a16:creationId xmlns:a16="http://schemas.microsoft.com/office/drawing/2014/main" id="{3FB15577-5E02-3CB7-ED35-954925AFC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Line 637">
                <a:extLst>
                  <a:ext uri="{FF2B5EF4-FFF2-40B4-BE49-F238E27FC236}">
                    <a16:creationId xmlns:a16="http://schemas.microsoft.com/office/drawing/2014/main" id="{B5E684F2-67F6-646B-E157-A4A1AD00F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Line 638">
                <a:extLst>
                  <a:ext uri="{FF2B5EF4-FFF2-40B4-BE49-F238E27FC236}">
                    <a16:creationId xmlns:a16="http://schemas.microsoft.com/office/drawing/2014/main" id="{3BD59ADD-EE0B-0804-BB94-52E99C589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Line 639">
                <a:extLst>
                  <a:ext uri="{FF2B5EF4-FFF2-40B4-BE49-F238E27FC236}">
                    <a16:creationId xmlns:a16="http://schemas.microsoft.com/office/drawing/2014/main" id="{A96C90B0-1DEB-7C8A-A7C6-94E0022DD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Line 640">
                <a:extLst>
                  <a:ext uri="{FF2B5EF4-FFF2-40B4-BE49-F238E27FC236}">
                    <a16:creationId xmlns:a16="http://schemas.microsoft.com/office/drawing/2014/main" id="{F9B0E5A8-B5DF-4C91-2867-45EB055F5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Line 641">
                <a:extLst>
                  <a:ext uri="{FF2B5EF4-FFF2-40B4-BE49-F238E27FC236}">
                    <a16:creationId xmlns:a16="http://schemas.microsoft.com/office/drawing/2014/main" id="{F16A6DD9-A0E0-728A-3763-C4BBAFAC3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Line 642">
                <a:extLst>
                  <a:ext uri="{FF2B5EF4-FFF2-40B4-BE49-F238E27FC236}">
                    <a16:creationId xmlns:a16="http://schemas.microsoft.com/office/drawing/2014/main" id="{6FB280F5-5114-FCB9-D5E6-24DF72128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Line 643">
                <a:extLst>
                  <a:ext uri="{FF2B5EF4-FFF2-40B4-BE49-F238E27FC236}">
                    <a16:creationId xmlns:a16="http://schemas.microsoft.com/office/drawing/2014/main" id="{B3116F2F-0E34-E3D0-C97D-C981A56C1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Line 644">
                <a:extLst>
                  <a:ext uri="{FF2B5EF4-FFF2-40B4-BE49-F238E27FC236}">
                    <a16:creationId xmlns:a16="http://schemas.microsoft.com/office/drawing/2014/main" id="{6342DA78-79E0-0F3A-CB92-5FA38981D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Line 645">
                <a:extLst>
                  <a:ext uri="{FF2B5EF4-FFF2-40B4-BE49-F238E27FC236}">
                    <a16:creationId xmlns:a16="http://schemas.microsoft.com/office/drawing/2014/main" id="{E72FCFED-E1EB-D8C1-460A-A57C15971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Line 646">
                <a:extLst>
                  <a:ext uri="{FF2B5EF4-FFF2-40B4-BE49-F238E27FC236}">
                    <a16:creationId xmlns:a16="http://schemas.microsoft.com/office/drawing/2014/main" id="{92D13978-DA1C-D377-BA98-D601CB324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Line 647">
                <a:extLst>
                  <a:ext uri="{FF2B5EF4-FFF2-40B4-BE49-F238E27FC236}">
                    <a16:creationId xmlns:a16="http://schemas.microsoft.com/office/drawing/2014/main" id="{ECC2B4AE-53B7-3479-D5E1-EB983F736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Line 648">
                <a:extLst>
                  <a:ext uri="{FF2B5EF4-FFF2-40B4-BE49-F238E27FC236}">
                    <a16:creationId xmlns:a16="http://schemas.microsoft.com/office/drawing/2014/main" id="{DB931A16-C790-5543-FF8B-DBFD302E5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Line 649">
                <a:extLst>
                  <a:ext uri="{FF2B5EF4-FFF2-40B4-BE49-F238E27FC236}">
                    <a16:creationId xmlns:a16="http://schemas.microsoft.com/office/drawing/2014/main" id="{B3DDEEAB-928E-FA84-61D3-E9409F8E2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Line 650">
                <a:extLst>
                  <a:ext uri="{FF2B5EF4-FFF2-40B4-BE49-F238E27FC236}">
                    <a16:creationId xmlns:a16="http://schemas.microsoft.com/office/drawing/2014/main" id="{257FD564-CA11-C7DE-5D61-B0F1381AE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Line 651">
                <a:extLst>
                  <a:ext uri="{FF2B5EF4-FFF2-40B4-BE49-F238E27FC236}">
                    <a16:creationId xmlns:a16="http://schemas.microsoft.com/office/drawing/2014/main" id="{8A4A3BE5-FE59-DD21-B4F5-B73071625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Line 652">
                <a:extLst>
                  <a:ext uri="{FF2B5EF4-FFF2-40B4-BE49-F238E27FC236}">
                    <a16:creationId xmlns:a16="http://schemas.microsoft.com/office/drawing/2014/main" id="{D68C4469-17C7-4EC0-582D-7EFE9DBEA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Line 653">
                <a:extLst>
                  <a:ext uri="{FF2B5EF4-FFF2-40B4-BE49-F238E27FC236}">
                    <a16:creationId xmlns:a16="http://schemas.microsoft.com/office/drawing/2014/main" id="{FDE05A2F-B88E-EDB6-F02C-47C71BCD7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Line 654">
                <a:extLst>
                  <a:ext uri="{FF2B5EF4-FFF2-40B4-BE49-F238E27FC236}">
                    <a16:creationId xmlns:a16="http://schemas.microsoft.com/office/drawing/2014/main" id="{35FC2D22-F455-D8BD-FFEE-2A39B9484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Line 655">
                <a:extLst>
                  <a:ext uri="{FF2B5EF4-FFF2-40B4-BE49-F238E27FC236}">
                    <a16:creationId xmlns:a16="http://schemas.microsoft.com/office/drawing/2014/main" id="{39270E55-05F2-F66E-455F-B6740BCA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Line 656">
                <a:extLst>
                  <a:ext uri="{FF2B5EF4-FFF2-40B4-BE49-F238E27FC236}">
                    <a16:creationId xmlns:a16="http://schemas.microsoft.com/office/drawing/2014/main" id="{A18E8BDD-986C-60D3-1233-06DF554B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Line 657">
                <a:extLst>
                  <a:ext uri="{FF2B5EF4-FFF2-40B4-BE49-F238E27FC236}">
                    <a16:creationId xmlns:a16="http://schemas.microsoft.com/office/drawing/2014/main" id="{6DAD476A-18AA-6144-EBA6-6481D9DE3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Line 658">
                <a:extLst>
                  <a:ext uri="{FF2B5EF4-FFF2-40B4-BE49-F238E27FC236}">
                    <a16:creationId xmlns:a16="http://schemas.microsoft.com/office/drawing/2014/main" id="{3758FC37-8026-4EC2-67B4-04547EE36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Line 659">
                <a:extLst>
                  <a:ext uri="{FF2B5EF4-FFF2-40B4-BE49-F238E27FC236}">
                    <a16:creationId xmlns:a16="http://schemas.microsoft.com/office/drawing/2014/main" id="{3C6E563F-828F-973F-AD81-9B77F5E82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Line 660">
                <a:extLst>
                  <a:ext uri="{FF2B5EF4-FFF2-40B4-BE49-F238E27FC236}">
                    <a16:creationId xmlns:a16="http://schemas.microsoft.com/office/drawing/2014/main" id="{69D0297B-3158-AF97-123B-3C157FEDC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Line 661">
                <a:extLst>
                  <a:ext uri="{FF2B5EF4-FFF2-40B4-BE49-F238E27FC236}">
                    <a16:creationId xmlns:a16="http://schemas.microsoft.com/office/drawing/2014/main" id="{69132142-3D8A-DD5D-9993-C80574AB0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Line 662">
                <a:extLst>
                  <a:ext uri="{FF2B5EF4-FFF2-40B4-BE49-F238E27FC236}">
                    <a16:creationId xmlns:a16="http://schemas.microsoft.com/office/drawing/2014/main" id="{5F8B2346-FEF9-DDF1-9E74-97F83748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Line 663">
                <a:extLst>
                  <a:ext uri="{FF2B5EF4-FFF2-40B4-BE49-F238E27FC236}">
                    <a16:creationId xmlns:a16="http://schemas.microsoft.com/office/drawing/2014/main" id="{CE7632EB-5188-CD34-943E-26475D42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Line 664">
                <a:extLst>
                  <a:ext uri="{FF2B5EF4-FFF2-40B4-BE49-F238E27FC236}">
                    <a16:creationId xmlns:a16="http://schemas.microsoft.com/office/drawing/2014/main" id="{29C7CE47-35E6-8470-08B3-B2A76F5CB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Line 665">
                <a:extLst>
                  <a:ext uri="{FF2B5EF4-FFF2-40B4-BE49-F238E27FC236}">
                    <a16:creationId xmlns:a16="http://schemas.microsoft.com/office/drawing/2014/main" id="{DC2DE8A0-28D7-4291-1ACD-2C3052598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Line 666">
                <a:extLst>
                  <a:ext uri="{FF2B5EF4-FFF2-40B4-BE49-F238E27FC236}">
                    <a16:creationId xmlns:a16="http://schemas.microsoft.com/office/drawing/2014/main" id="{82769789-6AD4-5572-A951-AB642D361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Line 667">
                <a:extLst>
                  <a:ext uri="{FF2B5EF4-FFF2-40B4-BE49-F238E27FC236}">
                    <a16:creationId xmlns:a16="http://schemas.microsoft.com/office/drawing/2014/main" id="{ADC24AB9-B76C-1EC8-8878-2DA6C8FEC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Line 668">
                <a:extLst>
                  <a:ext uri="{FF2B5EF4-FFF2-40B4-BE49-F238E27FC236}">
                    <a16:creationId xmlns:a16="http://schemas.microsoft.com/office/drawing/2014/main" id="{25CFE8F1-65D8-F6A9-BE44-7CA612C0D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Line 669">
                <a:extLst>
                  <a:ext uri="{FF2B5EF4-FFF2-40B4-BE49-F238E27FC236}">
                    <a16:creationId xmlns:a16="http://schemas.microsoft.com/office/drawing/2014/main" id="{349128DF-3E9E-5C1E-43E8-CA8685344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Line 670">
                <a:extLst>
                  <a:ext uri="{FF2B5EF4-FFF2-40B4-BE49-F238E27FC236}">
                    <a16:creationId xmlns:a16="http://schemas.microsoft.com/office/drawing/2014/main" id="{5FD0A674-AB2E-A73E-CC1B-36A746D96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Line 671">
                <a:extLst>
                  <a:ext uri="{FF2B5EF4-FFF2-40B4-BE49-F238E27FC236}">
                    <a16:creationId xmlns:a16="http://schemas.microsoft.com/office/drawing/2014/main" id="{C3508422-3F0A-8F80-06BE-6673BD7F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Line 672">
                <a:extLst>
                  <a:ext uri="{FF2B5EF4-FFF2-40B4-BE49-F238E27FC236}">
                    <a16:creationId xmlns:a16="http://schemas.microsoft.com/office/drawing/2014/main" id="{6C06D6D6-434C-8F69-E63E-6FBB80EEA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Line 673">
                <a:extLst>
                  <a:ext uri="{FF2B5EF4-FFF2-40B4-BE49-F238E27FC236}">
                    <a16:creationId xmlns:a16="http://schemas.microsoft.com/office/drawing/2014/main" id="{BB95C20F-6BC3-C433-10F6-9F91237F9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Line 674">
                <a:extLst>
                  <a:ext uri="{FF2B5EF4-FFF2-40B4-BE49-F238E27FC236}">
                    <a16:creationId xmlns:a16="http://schemas.microsoft.com/office/drawing/2014/main" id="{34E904AC-B2C5-67BB-A458-5416FC2E6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Line 675">
                <a:extLst>
                  <a:ext uri="{FF2B5EF4-FFF2-40B4-BE49-F238E27FC236}">
                    <a16:creationId xmlns:a16="http://schemas.microsoft.com/office/drawing/2014/main" id="{B8C2B491-DF19-6E0F-31ED-4B4DBF7FD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Line 676">
                <a:extLst>
                  <a:ext uri="{FF2B5EF4-FFF2-40B4-BE49-F238E27FC236}">
                    <a16:creationId xmlns:a16="http://schemas.microsoft.com/office/drawing/2014/main" id="{2E444CA0-F271-AD54-BA5E-325121064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Line 677">
                <a:extLst>
                  <a:ext uri="{FF2B5EF4-FFF2-40B4-BE49-F238E27FC236}">
                    <a16:creationId xmlns:a16="http://schemas.microsoft.com/office/drawing/2014/main" id="{0D30666E-46D6-FC8D-7CF5-5CAE78EDB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Line 678">
                <a:extLst>
                  <a:ext uri="{FF2B5EF4-FFF2-40B4-BE49-F238E27FC236}">
                    <a16:creationId xmlns:a16="http://schemas.microsoft.com/office/drawing/2014/main" id="{5C0AC3D0-AC4A-C521-AB2F-D0A9FAAFB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Line 679">
                <a:extLst>
                  <a:ext uri="{FF2B5EF4-FFF2-40B4-BE49-F238E27FC236}">
                    <a16:creationId xmlns:a16="http://schemas.microsoft.com/office/drawing/2014/main" id="{AD83E9D5-8001-29C7-B5C5-90CE602F9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Line 680">
                <a:extLst>
                  <a:ext uri="{FF2B5EF4-FFF2-40B4-BE49-F238E27FC236}">
                    <a16:creationId xmlns:a16="http://schemas.microsoft.com/office/drawing/2014/main" id="{07FE489D-A8A2-7EFC-3659-7314F8E2F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Line 681">
                <a:extLst>
                  <a:ext uri="{FF2B5EF4-FFF2-40B4-BE49-F238E27FC236}">
                    <a16:creationId xmlns:a16="http://schemas.microsoft.com/office/drawing/2014/main" id="{CFDE9959-3667-179E-942A-EF62F3D27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Line 682">
                <a:extLst>
                  <a:ext uri="{FF2B5EF4-FFF2-40B4-BE49-F238E27FC236}">
                    <a16:creationId xmlns:a16="http://schemas.microsoft.com/office/drawing/2014/main" id="{2E429E60-B216-99F6-66CF-1D26E9020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Line 683">
                <a:extLst>
                  <a:ext uri="{FF2B5EF4-FFF2-40B4-BE49-F238E27FC236}">
                    <a16:creationId xmlns:a16="http://schemas.microsoft.com/office/drawing/2014/main" id="{AF6D367C-BED0-3A7C-4632-A5697575D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Line 684">
                <a:extLst>
                  <a:ext uri="{FF2B5EF4-FFF2-40B4-BE49-F238E27FC236}">
                    <a16:creationId xmlns:a16="http://schemas.microsoft.com/office/drawing/2014/main" id="{83D18E71-F32E-791E-230C-4BB60AC19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Line 685">
                <a:extLst>
                  <a:ext uri="{FF2B5EF4-FFF2-40B4-BE49-F238E27FC236}">
                    <a16:creationId xmlns:a16="http://schemas.microsoft.com/office/drawing/2014/main" id="{A1DC3EEC-F45E-B534-FB99-F1DF18FAA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Line 686">
                <a:extLst>
                  <a:ext uri="{FF2B5EF4-FFF2-40B4-BE49-F238E27FC236}">
                    <a16:creationId xmlns:a16="http://schemas.microsoft.com/office/drawing/2014/main" id="{C7DE8284-00A1-08AA-DFAF-089E75F1E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Line 687">
                <a:extLst>
                  <a:ext uri="{FF2B5EF4-FFF2-40B4-BE49-F238E27FC236}">
                    <a16:creationId xmlns:a16="http://schemas.microsoft.com/office/drawing/2014/main" id="{531F5019-0FCA-9FB5-0E84-5FAF79C5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Line 688">
                <a:extLst>
                  <a:ext uri="{FF2B5EF4-FFF2-40B4-BE49-F238E27FC236}">
                    <a16:creationId xmlns:a16="http://schemas.microsoft.com/office/drawing/2014/main" id="{2D8EBC94-FD98-C795-261A-851A699D4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Line 689">
                <a:extLst>
                  <a:ext uri="{FF2B5EF4-FFF2-40B4-BE49-F238E27FC236}">
                    <a16:creationId xmlns:a16="http://schemas.microsoft.com/office/drawing/2014/main" id="{5D6E38A0-D82A-7951-7FA0-8F433567B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Line 690">
                <a:extLst>
                  <a:ext uri="{FF2B5EF4-FFF2-40B4-BE49-F238E27FC236}">
                    <a16:creationId xmlns:a16="http://schemas.microsoft.com/office/drawing/2014/main" id="{F125DE22-45E3-4096-EFF0-FC035BFAB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Line 691">
                <a:extLst>
                  <a:ext uri="{FF2B5EF4-FFF2-40B4-BE49-F238E27FC236}">
                    <a16:creationId xmlns:a16="http://schemas.microsoft.com/office/drawing/2014/main" id="{04D70AC7-5147-1A63-FC30-15CEED658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Line 692">
                <a:extLst>
                  <a:ext uri="{FF2B5EF4-FFF2-40B4-BE49-F238E27FC236}">
                    <a16:creationId xmlns:a16="http://schemas.microsoft.com/office/drawing/2014/main" id="{6966B293-CB05-554D-3B94-82775B75A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Line 693">
                <a:extLst>
                  <a:ext uri="{FF2B5EF4-FFF2-40B4-BE49-F238E27FC236}">
                    <a16:creationId xmlns:a16="http://schemas.microsoft.com/office/drawing/2014/main" id="{DAD6A2D4-7A41-32F0-B4DC-425EDF7A8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Line 694">
                <a:extLst>
                  <a:ext uri="{FF2B5EF4-FFF2-40B4-BE49-F238E27FC236}">
                    <a16:creationId xmlns:a16="http://schemas.microsoft.com/office/drawing/2014/main" id="{5BCBBAB1-0163-E10D-C5A3-CB8A78869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Line 695">
                <a:extLst>
                  <a:ext uri="{FF2B5EF4-FFF2-40B4-BE49-F238E27FC236}">
                    <a16:creationId xmlns:a16="http://schemas.microsoft.com/office/drawing/2014/main" id="{6D0A1654-53D5-1991-668D-01C0861B7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Line 696">
                <a:extLst>
                  <a:ext uri="{FF2B5EF4-FFF2-40B4-BE49-F238E27FC236}">
                    <a16:creationId xmlns:a16="http://schemas.microsoft.com/office/drawing/2014/main" id="{B8D1A751-DC77-5BD5-4BB9-E7D729939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Line 697">
                <a:extLst>
                  <a:ext uri="{FF2B5EF4-FFF2-40B4-BE49-F238E27FC236}">
                    <a16:creationId xmlns:a16="http://schemas.microsoft.com/office/drawing/2014/main" id="{75DB6BA1-1DD8-1786-62B7-AF9176F3D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Line 698">
                <a:extLst>
                  <a:ext uri="{FF2B5EF4-FFF2-40B4-BE49-F238E27FC236}">
                    <a16:creationId xmlns:a16="http://schemas.microsoft.com/office/drawing/2014/main" id="{7F8FA502-0ED2-0D1D-61ED-139BA701A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Line 699">
                <a:extLst>
                  <a:ext uri="{FF2B5EF4-FFF2-40B4-BE49-F238E27FC236}">
                    <a16:creationId xmlns:a16="http://schemas.microsoft.com/office/drawing/2014/main" id="{733088DA-6962-2BD1-51FF-19A8E3448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Line 700">
                <a:extLst>
                  <a:ext uri="{FF2B5EF4-FFF2-40B4-BE49-F238E27FC236}">
                    <a16:creationId xmlns:a16="http://schemas.microsoft.com/office/drawing/2014/main" id="{F43AF49B-94AB-F6C6-B315-A814872E0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Line 701">
                <a:extLst>
                  <a:ext uri="{FF2B5EF4-FFF2-40B4-BE49-F238E27FC236}">
                    <a16:creationId xmlns:a16="http://schemas.microsoft.com/office/drawing/2014/main" id="{B97B6EEB-2593-2BFB-A0EF-42BCEAFA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Line 702">
                <a:extLst>
                  <a:ext uri="{FF2B5EF4-FFF2-40B4-BE49-F238E27FC236}">
                    <a16:creationId xmlns:a16="http://schemas.microsoft.com/office/drawing/2014/main" id="{C70C3138-AD41-86D0-37CE-AD22DA5D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Line 703">
                <a:extLst>
                  <a:ext uri="{FF2B5EF4-FFF2-40B4-BE49-F238E27FC236}">
                    <a16:creationId xmlns:a16="http://schemas.microsoft.com/office/drawing/2014/main" id="{1F9BC3CD-8020-4D07-12F5-B436B8D32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Line 704">
                <a:extLst>
                  <a:ext uri="{FF2B5EF4-FFF2-40B4-BE49-F238E27FC236}">
                    <a16:creationId xmlns:a16="http://schemas.microsoft.com/office/drawing/2014/main" id="{5CFA4D34-6603-0E62-5FE1-1FE374A22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Line 705">
                <a:extLst>
                  <a:ext uri="{FF2B5EF4-FFF2-40B4-BE49-F238E27FC236}">
                    <a16:creationId xmlns:a16="http://schemas.microsoft.com/office/drawing/2014/main" id="{BC4DCE72-F698-F059-039D-CDA467106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Line 706">
                <a:extLst>
                  <a:ext uri="{FF2B5EF4-FFF2-40B4-BE49-F238E27FC236}">
                    <a16:creationId xmlns:a16="http://schemas.microsoft.com/office/drawing/2014/main" id="{E6830514-ADF6-2482-2794-7BF33AE18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Line 707">
                <a:extLst>
                  <a:ext uri="{FF2B5EF4-FFF2-40B4-BE49-F238E27FC236}">
                    <a16:creationId xmlns:a16="http://schemas.microsoft.com/office/drawing/2014/main" id="{C3C3BD85-7367-4FDF-4D58-0D1454438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Line 708">
                <a:extLst>
                  <a:ext uri="{FF2B5EF4-FFF2-40B4-BE49-F238E27FC236}">
                    <a16:creationId xmlns:a16="http://schemas.microsoft.com/office/drawing/2014/main" id="{B004AAAD-8CA7-11CD-C646-47C19071C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Line 709">
                <a:extLst>
                  <a:ext uri="{FF2B5EF4-FFF2-40B4-BE49-F238E27FC236}">
                    <a16:creationId xmlns:a16="http://schemas.microsoft.com/office/drawing/2014/main" id="{3E249DFD-3A20-8ABF-A4A4-D621EF0A8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Line 710">
                <a:extLst>
                  <a:ext uri="{FF2B5EF4-FFF2-40B4-BE49-F238E27FC236}">
                    <a16:creationId xmlns:a16="http://schemas.microsoft.com/office/drawing/2014/main" id="{17F6BD48-F9FB-545D-B56D-EB493952E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7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Line 711">
                <a:extLst>
                  <a:ext uri="{FF2B5EF4-FFF2-40B4-BE49-F238E27FC236}">
                    <a16:creationId xmlns:a16="http://schemas.microsoft.com/office/drawing/2014/main" id="{F98D35BB-8300-A3F6-9114-95569EC0C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Line 712">
                <a:extLst>
                  <a:ext uri="{FF2B5EF4-FFF2-40B4-BE49-F238E27FC236}">
                    <a16:creationId xmlns:a16="http://schemas.microsoft.com/office/drawing/2014/main" id="{FA70967A-B5A4-1955-4CA3-82A88536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7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Line 713">
                <a:extLst>
                  <a:ext uri="{FF2B5EF4-FFF2-40B4-BE49-F238E27FC236}">
                    <a16:creationId xmlns:a16="http://schemas.microsoft.com/office/drawing/2014/main" id="{0B8E1524-3743-B6A8-4069-50A460FA4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Line 714">
                <a:extLst>
                  <a:ext uri="{FF2B5EF4-FFF2-40B4-BE49-F238E27FC236}">
                    <a16:creationId xmlns:a16="http://schemas.microsoft.com/office/drawing/2014/main" id="{FFB2C785-B4BA-0D46-2337-703EBC1D6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Line 715">
                <a:extLst>
                  <a:ext uri="{FF2B5EF4-FFF2-40B4-BE49-F238E27FC236}">
                    <a16:creationId xmlns:a16="http://schemas.microsoft.com/office/drawing/2014/main" id="{C97A7333-5DC2-F6D4-FB5D-09F29F566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3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Line 716">
                <a:extLst>
                  <a:ext uri="{FF2B5EF4-FFF2-40B4-BE49-F238E27FC236}">
                    <a16:creationId xmlns:a16="http://schemas.microsoft.com/office/drawing/2014/main" id="{2DA8E040-4F76-895E-D1A8-1AEA4D861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3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Line 717">
                <a:extLst>
                  <a:ext uri="{FF2B5EF4-FFF2-40B4-BE49-F238E27FC236}">
                    <a16:creationId xmlns:a16="http://schemas.microsoft.com/office/drawing/2014/main" id="{0969C2A6-C438-D696-2B37-318080F12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3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Line 718">
                <a:extLst>
                  <a:ext uri="{FF2B5EF4-FFF2-40B4-BE49-F238E27FC236}">
                    <a16:creationId xmlns:a16="http://schemas.microsoft.com/office/drawing/2014/main" id="{D811045F-F0AD-DF85-F42D-84A60F2C3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Line 719">
                <a:extLst>
                  <a:ext uri="{FF2B5EF4-FFF2-40B4-BE49-F238E27FC236}">
                    <a16:creationId xmlns:a16="http://schemas.microsoft.com/office/drawing/2014/main" id="{7DC79A49-AA6E-6260-5D4D-BED761781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3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Line 720">
                <a:extLst>
                  <a:ext uri="{FF2B5EF4-FFF2-40B4-BE49-F238E27FC236}">
                    <a16:creationId xmlns:a16="http://schemas.microsoft.com/office/drawing/2014/main" id="{4876094F-0CE4-22F6-2E84-9D4B694F2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3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Line 721">
                <a:extLst>
                  <a:ext uri="{FF2B5EF4-FFF2-40B4-BE49-F238E27FC236}">
                    <a16:creationId xmlns:a16="http://schemas.microsoft.com/office/drawing/2014/main" id="{160F4F53-EE2A-4A19-9A54-74E3414F5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3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Line 722">
                <a:extLst>
                  <a:ext uri="{FF2B5EF4-FFF2-40B4-BE49-F238E27FC236}">
                    <a16:creationId xmlns:a16="http://schemas.microsoft.com/office/drawing/2014/main" id="{DBE63300-E902-EA9F-4F17-9094D6A26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Line 723">
                <a:extLst>
                  <a:ext uri="{FF2B5EF4-FFF2-40B4-BE49-F238E27FC236}">
                    <a16:creationId xmlns:a16="http://schemas.microsoft.com/office/drawing/2014/main" id="{92A14125-FA99-377B-F4ED-9FE2A5D3C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3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Line 724">
                <a:extLst>
                  <a:ext uri="{FF2B5EF4-FFF2-40B4-BE49-F238E27FC236}">
                    <a16:creationId xmlns:a16="http://schemas.microsoft.com/office/drawing/2014/main" id="{1637585C-140E-5706-6000-FAE4F9556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3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Line 725">
                <a:extLst>
                  <a:ext uri="{FF2B5EF4-FFF2-40B4-BE49-F238E27FC236}">
                    <a16:creationId xmlns:a16="http://schemas.microsoft.com/office/drawing/2014/main" id="{4FA7BAD8-E77F-BDE1-CD8F-6188999E1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3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Line 726">
                <a:extLst>
                  <a:ext uri="{FF2B5EF4-FFF2-40B4-BE49-F238E27FC236}">
                    <a16:creationId xmlns:a16="http://schemas.microsoft.com/office/drawing/2014/main" id="{C37D181B-ACFC-7FB0-EEBD-1C5F5FC73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Line 727">
                <a:extLst>
                  <a:ext uri="{FF2B5EF4-FFF2-40B4-BE49-F238E27FC236}">
                    <a16:creationId xmlns:a16="http://schemas.microsoft.com/office/drawing/2014/main" id="{0C7BD88E-1053-5DF0-66FD-A31A0A9D3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3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Line 728">
                <a:extLst>
                  <a:ext uri="{FF2B5EF4-FFF2-40B4-BE49-F238E27FC236}">
                    <a16:creationId xmlns:a16="http://schemas.microsoft.com/office/drawing/2014/main" id="{6AD906DB-6E9F-C341-9843-384FA79D2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3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Line 729">
                <a:extLst>
                  <a:ext uri="{FF2B5EF4-FFF2-40B4-BE49-F238E27FC236}">
                    <a16:creationId xmlns:a16="http://schemas.microsoft.com/office/drawing/2014/main" id="{E23A294A-9EF8-89B2-6BB2-9CD2CAB45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3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Line 730">
                <a:extLst>
                  <a:ext uri="{FF2B5EF4-FFF2-40B4-BE49-F238E27FC236}">
                    <a16:creationId xmlns:a16="http://schemas.microsoft.com/office/drawing/2014/main" id="{8E26267C-1B5A-FC86-1B9C-B4EBEB769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Line 731">
                <a:extLst>
                  <a:ext uri="{FF2B5EF4-FFF2-40B4-BE49-F238E27FC236}">
                    <a16:creationId xmlns:a16="http://schemas.microsoft.com/office/drawing/2014/main" id="{714729AC-E71E-2B8C-3F0A-1A135C680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Line 732">
                <a:extLst>
                  <a:ext uri="{FF2B5EF4-FFF2-40B4-BE49-F238E27FC236}">
                    <a16:creationId xmlns:a16="http://schemas.microsoft.com/office/drawing/2014/main" id="{8BE81D07-DB4F-E6A3-C064-1CF2D080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Line 733">
                <a:extLst>
                  <a:ext uri="{FF2B5EF4-FFF2-40B4-BE49-F238E27FC236}">
                    <a16:creationId xmlns:a16="http://schemas.microsoft.com/office/drawing/2014/main" id="{0C7DFA00-F694-D182-FEB1-CDEEF2EEE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Line 734">
                <a:extLst>
                  <a:ext uri="{FF2B5EF4-FFF2-40B4-BE49-F238E27FC236}">
                    <a16:creationId xmlns:a16="http://schemas.microsoft.com/office/drawing/2014/main" id="{27766FFE-A740-8BF5-8441-269A715B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Line 735">
                <a:extLst>
                  <a:ext uri="{FF2B5EF4-FFF2-40B4-BE49-F238E27FC236}">
                    <a16:creationId xmlns:a16="http://schemas.microsoft.com/office/drawing/2014/main" id="{97F78C70-1F29-C01F-0F7D-EBFE4E32B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Line 736">
                <a:extLst>
                  <a:ext uri="{FF2B5EF4-FFF2-40B4-BE49-F238E27FC236}">
                    <a16:creationId xmlns:a16="http://schemas.microsoft.com/office/drawing/2014/main" id="{C3CCA5AE-025E-F7C9-9496-04A92EAFD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Line 737">
                <a:extLst>
                  <a:ext uri="{FF2B5EF4-FFF2-40B4-BE49-F238E27FC236}">
                    <a16:creationId xmlns:a16="http://schemas.microsoft.com/office/drawing/2014/main" id="{6F4BEEFA-75FC-0CDB-9D6B-5BF3A8D58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Line 738">
                <a:extLst>
                  <a:ext uri="{FF2B5EF4-FFF2-40B4-BE49-F238E27FC236}">
                    <a16:creationId xmlns:a16="http://schemas.microsoft.com/office/drawing/2014/main" id="{47369C35-1A10-EB81-7FC0-2C09298DA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Line 739">
                <a:extLst>
                  <a:ext uri="{FF2B5EF4-FFF2-40B4-BE49-F238E27FC236}">
                    <a16:creationId xmlns:a16="http://schemas.microsoft.com/office/drawing/2014/main" id="{85AB9CDC-C63E-0A9D-8186-DBA78C054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Line 740">
                <a:extLst>
                  <a:ext uri="{FF2B5EF4-FFF2-40B4-BE49-F238E27FC236}">
                    <a16:creationId xmlns:a16="http://schemas.microsoft.com/office/drawing/2014/main" id="{001771BB-DC8A-E083-89CE-124CD3AA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Line 741">
                <a:extLst>
                  <a:ext uri="{FF2B5EF4-FFF2-40B4-BE49-F238E27FC236}">
                    <a16:creationId xmlns:a16="http://schemas.microsoft.com/office/drawing/2014/main" id="{AD89B10F-EF94-EB7D-EFF6-D692AE8E6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Line 742">
                <a:extLst>
                  <a:ext uri="{FF2B5EF4-FFF2-40B4-BE49-F238E27FC236}">
                    <a16:creationId xmlns:a16="http://schemas.microsoft.com/office/drawing/2014/main" id="{7D20A1AE-9496-962C-2D97-3489AC65D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Line 743">
                <a:extLst>
                  <a:ext uri="{FF2B5EF4-FFF2-40B4-BE49-F238E27FC236}">
                    <a16:creationId xmlns:a16="http://schemas.microsoft.com/office/drawing/2014/main" id="{43437060-5E3B-6396-886B-570AE6BE3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Line 744">
                <a:extLst>
                  <a:ext uri="{FF2B5EF4-FFF2-40B4-BE49-F238E27FC236}">
                    <a16:creationId xmlns:a16="http://schemas.microsoft.com/office/drawing/2014/main" id="{F04DF05B-747C-905B-2833-A59790FF9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Line 745">
                <a:extLst>
                  <a:ext uri="{FF2B5EF4-FFF2-40B4-BE49-F238E27FC236}">
                    <a16:creationId xmlns:a16="http://schemas.microsoft.com/office/drawing/2014/main" id="{7ADABC13-2A0B-4C60-F8A8-1E9A501A8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Line 746">
                <a:extLst>
                  <a:ext uri="{FF2B5EF4-FFF2-40B4-BE49-F238E27FC236}">
                    <a16:creationId xmlns:a16="http://schemas.microsoft.com/office/drawing/2014/main" id="{9637E867-2C05-138F-AFC2-0F9AAF0BA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Line 747">
                <a:extLst>
                  <a:ext uri="{FF2B5EF4-FFF2-40B4-BE49-F238E27FC236}">
                    <a16:creationId xmlns:a16="http://schemas.microsoft.com/office/drawing/2014/main" id="{F0B5613E-8617-4BBC-B8EE-BD63C9FA0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Line 748">
                <a:extLst>
                  <a:ext uri="{FF2B5EF4-FFF2-40B4-BE49-F238E27FC236}">
                    <a16:creationId xmlns:a16="http://schemas.microsoft.com/office/drawing/2014/main" id="{CDB39279-3513-1ACA-8711-BF6AC74F2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Line 749">
                <a:extLst>
                  <a:ext uri="{FF2B5EF4-FFF2-40B4-BE49-F238E27FC236}">
                    <a16:creationId xmlns:a16="http://schemas.microsoft.com/office/drawing/2014/main" id="{7662B933-6D5F-340A-FE6B-88DC87F9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Line 750">
                <a:extLst>
                  <a:ext uri="{FF2B5EF4-FFF2-40B4-BE49-F238E27FC236}">
                    <a16:creationId xmlns:a16="http://schemas.microsoft.com/office/drawing/2014/main" id="{65BB08E6-AAAF-A2FD-2DB4-2FF5E7A08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Line 751">
                <a:extLst>
                  <a:ext uri="{FF2B5EF4-FFF2-40B4-BE49-F238E27FC236}">
                    <a16:creationId xmlns:a16="http://schemas.microsoft.com/office/drawing/2014/main" id="{A346F6F7-BB5F-8BD4-2575-395ED7BD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Line 752">
                <a:extLst>
                  <a:ext uri="{FF2B5EF4-FFF2-40B4-BE49-F238E27FC236}">
                    <a16:creationId xmlns:a16="http://schemas.microsoft.com/office/drawing/2014/main" id="{56571682-A2F6-09E7-C325-66B7DA4C2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Line 753">
                <a:extLst>
                  <a:ext uri="{FF2B5EF4-FFF2-40B4-BE49-F238E27FC236}">
                    <a16:creationId xmlns:a16="http://schemas.microsoft.com/office/drawing/2014/main" id="{222DAB2E-198D-4ED9-330F-1657E9CC6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Line 754">
                <a:extLst>
                  <a:ext uri="{FF2B5EF4-FFF2-40B4-BE49-F238E27FC236}">
                    <a16:creationId xmlns:a16="http://schemas.microsoft.com/office/drawing/2014/main" id="{28A80998-9260-E848-BE57-F54534A99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Line 755">
                <a:extLst>
                  <a:ext uri="{FF2B5EF4-FFF2-40B4-BE49-F238E27FC236}">
                    <a16:creationId xmlns:a16="http://schemas.microsoft.com/office/drawing/2014/main" id="{DE852045-A898-372D-2702-733B60C33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Line 756">
                <a:extLst>
                  <a:ext uri="{FF2B5EF4-FFF2-40B4-BE49-F238E27FC236}">
                    <a16:creationId xmlns:a16="http://schemas.microsoft.com/office/drawing/2014/main" id="{9D1109CE-F370-E4DE-A3F4-D495653C4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Line 757">
                <a:extLst>
                  <a:ext uri="{FF2B5EF4-FFF2-40B4-BE49-F238E27FC236}">
                    <a16:creationId xmlns:a16="http://schemas.microsoft.com/office/drawing/2014/main" id="{C20E8BD3-AC37-CB03-1C1C-AB5E562F7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Line 758">
                <a:extLst>
                  <a:ext uri="{FF2B5EF4-FFF2-40B4-BE49-F238E27FC236}">
                    <a16:creationId xmlns:a16="http://schemas.microsoft.com/office/drawing/2014/main" id="{76E5420C-0863-145D-93D8-F9430E137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Line 759">
                <a:extLst>
                  <a:ext uri="{FF2B5EF4-FFF2-40B4-BE49-F238E27FC236}">
                    <a16:creationId xmlns:a16="http://schemas.microsoft.com/office/drawing/2014/main" id="{0766FB22-D743-A91B-EF83-3CC0F3EBE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Line 760">
                <a:extLst>
                  <a:ext uri="{FF2B5EF4-FFF2-40B4-BE49-F238E27FC236}">
                    <a16:creationId xmlns:a16="http://schemas.microsoft.com/office/drawing/2014/main" id="{9B3405DE-FC72-D455-B1C6-FD8DF5FB8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Line 761">
                <a:extLst>
                  <a:ext uri="{FF2B5EF4-FFF2-40B4-BE49-F238E27FC236}">
                    <a16:creationId xmlns:a16="http://schemas.microsoft.com/office/drawing/2014/main" id="{2566B235-473D-1B7B-EA35-68F1D0ADE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Line 762">
                <a:extLst>
                  <a:ext uri="{FF2B5EF4-FFF2-40B4-BE49-F238E27FC236}">
                    <a16:creationId xmlns:a16="http://schemas.microsoft.com/office/drawing/2014/main" id="{EDC14303-A640-D3DF-E3CB-DD54FEAD4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Line 763">
                <a:extLst>
                  <a:ext uri="{FF2B5EF4-FFF2-40B4-BE49-F238E27FC236}">
                    <a16:creationId xmlns:a16="http://schemas.microsoft.com/office/drawing/2014/main" id="{0708100C-175D-A19D-58F8-3231B4424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Line 764">
                <a:extLst>
                  <a:ext uri="{FF2B5EF4-FFF2-40B4-BE49-F238E27FC236}">
                    <a16:creationId xmlns:a16="http://schemas.microsoft.com/office/drawing/2014/main" id="{D56D0185-C929-76E2-2F14-A2F225B19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Line 765">
                <a:extLst>
                  <a:ext uri="{FF2B5EF4-FFF2-40B4-BE49-F238E27FC236}">
                    <a16:creationId xmlns:a16="http://schemas.microsoft.com/office/drawing/2014/main" id="{FCC96740-3F35-301D-DCE1-9C7F3D0C6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766">
                <a:extLst>
                  <a:ext uri="{FF2B5EF4-FFF2-40B4-BE49-F238E27FC236}">
                    <a16:creationId xmlns:a16="http://schemas.microsoft.com/office/drawing/2014/main" id="{FD733A22-28B9-8EA9-E621-30363F387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767">
                <a:extLst>
                  <a:ext uri="{FF2B5EF4-FFF2-40B4-BE49-F238E27FC236}">
                    <a16:creationId xmlns:a16="http://schemas.microsoft.com/office/drawing/2014/main" id="{9754E1D3-863F-942B-E8BA-792F39FBD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Line 768">
                <a:extLst>
                  <a:ext uri="{FF2B5EF4-FFF2-40B4-BE49-F238E27FC236}">
                    <a16:creationId xmlns:a16="http://schemas.microsoft.com/office/drawing/2014/main" id="{DEC95503-052C-BBAD-9B3D-DF6AF814E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Line 769">
                <a:extLst>
                  <a:ext uri="{FF2B5EF4-FFF2-40B4-BE49-F238E27FC236}">
                    <a16:creationId xmlns:a16="http://schemas.microsoft.com/office/drawing/2014/main" id="{EE14B0B8-EEA8-F783-6050-CB2753627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Line 770">
                <a:extLst>
                  <a:ext uri="{FF2B5EF4-FFF2-40B4-BE49-F238E27FC236}">
                    <a16:creationId xmlns:a16="http://schemas.microsoft.com/office/drawing/2014/main" id="{1F9B060E-5C7D-84EB-EF01-38DA0C59B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Line 771">
                <a:extLst>
                  <a:ext uri="{FF2B5EF4-FFF2-40B4-BE49-F238E27FC236}">
                    <a16:creationId xmlns:a16="http://schemas.microsoft.com/office/drawing/2014/main" id="{44DD8800-2B74-B02D-C6AA-0D8DC8400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Line 772">
                <a:extLst>
                  <a:ext uri="{FF2B5EF4-FFF2-40B4-BE49-F238E27FC236}">
                    <a16:creationId xmlns:a16="http://schemas.microsoft.com/office/drawing/2014/main" id="{8A5BDA07-0B62-16B8-84BC-183FAF79F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773">
                <a:extLst>
                  <a:ext uri="{FF2B5EF4-FFF2-40B4-BE49-F238E27FC236}">
                    <a16:creationId xmlns:a16="http://schemas.microsoft.com/office/drawing/2014/main" id="{45254A76-0BCD-E92A-A264-B021DD03D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Line 774">
                <a:extLst>
                  <a:ext uri="{FF2B5EF4-FFF2-40B4-BE49-F238E27FC236}">
                    <a16:creationId xmlns:a16="http://schemas.microsoft.com/office/drawing/2014/main" id="{497FB851-3992-63C7-EE88-4ABE26982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Line 775">
                <a:extLst>
                  <a:ext uri="{FF2B5EF4-FFF2-40B4-BE49-F238E27FC236}">
                    <a16:creationId xmlns:a16="http://schemas.microsoft.com/office/drawing/2014/main" id="{25CFD647-E870-7C10-099C-6B87D6656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Line 776">
                <a:extLst>
                  <a:ext uri="{FF2B5EF4-FFF2-40B4-BE49-F238E27FC236}">
                    <a16:creationId xmlns:a16="http://schemas.microsoft.com/office/drawing/2014/main" id="{00164A7A-E817-2BF3-3055-6AF21BD1D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Line 777">
                <a:extLst>
                  <a:ext uri="{FF2B5EF4-FFF2-40B4-BE49-F238E27FC236}">
                    <a16:creationId xmlns:a16="http://schemas.microsoft.com/office/drawing/2014/main" id="{ADF54A60-9C28-5E29-5A66-EBF558D0A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Line 778">
                <a:extLst>
                  <a:ext uri="{FF2B5EF4-FFF2-40B4-BE49-F238E27FC236}">
                    <a16:creationId xmlns:a16="http://schemas.microsoft.com/office/drawing/2014/main" id="{0B9F78EF-DAB0-452F-4196-00EC16BC0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Line 779">
                <a:extLst>
                  <a:ext uri="{FF2B5EF4-FFF2-40B4-BE49-F238E27FC236}">
                    <a16:creationId xmlns:a16="http://schemas.microsoft.com/office/drawing/2014/main" id="{6EA21CF4-72A2-682B-65AB-6318E5026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Line 780">
                <a:extLst>
                  <a:ext uri="{FF2B5EF4-FFF2-40B4-BE49-F238E27FC236}">
                    <a16:creationId xmlns:a16="http://schemas.microsoft.com/office/drawing/2014/main" id="{970D23CA-AF0A-D116-8989-7454C833B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Line 781">
                <a:extLst>
                  <a:ext uri="{FF2B5EF4-FFF2-40B4-BE49-F238E27FC236}">
                    <a16:creationId xmlns:a16="http://schemas.microsoft.com/office/drawing/2014/main" id="{0A39C7FA-0F23-929C-4F7A-1A8D4B7D6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Line 782">
                <a:extLst>
                  <a:ext uri="{FF2B5EF4-FFF2-40B4-BE49-F238E27FC236}">
                    <a16:creationId xmlns:a16="http://schemas.microsoft.com/office/drawing/2014/main" id="{ED78B797-0477-8269-F6DC-84A2AD52D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Line 783">
                <a:extLst>
                  <a:ext uri="{FF2B5EF4-FFF2-40B4-BE49-F238E27FC236}">
                    <a16:creationId xmlns:a16="http://schemas.microsoft.com/office/drawing/2014/main" id="{47E22C69-EBCF-CE59-E656-29B27BBDB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Line 784">
                <a:extLst>
                  <a:ext uri="{FF2B5EF4-FFF2-40B4-BE49-F238E27FC236}">
                    <a16:creationId xmlns:a16="http://schemas.microsoft.com/office/drawing/2014/main" id="{42D4B745-5D4A-86DA-F2CC-EACE3FFEF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Line 785">
                <a:extLst>
                  <a:ext uri="{FF2B5EF4-FFF2-40B4-BE49-F238E27FC236}">
                    <a16:creationId xmlns:a16="http://schemas.microsoft.com/office/drawing/2014/main" id="{96D276DA-D60E-888D-B1E8-F2BC51505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Line 786">
                <a:extLst>
                  <a:ext uri="{FF2B5EF4-FFF2-40B4-BE49-F238E27FC236}">
                    <a16:creationId xmlns:a16="http://schemas.microsoft.com/office/drawing/2014/main" id="{DAC159BF-947B-E894-C717-500BC1E71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Line 787">
                <a:extLst>
                  <a:ext uri="{FF2B5EF4-FFF2-40B4-BE49-F238E27FC236}">
                    <a16:creationId xmlns:a16="http://schemas.microsoft.com/office/drawing/2014/main" id="{1D0572E7-F1BA-6CC8-656C-1F9B96BC5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Line 788">
                <a:extLst>
                  <a:ext uri="{FF2B5EF4-FFF2-40B4-BE49-F238E27FC236}">
                    <a16:creationId xmlns:a16="http://schemas.microsoft.com/office/drawing/2014/main" id="{2A7C6E68-C2E0-B2FF-11C8-70F7028D8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Line 789">
                <a:extLst>
                  <a:ext uri="{FF2B5EF4-FFF2-40B4-BE49-F238E27FC236}">
                    <a16:creationId xmlns:a16="http://schemas.microsoft.com/office/drawing/2014/main" id="{92919749-3536-F6CF-D326-C78D6C4F2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Line 790">
                <a:extLst>
                  <a:ext uri="{FF2B5EF4-FFF2-40B4-BE49-F238E27FC236}">
                    <a16:creationId xmlns:a16="http://schemas.microsoft.com/office/drawing/2014/main" id="{478F2CC3-C0B0-D923-A460-EC1C1B107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Line 791">
                <a:extLst>
                  <a:ext uri="{FF2B5EF4-FFF2-40B4-BE49-F238E27FC236}">
                    <a16:creationId xmlns:a16="http://schemas.microsoft.com/office/drawing/2014/main" id="{91BC1EDA-C03E-D42F-D79C-DA9145043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Line 792">
                <a:extLst>
                  <a:ext uri="{FF2B5EF4-FFF2-40B4-BE49-F238E27FC236}">
                    <a16:creationId xmlns:a16="http://schemas.microsoft.com/office/drawing/2014/main" id="{979A35BB-E04B-B686-5025-0CB1EE7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Line 793">
                <a:extLst>
                  <a:ext uri="{FF2B5EF4-FFF2-40B4-BE49-F238E27FC236}">
                    <a16:creationId xmlns:a16="http://schemas.microsoft.com/office/drawing/2014/main" id="{6F60E1B9-20A0-1901-0A8C-B4DB9E7BE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Line 794">
                <a:extLst>
                  <a:ext uri="{FF2B5EF4-FFF2-40B4-BE49-F238E27FC236}">
                    <a16:creationId xmlns:a16="http://schemas.microsoft.com/office/drawing/2014/main" id="{F09BB025-CEC5-2DD5-CCFE-290AF2A6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Line 795">
                <a:extLst>
                  <a:ext uri="{FF2B5EF4-FFF2-40B4-BE49-F238E27FC236}">
                    <a16:creationId xmlns:a16="http://schemas.microsoft.com/office/drawing/2014/main" id="{1972D5AB-29EE-C0E7-3F8C-B8FD41FDA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3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Line 796">
                <a:extLst>
                  <a:ext uri="{FF2B5EF4-FFF2-40B4-BE49-F238E27FC236}">
                    <a16:creationId xmlns:a16="http://schemas.microsoft.com/office/drawing/2014/main" id="{FA6A3249-E412-9D87-C071-D8AA6245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Line 797">
                <a:extLst>
                  <a:ext uri="{FF2B5EF4-FFF2-40B4-BE49-F238E27FC236}">
                    <a16:creationId xmlns:a16="http://schemas.microsoft.com/office/drawing/2014/main" id="{7045599A-190C-A999-0E02-6D03DF054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Line 798">
                <a:extLst>
                  <a:ext uri="{FF2B5EF4-FFF2-40B4-BE49-F238E27FC236}">
                    <a16:creationId xmlns:a16="http://schemas.microsoft.com/office/drawing/2014/main" id="{D5ECDE89-756E-08C2-109D-B95C0DDF4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Line 799">
                <a:extLst>
                  <a:ext uri="{FF2B5EF4-FFF2-40B4-BE49-F238E27FC236}">
                    <a16:creationId xmlns:a16="http://schemas.microsoft.com/office/drawing/2014/main" id="{64E22B48-655A-C8EA-5ECC-634FB7C09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3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Line 800">
                <a:extLst>
                  <a:ext uri="{FF2B5EF4-FFF2-40B4-BE49-F238E27FC236}">
                    <a16:creationId xmlns:a16="http://schemas.microsoft.com/office/drawing/2014/main" id="{9A2A5E63-8AB5-6C61-4C62-D1828F022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Line 801">
                <a:extLst>
                  <a:ext uri="{FF2B5EF4-FFF2-40B4-BE49-F238E27FC236}">
                    <a16:creationId xmlns:a16="http://schemas.microsoft.com/office/drawing/2014/main" id="{AA11316B-94B9-E7C6-A4BF-C85CF07ED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Line 802">
                <a:extLst>
                  <a:ext uri="{FF2B5EF4-FFF2-40B4-BE49-F238E27FC236}">
                    <a16:creationId xmlns:a16="http://schemas.microsoft.com/office/drawing/2014/main" id="{4A8E14F6-7B59-C34F-D5A9-154B5D37C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Line 803">
                <a:extLst>
                  <a:ext uri="{FF2B5EF4-FFF2-40B4-BE49-F238E27FC236}">
                    <a16:creationId xmlns:a16="http://schemas.microsoft.com/office/drawing/2014/main" id="{344C2BDD-CDEE-529A-C938-888BBBAC7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3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Line 804">
                <a:extLst>
                  <a:ext uri="{FF2B5EF4-FFF2-40B4-BE49-F238E27FC236}">
                    <a16:creationId xmlns:a16="http://schemas.microsoft.com/office/drawing/2014/main" id="{B64364B1-C3DF-73E9-82A4-A6186EF99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Line 805">
                <a:extLst>
                  <a:ext uri="{FF2B5EF4-FFF2-40B4-BE49-F238E27FC236}">
                    <a16:creationId xmlns:a16="http://schemas.microsoft.com/office/drawing/2014/main" id="{CF20FADA-1EC4-955B-CFCC-DCC92092D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Line 806">
                <a:extLst>
                  <a:ext uri="{FF2B5EF4-FFF2-40B4-BE49-F238E27FC236}">
                    <a16:creationId xmlns:a16="http://schemas.microsoft.com/office/drawing/2014/main" id="{68306F95-708D-DA98-2B26-7E0538077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Line 807">
                <a:extLst>
                  <a:ext uri="{FF2B5EF4-FFF2-40B4-BE49-F238E27FC236}">
                    <a16:creationId xmlns:a16="http://schemas.microsoft.com/office/drawing/2014/main" id="{B25CD699-AD30-6346-3F04-2C7646DD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3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009">
              <a:extLst>
                <a:ext uri="{FF2B5EF4-FFF2-40B4-BE49-F238E27FC236}">
                  <a16:creationId xmlns:a16="http://schemas.microsoft.com/office/drawing/2014/main" id="{C5EFBD2C-7046-4775-430D-FC0466A67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3" y="1797"/>
              <a:ext cx="161" cy="1263"/>
              <a:chOff x="3623" y="1797"/>
              <a:chExt cx="161" cy="1263"/>
            </a:xfrm>
          </p:grpSpPr>
          <p:sp>
            <p:nvSpPr>
              <p:cNvPr id="1100" name="Line 809">
                <a:extLst>
                  <a:ext uri="{FF2B5EF4-FFF2-40B4-BE49-F238E27FC236}">
                    <a16:creationId xmlns:a16="http://schemas.microsoft.com/office/drawing/2014/main" id="{5312B6DC-B351-F1ED-199F-6D7E3F7FC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Line 810">
                <a:extLst>
                  <a:ext uri="{FF2B5EF4-FFF2-40B4-BE49-F238E27FC236}">
                    <a16:creationId xmlns:a16="http://schemas.microsoft.com/office/drawing/2014/main" id="{FA796300-3BEF-13F6-8EBA-5511430E3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Line 811">
                <a:extLst>
                  <a:ext uri="{FF2B5EF4-FFF2-40B4-BE49-F238E27FC236}">
                    <a16:creationId xmlns:a16="http://schemas.microsoft.com/office/drawing/2014/main" id="{A6132FD0-7A83-3288-47D9-B39A632A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Line 812">
                <a:extLst>
                  <a:ext uri="{FF2B5EF4-FFF2-40B4-BE49-F238E27FC236}">
                    <a16:creationId xmlns:a16="http://schemas.microsoft.com/office/drawing/2014/main" id="{80CAF49C-984D-8E2E-B0D9-137FB3E10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3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Line 813">
                <a:extLst>
                  <a:ext uri="{FF2B5EF4-FFF2-40B4-BE49-F238E27FC236}">
                    <a16:creationId xmlns:a16="http://schemas.microsoft.com/office/drawing/2014/main" id="{B7E46B0F-2CA8-ADE9-7495-1C4F22ECC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Line 814">
                <a:extLst>
                  <a:ext uri="{FF2B5EF4-FFF2-40B4-BE49-F238E27FC236}">
                    <a16:creationId xmlns:a16="http://schemas.microsoft.com/office/drawing/2014/main" id="{60403F92-A6A3-7E83-312D-56381614B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Line 815">
                <a:extLst>
                  <a:ext uri="{FF2B5EF4-FFF2-40B4-BE49-F238E27FC236}">
                    <a16:creationId xmlns:a16="http://schemas.microsoft.com/office/drawing/2014/main" id="{9D7E66D5-7E81-FEF5-201C-81145007C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Line 816">
                <a:extLst>
                  <a:ext uri="{FF2B5EF4-FFF2-40B4-BE49-F238E27FC236}">
                    <a16:creationId xmlns:a16="http://schemas.microsoft.com/office/drawing/2014/main" id="{C4723110-1688-C1E3-BE62-13B11AD2E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Line 817">
                <a:extLst>
                  <a:ext uri="{FF2B5EF4-FFF2-40B4-BE49-F238E27FC236}">
                    <a16:creationId xmlns:a16="http://schemas.microsoft.com/office/drawing/2014/main" id="{510B562A-55F1-741F-8A0A-308710276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Line 818">
                <a:extLst>
                  <a:ext uri="{FF2B5EF4-FFF2-40B4-BE49-F238E27FC236}">
                    <a16:creationId xmlns:a16="http://schemas.microsoft.com/office/drawing/2014/main" id="{987CA290-5955-894E-CEA7-893CD6CDF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819">
                <a:extLst>
                  <a:ext uri="{FF2B5EF4-FFF2-40B4-BE49-F238E27FC236}">
                    <a16:creationId xmlns:a16="http://schemas.microsoft.com/office/drawing/2014/main" id="{E252C58D-D259-4D96-E165-2B899049F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Line 820">
                <a:extLst>
                  <a:ext uri="{FF2B5EF4-FFF2-40B4-BE49-F238E27FC236}">
                    <a16:creationId xmlns:a16="http://schemas.microsoft.com/office/drawing/2014/main" id="{AF81B7B8-95FB-0FE0-005E-1CB477A10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Line 821">
                <a:extLst>
                  <a:ext uri="{FF2B5EF4-FFF2-40B4-BE49-F238E27FC236}">
                    <a16:creationId xmlns:a16="http://schemas.microsoft.com/office/drawing/2014/main" id="{7E55CEF9-2EBF-E20B-59BB-ABE26FCAB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Line 822">
                <a:extLst>
                  <a:ext uri="{FF2B5EF4-FFF2-40B4-BE49-F238E27FC236}">
                    <a16:creationId xmlns:a16="http://schemas.microsoft.com/office/drawing/2014/main" id="{27E1BAA5-0B85-B0E4-14DF-8952D7E51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Line 823">
                <a:extLst>
                  <a:ext uri="{FF2B5EF4-FFF2-40B4-BE49-F238E27FC236}">
                    <a16:creationId xmlns:a16="http://schemas.microsoft.com/office/drawing/2014/main" id="{FD490CF1-8541-55BC-5D6D-20BF7002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97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Line 824">
                <a:extLst>
                  <a:ext uri="{FF2B5EF4-FFF2-40B4-BE49-F238E27FC236}">
                    <a16:creationId xmlns:a16="http://schemas.microsoft.com/office/drawing/2014/main" id="{AA7D9579-CAF9-D5DE-82CD-1677B2BF1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97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825">
                <a:extLst>
                  <a:ext uri="{FF2B5EF4-FFF2-40B4-BE49-F238E27FC236}">
                    <a16:creationId xmlns:a16="http://schemas.microsoft.com/office/drawing/2014/main" id="{C333B935-69C4-4EDD-BD6F-C89C591A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97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826">
                <a:extLst>
                  <a:ext uri="{FF2B5EF4-FFF2-40B4-BE49-F238E27FC236}">
                    <a16:creationId xmlns:a16="http://schemas.microsoft.com/office/drawing/2014/main" id="{DE8C1870-60B2-CF78-5C94-C1E75D716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97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827">
                <a:extLst>
                  <a:ext uri="{FF2B5EF4-FFF2-40B4-BE49-F238E27FC236}">
                    <a16:creationId xmlns:a16="http://schemas.microsoft.com/office/drawing/2014/main" id="{1A207BFB-3BB7-6B7B-9DB9-61E5D30B2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94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828">
                <a:extLst>
                  <a:ext uri="{FF2B5EF4-FFF2-40B4-BE49-F238E27FC236}">
                    <a16:creationId xmlns:a16="http://schemas.microsoft.com/office/drawing/2014/main" id="{A336AB83-0EC3-3E9F-DAF1-B987560E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94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Line 829">
                <a:extLst>
                  <a:ext uri="{FF2B5EF4-FFF2-40B4-BE49-F238E27FC236}">
                    <a16:creationId xmlns:a16="http://schemas.microsoft.com/office/drawing/2014/main" id="{66EAF68D-212B-5947-B745-31F22CEF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94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Line 830">
                <a:extLst>
                  <a:ext uri="{FF2B5EF4-FFF2-40B4-BE49-F238E27FC236}">
                    <a16:creationId xmlns:a16="http://schemas.microsoft.com/office/drawing/2014/main" id="{1F4DE823-36CC-21E5-EDC9-5B2684EBB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94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Line 831">
                <a:extLst>
                  <a:ext uri="{FF2B5EF4-FFF2-40B4-BE49-F238E27FC236}">
                    <a16:creationId xmlns:a16="http://schemas.microsoft.com/office/drawing/2014/main" id="{C17AD872-E76E-9DD9-E399-9A4483CE4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90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Line 832">
                <a:extLst>
                  <a:ext uri="{FF2B5EF4-FFF2-40B4-BE49-F238E27FC236}">
                    <a16:creationId xmlns:a16="http://schemas.microsoft.com/office/drawing/2014/main" id="{3032EB00-2F34-8434-FFEA-EF4F7CC9F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90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Line 833">
                <a:extLst>
                  <a:ext uri="{FF2B5EF4-FFF2-40B4-BE49-F238E27FC236}">
                    <a16:creationId xmlns:a16="http://schemas.microsoft.com/office/drawing/2014/main" id="{93D768BF-8A0D-DCE9-5EA1-FA2FD22FD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90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Line 834">
                <a:extLst>
                  <a:ext uri="{FF2B5EF4-FFF2-40B4-BE49-F238E27FC236}">
                    <a16:creationId xmlns:a16="http://schemas.microsoft.com/office/drawing/2014/main" id="{17167F2F-D9C7-600F-9E5E-D23888CE7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90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835">
                <a:extLst>
                  <a:ext uri="{FF2B5EF4-FFF2-40B4-BE49-F238E27FC236}">
                    <a16:creationId xmlns:a16="http://schemas.microsoft.com/office/drawing/2014/main" id="{2BC41788-CCBB-8921-0851-EEFAC3CC2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86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836">
                <a:extLst>
                  <a:ext uri="{FF2B5EF4-FFF2-40B4-BE49-F238E27FC236}">
                    <a16:creationId xmlns:a16="http://schemas.microsoft.com/office/drawing/2014/main" id="{C594B43E-AB5E-5462-749F-0E0FB0EAF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86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837">
                <a:extLst>
                  <a:ext uri="{FF2B5EF4-FFF2-40B4-BE49-F238E27FC236}">
                    <a16:creationId xmlns:a16="http://schemas.microsoft.com/office/drawing/2014/main" id="{C1EAA6D9-700F-1FC4-5185-218362288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86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Line 838">
                <a:extLst>
                  <a:ext uri="{FF2B5EF4-FFF2-40B4-BE49-F238E27FC236}">
                    <a16:creationId xmlns:a16="http://schemas.microsoft.com/office/drawing/2014/main" id="{4F1897DD-371E-42D7-A316-D579339BE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86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839">
                <a:extLst>
                  <a:ext uri="{FF2B5EF4-FFF2-40B4-BE49-F238E27FC236}">
                    <a16:creationId xmlns:a16="http://schemas.microsoft.com/office/drawing/2014/main" id="{E401B53B-C6AC-E098-65EC-5683820A8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82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Line 840">
                <a:extLst>
                  <a:ext uri="{FF2B5EF4-FFF2-40B4-BE49-F238E27FC236}">
                    <a16:creationId xmlns:a16="http://schemas.microsoft.com/office/drawing/2014/main" id="{249E45C8-CA4A-5A4E-9504-544644275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82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Line 841">
                <a:extLst>
                  <a:ext uri="{FF2B5EF4-FFF2-40B4-BE49-F238E27FC236}">
                    <a16:creationId xmlns:a16="http://schemas.microsoft.com/office/drawing/2014/main" id="{D65AE05A-9C53-9E5D-12CF-BFEC8C614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82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Line 842">
                <a:extLst>
                  <a:ext uri="{FF2B5EF4-FFF2-40B4-BE49-F238E27FC236}">
                    <a16:creationId xmlns:a16="http://schemas.microsoft.com/office/drawing/2014/main" id="{9B112FE7-E256-A628-373B-C04619C76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827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Line 843">
                <a:extLst>
                  <a:ext uri="{FF2B5EF4-FFF2-40B4-BE49-F238E27FC236}">
                    <a16:creationId xmlns:a16="http://schemas.microsoft.com/office/drawing/2014/main" id="{817DF40A-FB6E-49F3-8213-74055BA93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79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844">
                <a:extLst>
                  <a:ext uri="{FF2B5EF4-FFF2-40B4-BE49-F238E27FC236}">
                    <a16:creationId xmlns:a16="http://schemas.microsoft.com/office/drawing/2014/main" id="{1ED4E9D1-AA58-7C96-96DE-8AA808121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79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845">
                <a:extLst>
                  <a:ext uri="{FF2B5EF4-FFF2-40B4-BE49-F238E27FC236}">
                    <a16:creationId xmlns:a16="http://schemas.microsoft.com/office/drawing/2014/main" id="{BE6E724D-925F-C166-DDD6-2D5312923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79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846">
                <a:extLst>
                  <a:ext uri="{FF2B5EF4-FFF2-40B4-BE49-F238E27FC236}">
                    <a16:creationId xmlns:a16="http://schemas.microsoft.com/office/drawing/2014/main" id="{3F86D4F8-E90C-F1A0-798A-C766A1CD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79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Line 847">
                <a:extLst>
                  <a:ext uri="{FF2B5EF4-FFF2-40B4-BE49-F238E27FC236}">
                    <a16:creationId xmlns:a16="http://schemas.microsoft.com/office/drawing/2014/main" id="{03E339DB-B3C8-E112-B1DB-85C5B2895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76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Line 848">
                <a:extLst>
                  <a:ext uri="{FF2B5EF4-FFF2-40B4-BE49-F238E27FC236}">
                    <a16:creationId xmlns:a16="http://schemas.microsoft.com/office/drawing/2014/main" id="{C583A926-BA04-9836-1CB7-AF0777278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76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Line 849">
                <a:extLst>
                  <a:ext uri="{FF2B5EF4-FFF2-40B4-BE49-F238E27FC236}">
                    <a16:creationId xmlns:a16="http://schemas.microsoft.com/office/drawing/2014/main" id="{CB4D39FE-AA25-167C-548C-5B7E83BC7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76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Line 850">
                <a:extLst>
                  <a:ext uri="{FF2B5EF4-FFF2-40B4-BE49-F238E27FC236}">
                    <a16:creationId xmlns:a16="http://schemas.microsoft.com/office/drawing/2014/main" id="{4B1E8B0E-BEFE-A2E0-A916-861D66FD8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76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Line 851">
                <a:extLst>
                  <a:ext uri="{FF2B5EF4-FFF2-40B4-BE49-F238E27FC236}">
                    <a16:creationId xmlns:a16="http://schemas.microsoft.com/office/drawing/2014/main" id="{0A018D13-A03C-3623-F1C6-D29E0800C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722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Line 852">
                <a:extLst>
                  <a:ext uri="{FF2B5EF4-FFF2-40B4-BE49-F238E27FC236}">
                    <a16:creationId xmlns:a16="http://schemas.microsoft.com/office/drawing/2014/main" id="{A46E2C07-2F1E-B36B-55D1-6DE39DBBF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722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Line 853">
                <a:extLst>
                  <a:ext uri="{FF2B5EF4-FFF2-40B4-BE49-F238E27FC236}">
                    <a16:creationId xmlns:a16="http://schemas.microsoft.com/office/drawing/2014/main" id="{8F204FA7-F3CA-C914-5779-10E3FB62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722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Line 854">
                <a:extLst>
                  <a:ext uri="{FF2B5EF4-FFF2-40B4-BE49-F238E27FC236}">
                    <a16:creationId xmlns:a16="http://schemas.microsoft.com/office/drawing/2014/main" id="{C01E51E4-3060-2A64-AD48-2E1548EB3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722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Line 855">
                <a:extLst>
                  <a:ext uri="{FF2B5EF4-FFF2-40B4-BE49-F238E27FC236}">
                    <a16:creationId xmlns:a16="http://schemas.microsoft.com/office/drawing/2014/main" id="{424515D7-A90D-C963-2181-A3681B2D3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69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Line 856">
                <a:extLst>
                  <a:ext uri="{FF2B5EF4-FFF2-40B4-BE49-F238E27FC236}">
                    <a16:creationId xmlns:a16="http://schemas.microsoft.com/office/drawing/2014/main" id="{85091524-14D5-D093-AA9F-0B7B3E2E1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69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Line 857">
                <a:extLst>
                  <a:ext uri="{FF2B5EF4-FFF2-40B4-BE49-F238E27FC236}">
                    <a16:creationId xmlns:a16="http://schemas.microsoft.com/office/drawing/2014/main" id="{1B0A564C-A8A0-6541-AB8C-EBDC0A548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69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Line 858">
                <a:extLst>
                  <a:ext uri="{FF2B5EF4-FFF2-40B4-BE49-F238E27FC236}">
                    <a16:creationId xmlns:a16="http://schemas.microsoft.com/office/drawing/2014/main" id="{17A0B635-8072-6249-CB53-2DD861DAF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69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Line 859">
                <a:extLst>
                  <a:ext uri="{FF2B5EF4-FFF2-40B4-BE49-F238E27FC236}">
                    <a16:creationId xmlns:a16="http://schemas.microsoft.com/office/drawing/2014/main" id="{B7F93D30-8530-21B9-6C8B-8087F971E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65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Line 860">
                <a:extLst>
                  <a:ext uri="{FF2B5EF4-FFF2-40B4-BE49-F238E27FC236}">
                    <a16:creationId xmlns:a16="http://schemas.microsoft.com/office/drawing/2014/main" id="{BE11A42E-BD44-1911-0B20-9F6840A58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65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Line 861">
                <a:extLst>
                  <a:ext uri="{FF2B5EF4-FFF2-40B4-BE49-F238E27FC236}">
                    <a16:creationId xmlns:a16="http://schemas.microsoft.com/office/drawing/2014/main" id="{B1DAA43D-22B2-9AA8-A770-2F2733A3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65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Line 862">
                <a:extLst>
                  <a:ext uri="{FF2B5EF4-FFF2-40B4-BE49-F238E27FC236}">
                    <a16:creationId xmlns:a16="http://schemas.microsoft.com/office/drawing/2014/main" id="{EECBE3C8-8B5E-FD2D-B204-DABC03BAE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650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Line 863">
                <a:extLst>
                  <a:ext uri="{FF2B5EF4-FFF2-40B4-BE49-F238E27FC236}">
                    <a16:creationId xmlns:a16="http://schemas.microsoft.com/office/drawing/2014/main" id="{5BD75C0C-41F4-535E-9690-A944174D1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61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864">
                <a:extLst>
                  <a:ext uri="{FF2B5EF4-FFF2-40B4-BE49-F238E27FC236}">
                    <a16:creationId xmlns:a16="http://schemas.microsoft.com/office/drawing/2014/main" id="{B5CAF9A4-CC37-0114-7306-65443FD92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61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Line 865">
                <a:extLst>
                  <a:ext uri="{FF2B5EF4-FFF2-40B4-BE49-F238E27FC236}">
                    <a16:creationId xmlns:a16="http://schemas.microsoft.com/office/drawing/2014/main" id="{174B8369-0818-90E5-5FF2-17EECE9D2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61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Line 866">
                <a:extLst>
                  <a:ext uri="{FF2B5EF4-FFF2-40B4-BE49-F238E27FC236}">
                    <a16:creationId xmlns:a16="http://schemas.microsoft.com/office/drawing/2014/main" id="{4C5A1159-02AC-B0AA-ECCF-68FA8DBAF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61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Line 867">
                <a:extLst>
                  <a:ext uri="{FF2B5EF4-FFF2-40B4-BE49-F238E27FC236}">
                    <a16:creationId xmlns:a16="http://schemas.microsoft.com/office/drawing/2014/main" id="{DFACE8BA-B0AC-95E1-CD34-73535E08A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Line 868">
                <a:extLst>
                  <a:ext uri="{FF2B5EF4-FFF2-40B4-BE49-F238E27FC236}">
                    <a16:creationId xmlns:a16="http://schemas.microsoft.com/office/drawing/2014/main" id="{6F42244F-E8D7-CFA0-5A91-8F5A24832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Line 869">
                <a:extLst>
                  <a:ext uri="{FF2B5EF4-FFF2-40B4-BE49-F238E27FC236}">
                    <a16:creationId xmlns:a16="http://schemas.microsoft.com/office/drawing/2014/main" id="{BB6E3631-5C6B-1319-78A6-D9EB1DF51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Line 870">
                <a:extLst>
                  <a:ext uri="{FF2B5EF4-FFF2-40B4-BE49-F238E27FC236}">
                    <a16:creationId xmlns:a16="http://schemas.microsoft.com/office/drawing/2014/main" id="{D57BC09B-0824-D2E8-C9D4-1DE3BD406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Line 871">
                <a:extLst>
                  <a:ext uri="{FF2B5EF4-FFF2-40B4-BE49-F238E27FC236}">
                    <a16:creationId xmlns:a16="http://schemas.microsoft.com/office/drawing/2014/main" id="{71C6FB9D-C84A-86B9-77B8-7D63A4BD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54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Line 872">
                <a:extLst>
                  <a:ext uri="{FF2B5EF4-FFF2-40B4-BE49-F238E27FC236}">
                    <a16:creationId xmlns:a16="http://schemas.microsoft.com/office/drawing/2014/main" id="{56439587-CBBB-99EC-B1A6-E9F8BEF49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54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Line 873">
                <a:extLst>
                  <a:ext uri="{FF2B5EF4-FFF2-40B4-BE49-F238E27FC236}">
                    <a16:creationId xmlns:a16="http://schemas.microsoft.com/office/drawing/2014/main" id="{F7908F13-86D3-A0CD-9715-03C0197B7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54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Line 874">
                <a:extLst>
                  <a:ext uri="{FF2B5EF4-FFF2-40B4-BE49-F238E27FC236}">
                    <a16:creationId xmlns:a16="http://schemas.microsoft.com/office/drawing/2014/main" id="{993AC21E-5124-196F-9503-3690C8FCC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54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Line 875">
                <a:extLst>
                  <a:ext uri="{FF2B5EF4-FFF2-40B4-BE49-F238E27FC236}">
                    <a16:creationId xmlns:a16="http://schemas.microsoft.com/office/drawing/2014/main" id="{11D123F8-3F85-7FE8-5EDD-81FD08035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50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Line 876">
                <a:extLst>
                  <a:ext uri="{FF2B5EF4-FFF2-40B4-BE49-F238E27FC236}">
                    <a16:creationId xmlns:a16="http://schemas.microsoft.com/office/drawing/2014/main" id="{4F995BDD-83B0-D15F-4340-C643B2755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50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Line 877">
                <a:extLst>
                  <a:ext uri="{FF2B5EF4-FFF2-40B4-BE49-F238E27FC236}">
                    <a16:creationId xmlns:a16="http://schemas.microsoft.com/office/drawing/2014/main" id="{CDB6475E-10A9-08D0-537C-7BC21495F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50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Line 878">
                <a:extLst>
                  <a:ext uri="{FF2B5EF4-FFF2-40B4-BE49-F238E27FC236}">
                    <a16:creationId xmlns:a16="http://schemas.microsoft.com/office/drawing/2014/main" id="{DBA30D3B-1BE3-A406-3559-8609E3CA7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505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Line 879">
                <a:extLst>
                  <a:ext uri="{FF2B5EF4-FFF2-40B4-BE49-F238E27FC236}">
                    <a16:creationId xmlns:a16="http://schemas.microsoft.com/office/drawing/2014/main" id="{CCD1156C-2056-8458-58E9-C9B5F184C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47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Line 880">
                <a:extLst>
                  <a:ext uri="{FF2B5EF4-FFF2-40B4-BE49-F238E27FC236}">
                    <a16:creationId xmlns:a16="http://schemas.microsoft.com/office/drawing/2014/main" id="{77D015BB-9056-009F-5FA5-DEBFCD338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47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Line 881">
                <a:extLst>
                  <a:ext uri="{FF2B5EF4-FFF2-40B4-BE49-F238E27FC236}">
                    <a16:creationId xmlns:a16="http://schemas.microsoft.com/office/drawing/2014/main" id="{83470D22-1153-060E-B362-96E8A3427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47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Line 882">
                <a:extLst>
                  <a:ext uri="{FF2B5EF4-FFF2-40B4-BE49-F238E27FC236}">
                    <a16:creationId xmlns:a16="http://schemas.microsoft.com/office/drawing/2014/main" id="{1B9D858A-8D68-38C0-F247-7CA3A4171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47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Line 883">
                <a:extLst>
                  <a:ext uri="{FF2B5EF4-FFF2-40B4-BE49-F238E27FC236}">
                    <a16:creationId xmlns:a16="http://schemas.microsoft.com/office/drawing/2014/main" id="{E29914C0-C1A3-E549-7104-33EFF1125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44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Line 884">
                <a:extLst>
                  <a:ext uri="{FF2B5EF4-FFF2-40B4-BE49-F238E27FC236}">
                    <a16:creationId xmlns:a16="http://schemas.microsoft.com/office/drawing/2014/main" id="{BB399AEC-B442-5685-C189-2F3366BF5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44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Line 885">
                <a:extLst>
                  <a:ext uri="{FF2B5EF4-FFF2-40B4-BE49-F238E27FC236}">
                    <a16:creationId xmlns:a16="http://schemas.microsoft.com/office/drawing/2014/main" id="{FAD3D4CE-890B-3537-C6ED-27EE9A746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44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Line 886">
                <a:extLst>
                  <a:ext uri="{FF2B5EF4-FFF2-40B4-BE49-F238E27FC236}">
                    <a16:creationId xmlns:a16="http://schemas.microsoft.com/office/drawing/2014/main" id="{8A275E6C-5ABA-B94D-317B-EBA581665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44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Line 887">
                <a:extLst>
                  <a:ext uri="{FF2B5EF4-FFF2-40B4-BE49-F238E27FC236}">
                    <a16:creationId xmlns:a16="http://schemas.microsoft.com/office/drawing/2014/main" id="{42CFBB87-1677-F37B-EDD3-D25B06A1E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400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Line 888">
                <a:extLst>
                  <a:ext uri="{FF2B5EF4-FFF2-40B4-BE49-F238E27FC236}">
                    <a16:creationId xmlns:a16="http://schemas.microsoft.com/office/drawing/2014/main" id="{1A5E0BDC-079D-3153-95EA-6EDE9843C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400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Line 889">
                <a:extLst>
                  <a:ext uri="{FF2B5EF4-FFF2-40B4-BE49-F238E27FC236}">
                    <a16:creationId xmlns:a16="http://schemas.microsoft.com/office/drawing/2014/main" id="{D6DF5161-4229-F0A0-8CBB-DD439387E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400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Line 890">
                <a:extLst>
                  <a:ext uri="{FF2B5EF4-FFF2-40B4-BE49-F238E27FC236}">
                    <a16:creationId xmlns:a16="http://schemas.microsoft.com/office/drawing/2014/main" id="{5B993ABA-B002-F53D-FCF5-C32567689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400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Line 891">
                <a:extLst>
                  <a:ext uri="{FF2B5EF4-FFF2-40B4-BE49-F238E27FC236}">
                    <a16:creationId xmlns:a16="http://schemas.microsoft.com/office/drawing/2014/main" id="{FCCE207D-E4C0-7015-014F-F57421CC9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36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Line 892">
                <a:extLst>
                  <a:ext uri="{FF2B5EF4-FFF2-40B4-BE49-F238E27FC236}">
                    <a16:creationId xmlns:a16="http://schemas.microsoft.com/office/drawing/2014/main" id="{E568D55F-44C4-73BA-F750-1D51B8B40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36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Line 893">
                <a:extLst>
                  <a:ext uri="{FF2B5EF4-FFF2-40B4-BE49-F238E27FC236}">
                    <a16:creationId xmlns:a16="http://schemas.microsoft.com/office/drawing/2014/main" id="{F501061A-E677-98EC-114F-81B4BF1F6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36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Line 894">
                <a:extLst>
                  <a:ext uri="{FF2B5EF4-FFF2-40B4-BE49-F238E27FC236}">
                    <a16:creationId xmlns:a16="http://schemas.microsoft.com/office/drawing/2014/main" id="{779A5192-4118-038F-8A01-28751BBE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36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Line 895">
                <a:extLst>
                  <a:ext uri="{FF2B5EF4-FFF2-40B4-BE49-F238E27FC236}">
                    <a16:creationId xmlns:a16="http://schemas.microsoft.com/office/drawing/2014/main" id="{5C523D18-217C-2FDA-F7F9-05C54D54B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32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Line 896">
                <a:extLst>
                  <a:ext uri="{FF2B5EF4-FFF2-40B4-BE49-F238E27FC236}">
                    <a16:creationId xmlns:a16="http://schemas.microsoft.com/office/drawing/2014/main" id="{CC41AA13-CC94-E871-DBBD-B1A9641D5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32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Line 897">
                <a:extLst>
                  <a:ext uri="{FF2B5EF4-FFF2-40B4-BE49-F238E27FC236}">
                    <a16:creationId xmlns:a16="http://schemas.microsoft.com/office/drawing/2014/main" id="{BFD6BF01-3F95-42E1-D1DC-7D10C2BD6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32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Line 898">
                <a:extLst>
                  <a:ext uri="{FF2B5EF4-FFF2-40B4-BE49-F238E27FC236}">
                    <a16:creationId xmlns:a16="http://schemas.microsoft.com/office/drawing/2014/main" id="{F34A2BE3-89EA-98DF-90BE-D355E613B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32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Line 899">
                <a:extLst>
                  <a:ext uri="{FF2B5EF4-FFF2-40B4-BE49-F238E27FC236}">
                    <a16:creationId xmlns:a16="http://schemas.microsoft.com/office/drawing/2014/main" id="{1550A578-20D5-04ED-E4ED-227D20384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29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Line 900">
                <a:extLst>
                  <a:ext uri="{FF2B5EF4-FFF2-40B4-BE49-F238E27FC236}">
                    <a16:creationId xmlns:a16="http://schemas.microsoft.com/office/drawing/2014/main" id="{4E03F26C-CB0C-C499-6692-B0DF3D2C8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29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Line 901">
                <a:extLst>
                  <a:ext uri="{FF2B5EF4-FFF2-40B4-BE49-F238E27FC236}">
                    <a16:creationId xmlns:a16="http://schemas.microsoft.com/office/drawing/2014/main" id="{451D5682-DE94-8917-6F0B-4DE575A17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29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Line 902">
                <a:extLst>
                  <a:ext uri="{FF2B5EF4-FFF2-40B4-BE49-F238E27FC236}">
                    <a16:creationId xmlns:a16="http://schemas.microsoft.com/office/drawing/2014/main" id="{8DA0B8D0-E336-DFBF-8691-C4789EDB6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29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Line 903">
                <a:extLst>
                  <a:ext uri="{FF2B5EF4-FFF2-40B4-BE49-F238E27FC236}">
                    <a16:creationId xmlns:a16="http://schemas.microsoft.com/office/drawing/2014/main" id="{3FDA7193-0300-B0AF-3CC4-79F6BD18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25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Line 904">
                <a:extLst>
                  <a:ext uri="{FF2B5EF4-FFF2-40B4-BE49-F238E27FC236}">
                    <a16:creationId xmlns:a16="http://schemas.microsoft.com/office/drawing/2014/main" id="{439C22B7-69BA-1F29-5094-E114C32F5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25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Line 905">
                <a:extLst>
                  <a:ext uri="{FF2B5EF4-FFF2-40B4-BE49-F238E27FC236}">
                    <a16:creationId xmlns:a16="http://schemas.microsoft.com/office/drawing/2014/main" id="{DE142330-E41B-BF5D-8EFA-53F40D8C3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25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Line 906">
                <a:extLst>
                  <a:ext uri="{FF2B5EF4-FFF2-40B4-BE49-F238E27FC236}">
                    <a16:creationId xmlns:a16="http://schemas.microsoft.com/office/drawing/2014/main" id="{2F00CFE0-572A-179C-7E30-068F92FCE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256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Line 907">
                <a:extLst>
                  <a:ext uri="{FF2B5EF4-FFF2-40B4-BE49-F238E27FC236}">
                    <a16:creationId xmlns:a16="http://schemas.microsoft.com/office/drawing/2014/main" id="{D79D66C2-3402-25D6-C494-F9908CC58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22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Line 908">
                <a:extLst>
                  <a:ext uri="{FF2B5EF4-FFF2-40B4-BE49-F238E27FC236}">
                    <a16:creationId xmlns:a16="http://schemas.microsoft.com/office/drawing/2014/main" id="{9BAB0181-AE5B-FE39-ABAF-319C8D4D5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22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Line 909">
                <a:extLst>
                  <a:ext uri="{FF2B5EF4-FFF2-40B4-BE49-F238E27FC236}">
                    <a16:creationId xmlns:a16="http://schemas.microsoft.com/office/drawing/2014/main" id="{BD7DF925-BEDE-0A96-C6D3-81FFA189C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22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Line 910">
                <a:extLst>
                  <a:ext uri="{FF2B5EF4-FFF2-40B4-BE49-F238E27FC236}">
                    <a16:creationId xmlns:a16="http://schemas.microsoft.com/office/drawing/2014/main" id="{3237BC8B-C266-017B-8E3A-4E9B41BB4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22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Line 911">
                <a:extLst>
                  <a:ext uri="{FF2B5EF4-FFF2-40B4-BE49-F238E27FC236}">
                    <a16:creationId xmlns:a16="http://schemas.microsoft.com/office/drawing/2014/main" id="{EABE8BEB-5840-0360-7E5F-80A44D9E4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18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Line 912">
                <a:extLst>
                  <a:ext uri="{FF2B5EF4-FFF2-40B4-BE49-F238E27FC236}">
                    <a16:creationId xmlns:a16="http://schemas.microsoft.com/office/drawing/2014/main" id="{B32D3373-BE39-4E34-9100-76953EA5A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18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Line 913">
                <a:extLst>
                  <a:ext uri="{FF2B5EF4-FFF2-40B4-BE49-F238E27FC236}">
                    <a16:creationId xmlns:a16="http://schemas.microsoft.com/office/drawing/2014/main" id="{6D11CE8D-3181-8D24-048E-980B03B50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18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Line 914">
                <a:extLst>
                  <a:ext uri="{FF2B5EF4-FFF2-40B4-BE49-F238E27FC236}">
                    <a16:creationId xmlns:a16="http://schemas.microsoft.com/office/drawing/2014/main" id="{5452CA3A-CFB2-C303-EEFC-F966054D8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183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Line 915">
                <a:extLst>
                  <a:ext uri="{FF2B5EF4-FFF2-40B4-BE49-F238E27FC236}">
                    <a16:creationId xmlns:a16="http://schemas.microsoft.com/office/drawing/2014/main" id="{0984EEEB-9CDA-B8E5-7112-B163407C5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15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Line 916">
                <a:extLst>
                  <a:ext uri="{FF2B5EF4-FFF2-40B4-BE49-F238E27FC236}">
                    <a16:creationId xmlns:a16="http://schemas.microsoft.com/office/drawing/2014/main" id="{13821938-7DE1-3258-A74A-404E3D408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15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Line 917">
                <a:extLst>
                  <a:ext uri="{FF2B5EF4-FFF2-40B4-BE49-F238E27FC236}">
                    <a16:creationId xmlns:a16="http://schemas.microsoft.com/office/drawing/2014/main" id="{23F1D5E1-8992-751F-8749-AEA933418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15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Line 918">
                <a:extLst>
                  <a:ext uri="{FF2B5EF4-FFF2-40B4-BE49-F238E27FC236}">
                    <a16:creationId xmlns:a16="http://schemas.microsoft.com/office/drawing/2014/main" id="{06D43AD8-BC90-22EB-751A-B2E2AC4A6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151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Line 919">
                <a:extLst>
                  <a:ext uri="{FF2B5EF4-FFF2-40B4-BE49-F238E27FC236}">
                    <a16:creationId xmlns:a16="http://schemas.microsoft.com/office/drawing/2014/main" id="{1A213675-11D8-F9CA-9FD6-416E52343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119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920">
                <a:extLst>
                  <a:ext uri="{FF2B5EF4-FFF2-40B4-BE49-F238E27FC236}">
                    <a16:creationId xmlns:a16="http://schemas.microsoft.com/office/drawing/2014/main" id="{07D64ACE-2C9B-51A5-AE8E-A6698CE5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119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921">
                <a:extLst>
                  <a:ext uri="{FF2B5EF4-FFF2-40B4-BE49-F238E27FC236}">
                    <a16:creationId xmlns:a16="http://schemas.microsoft.com/office/drawing/2014/main" id="{BB7ABD74-4B78-35EB-B3F8-25138FC0C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119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922">
                <a:extLst>
                  <a:ext uri="{FF2B5EF4-FFF2-40B4-BE49-F238E27FC236}">
                    <a16:creationId xmlns:a16="http://schemas.microsoft.com/office/drawing/2014/main" id="{ACBFEC42-634D-AD8C-A8F1-0C5490F72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119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923">
                <a:extLst>
                  <a:ext uri="{FF2B5EF4-FFF2-40B4-BE49-F238E27FC236}">
                    <a16:creationId xmlns:a16="http://schemas.microsoft.com/office/drawing/2014/main" id="{D7E5CBA0-4386-64B5-6068-FFFB8CC20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924">
                <a:extLst>
                  <a:ext uri="{FF2B5EF4-FFF2-40B4-BE49-F238E27FC236}">
                    <a16:creationId xmlns:a16="http://schemas.microsoft.com/office/drawing/2014/main" id="{C1EB5448-8479-8539-9403-053F9C32B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925">
                <a:extLst>
                  <a:ext uri="{FF2B5EF4-FFF2-40B4-BE49-F238E27FC236}">
                    <a16:creationId xmlns:a16="http://schemas.microsoft.com/office/drawing/2014/main" id="{89939985-8C7B-ECA8-E242-D85D63A5E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926">
                <a:extLst>
                  <a:ext uri="{FF2B5EF4-FFF2-40B4-BE49-F238E27FC236}">
                    <a16:creationId xmlns:a16="http://schemas.microsoft.com/office/drawing/2014/main" id="{27D36E19-D281-EF42-5CBA-F5C18F53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9" y="2078"/>
                <a:ext cx="17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927">
                <a:extLst>
                  <a:ext uri="{FF2B5EF4-FFF2-40B4-BE49-F238E27FC236}">
                    <a16:creationId xmlns:a16="http://schemas.microsoft.com/office/drawing/2014/main" id="{A7BCC271-3766-02A6-0589-D15B17D23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Line 928">
                <a:extLst>
                  <a:ext uri="{FF2B5EF4-FFF2-40B4-BE49-F238E27FC236}">
                    <a16:creationId xmlns:a16="http://schemas.microsoft.com/office/drawing/2014/main" id="{93DD258A-0504-7FC8-B680-F72D469DD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Line 929">
                <a:extLst>
                  <a:ext uri="{FF2B5EF4-FFF2-40B4-BE49-F238E27FC236}">
                    <a16:creationId xmlns:a16="http://schemas.microsoft.com/office/drawing/2014/main" id="{E85BDE24-A59C-7A06-0B16-22B08A43D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Line 930">
                <a:extLst>
                  <a:ext uri="{FF2B5EF4-FFF2-40B4-BE49-F238E27FC236}">
                    <a16:creationId xmlns:a16="http://schemas.microsoft.com/office/drawing/2014/main" id="{90AF6B5F-5F25-FC94-0F8B-47E74FA98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Line 931">
                <a:extLst>
                  <a:ext uri="{FF2B5EF4-FFF2-40B4-BE49-F238E27FC236}">
                    <a16:creationId xmlns:a16="http://schemas.microsoft.com/office/drawing/2014/main" id="{3990D464-19CA-2E93-4174-AD16D8179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Line 932">
                <a:extLst>
                  <a:ext uri="{FF2B5EF4-FFF2-40B4-BE49-F238E27FC236}">
                    <a16:creationId xmlns:a16="http://schemas.microsoft.com/office/drawing/2014/main" id="{5D07550F-0431-FBB0-8AF5-84C690111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Line 933">
                <a:extLst>
                  <a:ext uri="{FF2B5EF4-FFF2-40B4-BE49-F238E27FC236}">
                    <a16:creationId xmlns:a16="http://schemas.microsoft.com/office/drawing/2014/main" id="{F8A3EE7B-D982-E4E7-7872-59CC851B6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Line 934">
                <a:extLst>
                  <a:ext uri="{FF2B5EF4-FFF2-40B4-BE49-F238E27FC236}">
                    <a16:creationId xmlns:a16="http://schemas.microsoft.com/office/drawing/2014/main" id="{DE1A42E9-D9F0-D8E4-0DC3-775B7ADED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00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Line 935">
                <a:extLst>
                  <a:ext uri="{FF2B5EF4-FFF2-40B4-BE49-F238E27FC236}">
                    <a16:creationId xmlns:a16="http://schemas.microsoft.com/office/drawing/2014/main" id="{2F715FCB-C3F2-2B8E-169A-FE59FF254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936">
                <a:extLst>
                  <a:ext uri="{FF2B5EF4-FFF2-40B4-BE49-F238E27FC236}">
                    <a16:creationId xmlns:a16="http://schemas.microsoft.com/office/drawing/2014/main" id="{C4FF70DA-37E5-3D5C-9DC5-DC99D1BDB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937">
                <a:extLst>
                  <a:ext uri="{FF2B5EF4-FFF2-40B4-BE49-F238E27FC236}">
                    <a16:creationId xmlns:a16="http://schemas.microsoft.com/office/drawing/2014/main" id="{E9C71EFD-B173-029F-02D3-F964B73C7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938">
                <a:extLst>
                  <a:ext uri="{FF2B5EF4-FFF2-40B4-BE49-F238E27FC236}">
                    <a16:creationId xmlns:a16="http://schemas.microsoft.com/office/drawing/2014/main" id="{89C558FB-DF37-1139-ECF6-81251F442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97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939">
                <a:extLst>
                  <a:ext uri="{FF2B5EF4-FFF2-40B4-BE49-F238E27FC236}">
                    <a16:creationId xmlns:a16="http://schemas.microsoft.com/office/drawing/2014/main" id="{5C35DA22-C233-E44D-0269-487870159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940">
                <a:extLst>
                  <a:ext uri="{FF2B5EF4-FFF2-40B4-BE49-F238E27FC236}">
                    <a16:creationId xmlns:a16="http://schemas.microsoft.com/office/drawing/2014/main" id="{44A9D9E9-2163-9851-99DB-95A78D054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Line 941">
                <a:extLst>
                  <a:ext uri="{FF2B5EF4-FFF2-40B4-BE49-F238E27FC236}">
                    <a16:creationId xmlns:a16="http://schemas.microsoft.com/office/drawing/2014/main" id="{A50B62DB-6EDE-406C-F0B0-9933C0490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Line 942">
                <a:extLst>
                  <a:ext uri="{FF2B5EF4-FFF2-40B4-BE49-F238E27FC236}">
                    <a16:creationId xmlns:a16="http://schemas.microsoft.com/office/drawing/2014/main" id="{C03F3759-CDE0-7612-EA35-92D4D49DA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93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Line 943">
                <a:extLst>
                  <a:ext uri="{FF2B5EF4-FFF2-40B4-BE49-F238E27FC236}">
                    <a16:creationId xmlns:a16="http://schemas.microsoft.com/office/drawing/2014/main" id="{A0AEBC4A-508F-3F4A-4F82-01D2779E3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Line 944">
                <a:extLst>
                  <a:ext uri="{FF2B5EF4-FFF2-40B4-BE49-F238E27FC236}">
                    <a16:creationId xmlns:a16="http://schemas.microsoft.com/office/drawing/2014/main" id="{87DC6443-FA4C-96E2-F4FC-E179911CA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Line 945">
                <a:extLst>
                  <a:ext uri="{FF2B5EF4-FFF2-40B4-BE49-F238E27FC236}">
                    <a16:creationId xmlns:a16="http://schemas.microsoft.com/office/drawing/2014/main" id="{96866CD0-2A0E-6D5E-A951-CAF897201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Line 946">
                <a:extLst>
                  <a:ext uri="{FF2B5EF4-FFF2-40B4-BE49-F238E27FC236}">
                    <a16:creationId xmlns:a16="http://schemas.microsoft.com/office/drawing/2014/main" id="{5592D502-0EDA-BC6A-D4A4-BFFE1CA13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90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Line 947">
                <a:extLst>
                  <a:ext uri="{FF2B5EF4-FFF2-40B4-BE49-F238E27FC236}">
                    <a16:creationId xmlns:a16="http://schemas.microsoft.com/office/drawing/2014/main" id="{A13457CE-D5F6-EF78-2462-ED19AC81D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Line 948">
                <a:extLst>
                  <a:ext uri="{FF2B5EF4-FFF2-40B4-BE49-F238E27FC236}">
                    <a16:creationId xmlns:a16="http://schemas.microsoft.com/office/drawing/2014/main" id="{D3A76066-FD63-B179-66B8-302F368B3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Line 949">
                <a:extLst>
                  <a:ext uri="{FF2B5EF4-FFF2-40B4-BE49-F238E27FC236}">
                    <a16:creationId xmlns:a16="http://schemas.microsoft.com/office/drawing/2014/main" id="{33E7A64C-142C-6065-7CCD-6DB85C020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Line 950">
                <a:extLst>
                  <a:ext uri="{FF2B5EF4-FFF2-40B4-BE49-F238E27FC236}">
                    <a16:creationId xmlns:a16="http://schemas.microsoft.com/office/drawing/2014/main" id="{5CFA8F08-9025-B7AB-334F-6D1EC37FC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86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Line 951">
                <a:extLst>
                  <a:ext uri="{FF2B5EF4-FFF2-40B4-BE49-F238E27FC236}">
                    <a16:creationId xmlns:a16="http://schemas.microsoft.com/office/drawing/2014/main" id="{F6C47DC3-5EA2-F08D-5D20-FD6E8147A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2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Line 952">
                <a:extLst>
                  <a:ext uri="{FF2B5EF4-FFF2-40B4-BE49-F238E27FC236}">
                    <a16:creationId xmlns:a16="http://schemas.microsoft.com/office/drawing/2014/main" id="{9843EA52-3B0B-39B1-2D9E-0A7044DDB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82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Line 953">
                <a:extLst>
                  <a:ext uri="{FF2B5EF4-FFF2-40B4-BE49-F238E27FC236}">
                    <a16:creationId xmlns:a16="http://schemas.microsoft.com/office/drawing/2014/main" id="{74FEC0EA-0ECC-153F-4D75-C66FDD26A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182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Line 954">
                <a:extLst>
                  <a:ext uri="{FF2B5EF4-FFF2-40B4-BE49-F238E27FC236}">
                    <a16:creationId xmlns:a16="http://schemas.microsoft.com/office/drawing/2014/main" id="{C73BFD56-D5A4-C82F-6C4A-CE29CBA40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82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Line 955">
                <a:extLst>
                  <a:ext uri="{FF2B5EF4-FFF2-40B4-BE49-F238E27FC236}">
                    <a16:creationId xmlns:a16="http://schemas.microsoft.com/office/drawing/2014/main" id="{3ED69E48-934F-6954-DE38-CF16F2460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79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Line 956">
                <a:extLst>
                  <a:ext uri="{FF2B5EF4-FFF2-40B4-BE49-F238E27FC236}">
                    <a16:creationId xmlns:a16="http://schemas.microsoft.com/office/drawing/2014/main" id="{1F42C94F-C01D-70FA-1394-7FD0FC99C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79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Line 957">
                <a:extLst>
                  <a:ext uri="{FF2B5EF4-FFF2-40B4-BE49-F238E27FC236}">
                    <a16:creationId xmlns:a16="http://schemas.microsoft.com/office/drawing/2014/main" id="{3F8A21EF-F55A-8811-C1F8-83ECB1AE0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179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Line 958">
                <a:extLst>
                  <a:ext uri="{FF2B5EF4-FFF2-40B4-BE49-F238E27FC236}">
                    <a16:creationId xmlns:a16="http://schemas.microsoft.com/office/drawing/2014/main" id="{D3564DC0-BAFE-E607-C60F-AA9E21F1A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79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Line 959">
                <a:extLst>
                  <a:ext uri="{FF2B5EF4-FFF2-40B4-BE49-F238E27FC236}">
                    <a16:creationId xmlns:a16="http://schemas.microsoft.com/office/drawing/2014/main" id="{06D4FFD4-4467-AD86-F3BC-753827393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Line 960">
                <a:extLst>
                  <a:ext uri="{FF2B5EF4-FFF2-40B4-BE49-F238E27FC236}">
                    <a16:creationId xmlns:a16="http://schemas.microsoft.com/office/drawing/2014/main" id="{0A719B71-52EB-EA11-01A4-0CE20BE49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Line 961">
                <a:extLst>
                  <a:ext uri="{FF2B5EF4-FFF2-40B4-BE49-F238E27FC236}">
                    <a16:creationId xmlns:a16="http://schemas.microsoft.com/office/drawing/2014/main" id="{C7F54DE4-611E-8743-592F-B87EA8705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Line 962">
                <a:extLst>
                  <a:ext uri="{FF2B5EF4-FFF2-40B4-BE49-F238E27FC236}">
                    <a16:creationId xmlns:a16="http://schemas.microsoft.com/office/drawing/2014/main" id="{3F7AD6A0-47FA-5C4C-0FFD-F8D4F98AC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Line 963">
                <a:extLst>
                  <a:ext uri="{FF2B5EF4-FFF2-40B4-BE49-F238E27FC236}">
                    <a16:creationId xmlns:a16="http://schemas.microsoft.com/office/drawing/2014/main" id="{FDEEB187-3D3F-4CB1-907F-003F1178A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Line 964">
                <a:extLst>
                  <a:ext uri="{FF2B5EF4-FFF2-40B4-BE49-F238E27FC236}">
                    <a16:creationId xmlns:a16="http://schemas.microsoft.com/office/drawing/2014/main" id="{7DC24AE7-D506-114D-353E-0CB2468D7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Line 965">
                <a:extLst>
                  <a:ext uri="{FF2B5EF4-FFF2-40B4-BE49-F238E27FC236}">
                    <a16:creationId xmlns:a16="http://schemas.microsoft.com/office/drawing/2014/main" id="{D085C849-AC9F-BABB-99C4-BAB76497F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Line 966">
                <a:extLst>
                  <a:ext uri="{FF2B5EF4-FFF2-40B4-BE49-F238E27FC236}">
                    <a16:creationId xmlns:a16="http://schemas.microsoft.com/office/drawing/2014/main" id="{1A692B68-34C1-EA4A-D87B-EA3F01C1E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Line 967">
                <a:extLst>
                  <a:ext uri="{FF2B5EF4-FFF2-40B4-BE49-F238E27FC236}">
                    <a16:creationId xmlns:a16="http://schemas.microsoft.com/office/drawing/2014/main" id="{5B03CA69-4B39-FF3C-4967-E8FA7A01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Line 968">
                <a:extLst>
                  <a:ext uri="{FF2B5EF4-FFF2-40B4-BE49-F238E27FC236}">
                    <a16:creationId xmlns:a16="http://schemas.microsoft.com/office/drawing/2014/main" id="{379E6356-3A39-1D19-D447-02A6A8B71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Line 969">
                <a:extLst>
                  <a:ext uri="{FF2B5EF4-FFF2-40B4-BE49-F238E27FC236}">
                    <a16:creationId xmlns:a16="http://schemas.microsoft.com/office/drawing/2014/main" id="{5CAB4879-B9D1-518F-BF30-CDE45225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Line 970">
                <a:extLst>
                  <a:ext uri="{FF2B5EF4-FFF2-40B4-BE49-F238E27FC236}">
                    <a16:creationId xmlns:a16="http://schemas.microsoft.com/office/drawing/2014/main" id="{4FC002E1-5306-E941-ED8D-041ED299C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Line 971">
                <a:extLst>
                  <a:ext uri="{FF2B5EF4-FFF2-40B4-BE49-F238E27FC236}">
                    <a16:creationId xmlns:a16="http://schemas.microsoft.com/office/drawing/2014/main" id="{9144711D-A992-CFC8-523B-D0EDAC493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Line 972">
                <a:extLst>
                  <a:ext uri="{FF2B5EF4-FFF2-40B4-BE49-F238E27FC236}">
                    <a16:creationId xmlns:a16="http://schemas.microsoft.com/office/drawing/2014/main" id="{A48BE03E-487B-45CD-389F-E208C9A79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Line 973">
                <a:extLst>
                  <a:ext uri="{FF2B5EF4-FFF2-40B4-BE49-F238E27FC236}">
                    <a16:creationId xmlns:a16="http://schemas.microsoft.com/office/drawing/2014/main" id="{60F3D4D5-BD66-3A11-4524-EC695C621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Line 974">
                <a:extLst>
                  <a:ext uri="{FF2B5EF4-FFF2-40B4-BE49-F238E27FC236}">
                    <a16:creationId xmlns:a16="http://schemas.microsoft.com/office/drawing/2014/main" id="{21F6C083-CA38-4C59-D887-C151808E7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Line 975">
                <a:extLst>
                  <a:ext uri="{FF2B5EF4-FFF2-40B4-BE49-F238E27FC236}">
                    <a16:creationId xmlns:a16="http://schemas.microsoft.com/office/drawing/2014/main" id="{146C6ABD-E0B9-76EF-B256-0592D3738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Line 976">
                <a:extLst>
                  <a:ext uri="{FF2B5EF4-FFF2-40B4-BE49-F238E27FC236}">
                    <a16:creationId xmlns:a16="http://schemas.microsoft.com/office/drawing/2014/main" id="{6240C839-8C94-0971-8E0C-06F5E1F3B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Line 977">
                <a:extLst>
                  <a:ext uri="{FF2B5EF4-FFF2-40B4-BE49-F238E27FC236}">
                    <a16:creationId xmlns:a16="http://schemas.microsoft.com/office/drawing/2014/main" id="{43572350-EE09-1A05-B3F0-378ADE7B8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Line 978">
                <a:extLst>
                  <a:ext uri="{FF2B5EF4-FFF2-40B4-BE49-F238E27FC236}">
                    <a16:creationId xmlns:a16="http://schemas.microsoft.com/office/drawing/2014/main" id="{F1F7B1CA-BEB5-7F1B-2332-CC0EC6154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Line 979">
                <a:extLst>
                  <a:ext uri="{FF2B5EF4-FFF2-40B4-BE49-F238E27FC236}">
                    <a16:creationId xmlns:a16="http://schemas.microsoft.com/office/drawing/2014/main" id="{029B9545-4C2A-4871-74A5-FC9488E3B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Line 980">
                <a:extLst>
                  <a:ext uri="{FF2B5EF4-FFF2-40B4-BE49-F238E27FC236}">
                    <a16:creationId xmlns:a16="http://schemas.microsoft.com/office/drawing/2014/main" id="{22715A26-FC83-0150-3BCA-0DB4ED0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Line 981">
                <a:extLst>
                  <a:ext uri="{FF2B5EF4-FFF2-40B4-BE49-F238E27FC236}">
                    <a16:creationId xmlns:a16="http://schemas.microsoft.com/office/drawing/2014/main" id="{266152CA-025A-F8B7-F01E-5D5DB3CA4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Line 982">
                <a:extLst>
                  <a:ext uri="{FF2B5EF4-FFF2-40B4-BE49-F238E27FC236}">
                    <a16:creationId xmlns:a16="http://schemas.microsoft.com/office/drawing/2014/main" id="{3B8FFC59-DF9D-A3EE-4B45-5F4D63EFE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Line 983">
                <a:extLst>
                  <a:ext uri="{FF2B5EF4-FFF2-40B4-BE49-F238E27FC236}">
                    <a16:creationId xmlns:a16="http://schemas.microsoft.com/office/drawing/2014/main" id="{536925D7-9930-F80B-BE74-A9B09F5B7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Line 984">
                <a:extLst>
                  <a:ext uri="{FF2B5EF4-FFF2-40B4-BE49-F238E27FC236}">
                    <a16:creationId xmlns:a16="http://schemas.microsoft.com/office/drawing/2014/main" id="{58044178-4213-860B-469A-404261580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Line 985">
                <a:extLst>
                  <a:ext uri="{FF2B5EF4-FFF2-40B4-BE49-F238E27FC236}">
                    <a16:creationId xmlns:a16="http://schemas.microsoft.com/office/drawing/2014/main" id="{76C3D9F0-8059-AC4D-0C5F-1B101CB13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Line 986">
                <a:extLst>
                  <a:ext uri="{FF2B5EF4-FFF2-40B4-BE49-F238E27FC236}">
                    <a16:creationId xmlns:a16="http://schemas.microsoft.com/office/drawing/2014/main" id="{98DF3493-D407-0424-E737-3BECC9497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Line 987">
                <a:extLst>
                  <a:ext uri="{FF2B5EF4-FFF2-40B4-BE49-F238E27FC236}">
                    <a16:creationId xmlns:a16="http://schemas.microsoft.com/office/drawing/2014/main" id="{713185F2-CA52-F541-A837-ACA495E44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Line 988">
                <a:extLst>
                  <a:ext uri="{FF2B5EF4-FFF2-40B4-BE49-F238E27FC236}">
                    <a16:creationId xmlns:a16="http://schemas.microsoft.com/office/drawing/2014/main" id="{A44D2C24-1FF8-EEA6-8127-37012EAF0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Line 989">
                <a:extLst>
                  <a:ext uri="{FF2B5EF4-FFF2-40B4-BE49-F238E27FC236}">
                    <a16:creationId xmlns:a16="http://schemas.microsoft.com/office/drawing/2014/main" id="{E0AE8B66-62F0-1CE7-5499-5F5E1342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Line 990">
                <a:extLst>
                  <a:ext uri="{FF2B5EF4-FFF2-40B4-BE49-F238E27FC236}">
                    <a16:creationId xmlns:a16="http://schemas.microsoft.com/office/drawing/2014/main" id="{2F958290-E69C-6720-A761-D5C8BAEEC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Line 991">
                <a:extLst>
                  <a:ext uri="{FF2B5EF4-FFF2-40B4-BE49-F238E27FC236}">
                    <a16:creationId xmlns:a16="http://schemas.microsoft.com/office/drawing/2014/main" id="{564EE657-3379-2347-BA3A-95155F968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Line 992">
                <a:extLst>
                  <a:ext uri="{FF2B5EF4-FFF2-40B4-BE49-F238E27FC236}">
                    <a16:creationId xmlns:a16="http://schemas.microsoft.com/office/drawing/2014/main" id="{E3564ABF-B2AD-6655-B5D1-BD2A6A820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Line 993">
                <a:extLst>
                  <a:ext uri="{FF2B5EF4-FFF2-40B4-BE49-F238E27FC236}">
                    <a16:creationId xmlns:a16="http://schemas.microsoft.com/office/drawing/2014/main" id="{C3B7DF09-AC62-EDBD-DB25-71D680893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Line 994">
                <a:extLst>
                  <a:ext uri="{FF2B5EF4-FFF2-40B4-BE49-F238E27FC236}">
                    <a16:creationId xmlns:a16="http://schemas.microsoft.com/office/drawing/2014/main" id="{56785DD7-B1A7-7C88-BB90-472793447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Line 995">
                <a:extLst>
                  <a:ext uri="{FF2B5EF4-FFF2-40B4-BE49-F238E27FC236}">
                    <a16:creationId xmlns:a16="http://schemas.microsoft.com/office/drawing/2014/main" id="{D3C3ABC7-9319-6091-7BD8-DA31C5794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Line 996">
                <a:extLst>
                  <a:ext uri="{FF2B5EF4-FFF2-40B4-BE49-F238E27FC236}">
                    <a16:creationId xmlns:a16="http://schemas.microsoft.com/office/drawing/2014/main" id="{86274A8E-533C-039A-9C6C-B2CE95234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Line 997">
                <a:extLst>
                  <a:ext uri="{FF2B5EF4-FFF2-40B4-BE49-F238E27FC236}">
                    <a16:creationId xmlns:a16="http://schemas.microsoft.com/office/drawing/2014/main" id="{BAFF5AF4-4937-F607-E57B-B74299C5B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Line 998">
                <a:extLst>
                  <a:ext uri="{FF2B5EF4-FFF2-40B4-BE49-F238E27FC236}">
                    <a16:creationId xmlns:a16="http://schemas.microsoft.com/office/drawing/2014/main" id="{DA836FDC-5764-9962-6AB0-EE4AC99CC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Line 999">
                <a:extLst>
                  <a:ext uri="{FF2B5EF4-FFF2-40B4-BE49-F238E27FC236}">
                    <a16:creationId xmlns:a16="http://schemas.microsoft.com/office/drawing/2014/main" id="{67ACD995-1C0B-2761-0413-3B9D6DD27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Line 1000">
                <a:extLst>
                  <a:ext uri="{FF2B5EF4-FFF2-40B4-BE49-F238E27FC236}">
                    <a16:creationId xmlns:a16="http://schemas.microsoft.com/office/drawing/2014/main" id="{216BCACD-63A7-4F87-D866-63E2E8427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Line 1001">
                <a:extLst>
                  <a:ext uri="{FF2B5EF4-FFF2-40B4-BE49-F238E27FC236}">
                    <a16:creationId xmlns:a16="http://schemas.microsoft.com/office/drawing/2014/main" id="{2A046051-B354-4D10-FC7F-5FAC0C0D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Line 1002">
                <a:extLst>
                  <a:ext uri="{FF2B5EF4-FFF2-40B4-BE49-F238E27FC236}">
                    <a16:creationId xmlns:a16="http://schemas.microsoft.com/office/drawing/2014/main" id="{5D0BA9AB-D50C-6BA9-7B5E-871B8A144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Line 1003">
                <a:extLst>
                  <a:ext uri="{FF2B5EF4-FFF2-40B4-BE49-F238E27FC236}">
                    <a16:creationId xmlns:a16="http://schemas.microsoft.com/office/drawing/2014/main" id="{A8B57C2A-A1C5-31E0-C6B9-96946BBE1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Line 1004">
                <a:extLst>
                  <a:ext uri="{FF2B5EF4-FFF2-40B4-BE49-F238E27FC236}">
                    <a16:creationId xmlns:a16="http://schemas.microsoft.com/office/drawing/2014/main" id="{98123334-D8C9-C83E-E6D2-B9A6AAF14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Line 1005">
                <a:extLst>
                  <a:ext uri="{FF2B5EF4-FFF2-40B4-BE49-F238E27FC236}">
                    <a16:creationId xmlns:a16="http://schemas.microsoft.com/office/drawing/2014/main" id="{E7862E45-DB4E-104A-63A0-D54475D23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Line 1006">
                <a:extLst>
                  <a:ext uri="{FF2B5EF4-FFF2-40B4-BE49-F238E27FC236}">
                    <a16:creationId xmlns:a16="http://schemas.microsoft.com/office/drawing/2014/main" id="{EF6D52D6-BCAF-29DD-E8E9-39999A2B6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Line 1007">
                <a:extLst>
                  <a:ext uri="{FF2B5EF4-FFF2-40B4-BE49-F238E27FC236}">
                    <a16:creationId xmlns:a16="http://schemas.microsoft.com/office/drawing/2014/main" id="{A5A04842-257B-9FD2-177F-46E862D9A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Line 1008">
                <a:extLst>
                  <a:ext uri="{FF2B5EF4-FFF2-40B4-BE49-F238E27FC236}">
                    <a16:creationId xmlns:a16="http://schemas.microsoft.com/office/drawing/2014/main" id="{45919BB3-A4C0-EB47-4C74-9AA992B46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210">
              <a:extLst>
                <a:ext uri="{FF2B5EF4-FFF2-40B4-BE49-F238E27FC236}">
                  <a16:creationId xmlns:a16="http://schemas.microsoft.com/office/drawing/2014/main" id="{9BD2ACA3-4FFD-A3E6-58EA-287FD21DA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2400"/>
              <a:ext cx="177" cy="660"/>
              <a:chOff x="3768" y="2400"/>
              <a:chExt cx="177" cy="660"/>
            </a:xfrm>
          </p:grpSpPr>
          <p:sp>
            <p:nvSpPr>
              <p:cNvPr id="900" name="Line 1010">
                <a:extLst>
                  <a:ext uri="{FF2B5EF4-FFF2-40B4-BE49-F238E27FC236}">
                    <a16:creationId xmlns:a16="http://schemas.microsoft.com/office/drawing/2014/main" id="{69425F45-5327-AC7D-825A-C77842C93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Line 1011">
                <a:extLst>
                  <a:ext uri="{FF2B5EF4-FFF2-40B4-BE49-F238E27FC236}">
                    <a16:creationId xmlns:a16="http://schemas.microsoft.com/office/drawing/2014/main" id="{4F05B525-BBBA-94D6-17F4-A3A1E18C7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Line 1012">
                <a:extLst>
                  <a:ext uri="{FF2B5EF4-FFF2-40B4-BE49-F238E27FC236}">
                    <a16:creationId xmlns:a16="http://schemas.microsoft.com/office/drawing/2014/main" id="{83638D5E-955C-BBDE-6D3F-933965F9D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Line 1013">
                <a:extLst>
                  <a:ext uri="{FF2B5EF4-FFF2-40B4-BE49-F238E27FC236}">
                    <a16:creationId xmlns:a16="http://schemas.microsoft.com/office/drawing/2014/main" id="{4C7AE222-6E37-BEFE-3F48-7B7E766A1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Line 1014">
                <a:extLst>
                  <a:ext uri="{FF2B5EF4-FFF2-40B4-BE49-F238E27FC236}">
                    <a16:creationId xmlns:a16="http://schemas.microsoft.com/office/drawing/2014/main" id="{20D68992-89C3-B0CE-DBE0-892892186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Line 1015">
                <a:extLst>
                  <a:ext uri="{FF2B5EF4-FFF2-40B4-BE49-F238E27FC236}">
                    <a16:creationId xmlns:a16="http://schemas.microsoft.com/office/drawing/2014/main" id="{1E5529A0-067A-16A0-A30A-57257FDFA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Line 1016">
                <a:extLst>
                  <a:ext uri="{FF2B5EF4-FFF2-40B4-BE49-F238E27FC236}">
                    <a16:creationId xmlns:a16="http://schemas.microsoft.com/office/drawing/2014/main" id="{9348535F-E8CA-2736-7607-2BEAD7302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Line 1017">
                <a:extLst>
                  <a:ext uri="{FF2B5EF4-FFF2-40B4-BE49-F238E27FC236}">
                    <a16:creationId xmlns:a16="http://schemas.microsoft.com/office/drawing/2014/main" id="{EF93A72F-23DC-AF4A-6865-D1A3A17FC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Line 1018">
                <a:extLst>
                  <a:ext uri="{FF2B5EF4-FFF2-40B4-BE49-F238E27FC236}">
                    <a16:creationId xmlns:a16="http://schemas.microsoft.com/office/drawing/2014/main" id="{B83E55F1-0A5D-F87D-07E7-0D120D38F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Line 1019">
                <a:extLst>
                  <a:ext uri="{FF2B5EF4-FFF2-40B4-BE49-F238E27FC236}">
                    <a16:creationId xmlns:a16="http://schemas.microsoft.com/office/drawing/2014/main" id="{BC37FE6B-D84B-C77C-D249-B91DCAE83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Line 1020">
                <a:extLst>
                  <a:ext uri="{FF2B5EF4-FFF2-40B4-BE49-F238E27FC236}">
                    <a16:creationId xmlns:a16="http://schemas.microsoft.com/office/drawing/2014/main" id="{91751693-D178-548E-28A9-590A600F0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Line 1021">
                <a:extLst>
                  <a:ext uri="{FF2B5EF4-FFF2-40B4-BE49-F238E27FC236}">
                    <a16:creationId xmlns:a16="http://schemas.microsoft.com/office/drawing/2014/main" id="{FA035EE3-08D6-B67F-67CB-C5AEA3BCF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Line 1022">
                <a:extLst>
                  <a:ext uri="{FF2B5EF4-FFF2-40B4-BE49-F238E27FC236}">
                    <a16:creationId xmlns:a16="http://schemas.microsoft.com/office/drawing/2014/main" id="{CE403129-0F78-1FB3-BBC9-68575D66E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Line 1023">
                <a:extLst>
                  <a:ext uri="{FF2B5EF4-FFF2-40B4-BE49-F238E27FC236}">
                    <a16:creationId xmlns:a16="http://schemas.microsoft.com/office/drawing/2014/main" id="{E73D8ADD-90AB-81E6-453A-678E1EE83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Line 1024">
                <a:extLst>
                  <a:ext uri="{FF2B5EF4-FFF2-40B4-BE49-F238E27FC236}">
                    <a16:creationId xmlns:a16="http://schemas.microsoft.com/office/drawing/2014/main" id="{DEA75C4D-9BDC-3691-951C-221E0BB88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Line 1025">
                <a:extLst>
                  <a:ext uri="{FF2B5EF4-FFF2-40B4-BE49-F238E27FC236}">
                    <a16:creationId xmlns:a16="http://schemas.microsoft.com/office/drawing/2014/main" id="{CF47D246-8E39-985B-5945-DB73D4E0C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Line 1026">
                <a:extLst>
                  <a:ext uri="{FF2B5EF4-FFF2-40B4-BE49-F238E27FC236}">
                    <a16:creationId xmlns:a16="http://schemas.microsoft.com/office/drawing/2014/main" id="{58DAE82B-0307-4EDC-5672-F5E198D4C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Line 1027">
                <a:extLst>
                  <a:ext uri="{FF2B5EF4-FFF2-40B4-BE49-F238E27FC236}">
                    <a16:creationId xmlns:a16="http://schemas.microsoft.com/office/drawing/2014/main" id="{BE9F48EB-A2D8-B1F7-5E81-4BB85AC4C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Line 1028">
                <a:extLst>
                  <a:ext uri="{FF2B5EF4-FFF2-40B4-BE49-F238E27FC236}">
                    <a16:creationId xmlns:a16="http://schemas.microsoft.com/office/drawing/2014/main" id="{51537805-9AA0-BA67-9DD8-C979C5B8E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Line 1029">
                <a:extLst>
                  <a:ext uri="{FF2B5EF4-FFF2-40B4-BE49-F238E27FC236}">
                    <a16:creationId xmlns:a16="http://schemas.microsoft.com/office/drawing/2014/main" id="{001BA1E3-1CD9-D49B-189E-4AFF390AC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Line 1030">
                <a:extLst>
                  <a:ext uri="{FF2B5EF4-FFF2-40B4-BE49-F238E27FC236}">
                    <a16:creationId xmlns:a16="http://schemas.microsoft.com/office/drawing/2014/main" id="{8777DBDB-7839-B870-263B-4480ED2A0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Line 1031">
                <a:extLst>
                  <a:ext uri="{FF2B5EF4-FFF2-40B4-BE49-F238E27FC236}">
                    <a16:creationId xmlns:a16="http://schemas.microsoft.com/office/drawing/2014/main" id="{AC472FD4-CFAF-EF2F-D606-EF855129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Line 1032">
                <a:extLst>
                  <a:ext uri="{FF2B5EF4-FFF2-40B4-BE49-F238E27FC236}">
                    <a16:creationId xmlns:a16="http://schemas.microsoft.com/office/drawing/2014/main" id="{94157D5F-B83F-79C7-0229-C977348B4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Line 1033">
                <a:extLst>
                  <a:ext uri="{FF2B5EF4-FFF2-40B4-BE49-F238E27FC236}">
                    <a16:creationId xmlns:a16="http://schemas.microsoft.com/office/drawing/2014/main" id="{C5626B6E-AEC0-6256-01E4-A808065ED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Line 1034">
                <a:extLst>
                  <a:ext uri="{FF2B5EF4-FFF2-40B4-BE49-F238E27FC236}">
                    <a16:creationId xmlns:a16="http://schemas.microsoft.com/office/drawing/2014/main" id="{E39E518F-DDC3-CF19-B5A2-39B0B9BC9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Line 1035">
                <a:extLst>
                  <a:ext uri="{FF2B5EF4-FFF2-40B4-BE49-F238E27FC236}">
                    <a16:creationId xmlns:a16="http://schemas.microsoft.com/office/drawing/2014/main" id="{85EC53F0-A0D7-EE28-692A-AA6CFD2C6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Line 1036">
                <a:extLst>
                  <a:ext uri="{FF2B5EF4-FFF2-40B4-BE49-F238E27FC236}">
                    <a16:creationId xmlns:a16="http://schemas.microsoft.com/office/drawing/2014/main" id="{6452E172-8699-03CA-8363-45EA50524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Line 1037">
                <a:extLst>
                  <a:ext uri="{FF2B5EF4-FFF2-40B4-BE49-F238E27FC236}">
                    <a16:creationId xmlns:a16="http://schemas.microsoft.com/office/drawing/2014/main" id="{7161950C-0C8B-5289-D62B-790A4D435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Line 1038">
                <a:extLst>
                  <a:ext uri="{FF2B5EF4-FFF2-40B4-BE49-F238E27FC236}">
                    <a16:creationId xmlns:a16="http://schemas.microsoft.com/office/drawing/2014/main" id="{25ED88CC-2663-2B78-D262-AEE70536D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Line 1039">
                <a:extLst>
                  <a:ext uri="{FF2B5EF4-FFF2-40B4-BE49-F238E27FC236}">
                    <a16:creationId xmlns:a16="http://schemas.microsoft.com/office/drawing/2014/main" id="{A4645E5A-17B5-0196-F749-54DDA4505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Line 1040">
                <a:extLst>
                  <a:ext uri="{FF2B5EF4-FFF2-40B4-BE49-F238E27FC236}">
                    <a16:creationId xmlns:a16="http://schemas.microsoft.com/office/drawing/2014/main" id="{EA14A3C8-4867-79A5-E0DF-9A5FC60AA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Line 1041">
                <a:extLst>
                  <a:ext uri="{FF2B5EF4-FFF2-40B4-BE49-F238E27FC236}">
                    <a16:creationId xmlns:a16="http://schemas.microsoft.com/office/drawing/2014/main" id="{B1ED1EED-A259-B6EE-BA1D-0CDAB2FE0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Line 1042">
                <a:extLst>
                  <a:ext uri="{FF2B5EF4-FFF2-40B4-BE49-F238E27FC236}">
                    <a16:creationId xmlns:a16="http://schemas.microsoft.com/office/drawing/2014/main" id="{383C3C6F-A8A2-75F5-8A4A-1D682C530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Line 1043">
                <a:extLst>
                  <a:ext uri="{FF2B5EF4-FFF2-40B4-BE49-F238E27FC236}">
                    <a16:creationId xmlns:a16="http://schemas.microsoft.com/office/drawing/2014/main" id="{6B3EDBAF-E894-9A89-13D1-BD15EADA1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Line 1044">
                <a:extLst>
                  <a:ext uri="{FF2B5EF4-FFF2-40B4-BE49-F238E27FC236}">
                    <a16:creationId xmlns:a16="http://schemas.microsoft.com/office/drawing/2014/main" id="{0BD714C5-FCF6-1651-60F4-AC233EB8D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Line 1045">
                <a:extLst>
                  <a:ext uri="{FF2B5EF4-FFF2-40B4-BE49-F238E27FC236}">
                    <a16:creationId xmlns:a16="http://schemas.microsoft.com/office/drawing/2014/main" id="{189D5C44-10B6-935E-B7D7-E91514EF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Line 1046">
                <a:extLst>
                  <a:ext uri="{FF2B5EF4-FFF2-40B4-BE49-F238E27FC236}">
                    <a16:creationId xmlns:a16="http://schemas.microsoft.com/office/drawing/2014/main" id="{457200E4-3A20-D250-EFBD-BBE7B85C4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Line 1047">
                <a:extLst>
                  <a:ext uri="{FF2B5EF4-FFF2-40B4-BE49-F238E27FC236}">
                    <a16:creationId xmlns:a16="http://schemas.microsoft.com/office/drawing/2014/main" id="{06ECDA35-48A8-71CA-1DF9-BB7BE84E5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Line 1048">
                <a:extLst>
                  <a:ext uri="{FF2B5EF4-FFF2-40B4-BE49-F238E27FC236}">
                    <a16:creationId xmlns:a16="http://schemas.microsoft.com/office/drawing/2014/main" id="{E8F81735-0660-2DB6-FB63-A8EE3B89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Line 1049">
                <a:extLst>
                  <a:ext uri="{FF2B5EF4-FFF2-40B4-BE49-F238E27FC236}">
                    <a16:creationId xmlns:a16="http://schemas.microsoft.com/office/drawing/2014/main" id="{E109852A-60BA-C736-9F8E-F0347937C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Line 1050">
                <a:extLst>
                  <a:ext uri="{FF2B5EF4-FFF2-40B4-BE49-F238E27FC236}">
                    <a16:creationId xmlns:a16="http://schemas.microsoft.com/office/drawing/2014/main" id="{34ED0859-8C1D-D0FD-8A31-12DEB7A59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Line 1051">
                <a:extLst>
                  <a:ext uri="{FF2B5EF4-FFF2-40B4-BE49-F238E27FC236}">
                    <a16:creationId xmlns:a16="http://schemas.microsoft.com/office/drawing/2014/main" id="{F0F328C8-2923-3A5B-5599-F333C611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Line 1052">
                <a:extLst>
                  <a:ext uri="{FF2B5EF4-FFF2-40B4-BE49-F238E27FC236}">
                    <a16:creationId xmlns:a16="http://schemas.microsoft.com/office/drawing/2014/main" id="{F0AAC73D-9195-C618-C3BC-E6B59B1A4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Line 1053">
                <a:extLst>
                  <a:ext uri="{FF2B5EF4-FFF2-40B4-BE49-F238E27FC236}">
                    <a16:creationId xmlns:a16="http://schemas.microsoft.com/office/drawing/2014/main" id="{C698AAE9-673E-521F-6AB2-E0A38A9C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Line 1054">
                <a:extLst>
                  <a:ext uri="{FF2B5EF4-FFF2-40B4-BE49-F238E27FC236}">
                    <a16:creationId xmlns:a16="http://schemas.microsoft.com/office/drawing/2014/main" id="{6CA1F87A-754E-31E2-4E4B-1EF60B7C9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Line 1055">
                <a:extLst>
                  <a:ext uri="{FF2B5EF4-FFF2-40B4-BE49-F238E27FC236}">
                    <a16:creationId xmlns:a16="http://schemas.microsoft.com/office/drawing/2014/main" id="{9C536DEA-3EB9-6730-14A6-C816872C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Line 1056">
                <a:extLst>
                  <a:ext uri="{FF2B5EF4-FFF2-40B4-BE49-F238E27FC236}">
                    <a16:creationId xmlns:a16="http://schemas.microsoft.com/office/drawing/2014/main" id="{A03A7E31-9E2B-34C1-21D2-825E39344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Line 1057">
                <a:extLst>
                  <a:ext uri="{FF2B5EF4-FFF2-40B4-BE49-F238E27FC236}">
                    <a16:creationId xmlns:a16="http://schemas.microsoft.com/office/drawing/2014/main" id="{E01C6B6F-12B1-D48D-90D2-7903E5956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Line 1058">
                <a:extLst>
                  <a:ext uri="{FF2B5EF4-FFF2-40B4-BE49-F238E27FC236}">
                    <a16:creationId xmlns:a16="http://schemas.microsoft.com/office/drawing/2014/main" id="{01D8E5ED-7523-F806-8FE2-02C65FD35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Line 1059">
                <a:extLst>
                  <a:ext uri="{FF2B5EF4-FFF2-40B4-BE49-F238E27FC236}">
                    <a16:creationId xmlns:a16="http://schemas.microsoft.com/office/drawing/2014/main" id="{C5F1AC3E-28D0-B08A-448B-112D5CE37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Line 1060">
                <a:extLst>
                  <a:ext uri="{FF2B5EF4-FFF2-40B4-BE49-F238E27FC236}">
                    <a16:creationId xmlns:a16="http://schemas.microsoft.com/office/drawing/2014/main" id="{BA35492B-BE47-5EBD-DA4E-920FB2536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Line 1061">
                <a:extLst>
                  <a:ext uri="{FF2B5EF4-FFF2-40B4-BE49-F238E27FC236}">
                    <a16:creationId xmlns:a16="http://schemas.microsoft.com/office/drawing/2014/main" id="{03B44652-4252-4756-5D0B-7BE14C489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Line 1062">
                <a:extLst>
                  <a:ext uri="{FF2B5EF4-FFF2-40B4-BE49-F238E27FC236}">
                    <a16:creationId xmlns:a16="http://schemas.microsoft.com/office/drawing/2014/main" id="{019C3AE9-33A6-9341-C4F0-5331C9AB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Line 1063">
                <a:extLst>
                  <a:ext uri="{FF2B5EF4-FFF2-40B4-BE49-F238E27FC236}">
                    <a16:creationId xmlns:a16="http://schemas.microsoft.com/office/drawing/2014/main" id="{B505AAD6-F0C0-8C38-B54E-FD5D68C61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Line 1064">
                <a:extLst>
                  <a:ext uri="{FF2B5EF4-FFF2-40B4-BE49-F238E27FC236}">
                    <a16:creationId xmlns:a16="http://schemas.microsoft.com/office/drawing/2014/main" id="{230CFDE6-49A5-D6BA-9468-C229A0B63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Line 1065">
                <a:extLst>
                  <a:ext uri="{FF2B5EF4-FFF2-40B4-BE49-F238E27FC236}">
                    <a16:creationId xmlns:a16="http://schemas.microsoft.com/office/drawing/2014/main" id="{F8EEBDD2-0273-6C1B-9525-FC738A6C0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Line 1066">
                <a:extLst>
                  <a:ext uri="{FF2B5EF4-FFF2-40B4-BE49-F238E27FC236}">
                    <a16:creationId xmlns:a16="http://schemas.microsoft.com/office/drawing/2014/main" id="{F01C2D64-ED62-5AAD-6702-3E1777105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Line 1067">
                <a:extLst>
                  <a:ext uri="{FF2B5EF4-FFF2-40B4-BE49-F238E27FC236}">
                    <a16:creationId xmlns:a16="http://schemas.microsoft.com/office/drawing/2014/main" id="{3AAD96DB-3D1B-56A9-A25B-FAA3FE0A8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Line 1068">
                <a:extLst>
                  <a:ext uri="{FF2B5EF4-FFF2-40B4-BE49-F238E27FC236}">
                    <a16:creationId xmlns:a16="http://schemas.microsoft.com/office/drawing/2014/main" id="{5643DDE4-B844-B5FC-38BA-9A3EF8AEC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Line 1069">
                <a:extLst>
                  <a:ext uri="{FF2B5EF4-FFF2-40B4-BE49-F238E27FC236}">
                    <a16:creationId xmlns:a16="http://schemas.microsoft.com/office/drawing/2014/main" id="{E15AF094-54A4-2A0A-199D-59C8AF32F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Line 1070">
                <a:extLst>
                  <a:ext uri="{FF2B5EF4-FFF2-40B4-BE49-F238E27FC236}">
                    <a16:creationId xmlns:a16="http://schemas.microsoft.com/office/drawing/2014/main" id="{34821695-8426-0398-4526-2E8E2E773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Line 1071">
                <a:extLst>
                  <a:ext uri="{FF2B5EF4-FFF2-40B4-BE49-F238E27FC236}">
                    <a16:creationId xmlns:a16="http://schemas.microsoft.com/office/drawing/2014/main" id="{8F1EB293-F3CF-E695-E179-17C356B5D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Line 1072">
                <a:extLst>
                  <a:ext uri="{FF2B5EF4-FFF2-40B4-BE49-F238E27FC236}">
                    <a16:creationId xmlns:a16="http://schemas.microsoft.com/office/drawing/2014/main" id="{40B0EC1D-4620-F64B-748E-DE65A1408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Line 1073">
                <a:extLst>
                  <a:ext uri="{FF2B5EF4-FFF2-40B4-BE49-F238E27FC236}">
                    <a16:creationId xmlns:a16="http://schemas.microsoft.com/office/drawing/2014/main" id="{5464BCB1-73F8-2C94-5486-14F6BD4F3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Line 1074">
                <a:extLst>
                  <a:ext uri="{FF2B5EF4-FFF2-40B4-BE49-F238E27FC236}">
                    <a16:creationId xmlns:a16="http://schemas.microsoft.com/office/drawing/2014/main" id="{039C00AF-9CF9-124B-88BA-1369E0874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Line 1075">
                <a:extLst>
                  <a:ext uri="{FF2B5EF4-FFF2-40B4-BE49-F238E27FC236}">
                    <a16:creationId xmlns:a16="http://schemas.microsoft.com/office/drawing/2014/main" id="{54C7CCAD-E976-24EB-32F4-B045D4C8F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Line 1076">
                <a:extLst>
                  <a:ext uri="{FF2B5EF4-FFF2-40B4-BE49-F238E27FC236}">
                    <a16:creationId xmlns:a16="http://schemas.microsoft.com/office/drawing/2014/main" id="{5CFB1E49-DACF-2465-7CBA-EB4CFA791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Line 1077">
                <a:extLst>
                  <a:ext uri="{FF2B5EF4-FFF2-40B4-BE49-F238E27FC236}">
                    <a16:creationId xmlns:a16="http://schemas.microsoft.com/office/drawing/2014/main" id="{62FF4275-657B-C7FE-2456-9CD5ABA6D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Line 1078">
                <a:extLst>
                  <a:ext uri="{FF2B5EF4-FFF2-40B4-BE49-F238E27FC236}">
                    <a16:creationId xmlns:a16="http://schemas.microsoft.com/office/drawing/2014/main" id="{29B5E106-6258-7D20-677B-61CEB1391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Line 1079">
                <a:extLst>
                  <a:ext uri="{FF2B5EF4-FFF2-40B4-BE49-F238E27FC236}">
                    <a16:creationId xmlns:a16="http://schemas.microsoft.com/office/drawing/2014/main" id="{860D019C-08C4-C143-48C5-4F6DDAD94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Line 1080">
                <a:extLst>
                  <a:ext uri="{FF2B5EF4-FFF2-40B4-BE49-F238E27FC236}">
                    <a16:creationId xmlns:a16="http://schemas.microsoft.com/office/drawing/2014/main" id="{8F445F35-1688-EFF9-59F2-2747A7FB2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Line 1081">
                <a:extLst>
                  <a:ext uri="{FF2B5EF4-FFF2-40B4-BE49-F238E27FC236}">
                    <a16:creationId xmlns:a16="http://schemas.microsoft.com/office/drawing/2014/main" id="{171FA2A5-E1F7-75C8-0F6A-FA110B878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Line 1082">
                <a:extLst>
                  <a:ext uri="{FF2B5EF4-FFF2-40B4-BE49-F238E27FC236}">
                    <a16:creationId xmlns:a16="http://schemas.microsoft.com/office/drawing/2014/main" id="{47B3132E-0D7B-15A0-2F4E-17C2A3EB0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Line 1083">
                <a:extLst>
                  <a:ext uri="{FF2B5EF4-FFF2-40B4-BE49-F238E27FC236}">
                    <a16:creationId xmlns:a16="http://schemas.microsoft.com/office/drawing/2014/main" id="{6B215751-E663-30F1-2E7A-F5A3ECC52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Line 1084">
                <a:extLst>
                  <a:ext uri="{FF2B5EF4-FFF2-40B4-BE49-F238E27FC236}">
                    <a16:creationId xmlns:a16="http://schemas.microsoft.com/office/drawing/2014/main" id="{C36B3D25-00C5-29F9-B969-597CDCE40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Line 1085">
                <a:extLst>
                  <a:ext uri="{FF2B5EF4-FFF2-40B4-BE49-F238E27FC236}">
                    <a16:creationId xmlns:a16="http://schemas.microsoft.com/office/drawing/2014/main" id="{B1707000-573B-A21C-0C9D-975F0C505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Line 1086">
                <a:extLst>
                  <a:ext uri="{FF2B5EF4-FFF2-40B4-BE49-F238E27FC236}">
                    <a16:creationId xmlns:a16="http://schemas.microsoft.com/office/drawing/2014/main" id="{795B49A5-C8D1-9C3A-02F2-F0E997B80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Line 1087">
                <a:extLst>
                  <a:ext uri="{FF2B5EF4-FFF2-40B4-BE49-F238E27FC236}">
                    <a16:creationId xmlns:a16="http://schemas.microsoft.com/office/drawing/2014/main" id="{A42D3517-3B3F-E216-5D08-64D925854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Line 1088">
                <a:extLst>
                  <a:ext uri="{FF2B5EF4-FFF2-40B4-BE49-F238E27FC236}">
                    <a16:creationId xmlns:a16="http://schemas.microsoft.com/office/drawing/2014/main" id="{A71C3796-C19E-3408-BB55-A0852D79E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Line 1089">
                <a:extLst>
                  <a:ext uri="{FF2B5EF4-FFF2-40B4-BE49-F238E27FC236}">
                    <a16:creationId xmlns:a16="http://schemas.microsoft.com/office/drawing/2014/main" id="{E986D38B-C3FE-2D6C-BCF3-5EA5003D2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Line 1090">
                <a:extLst>
                  <a:ext uri="{FF2B5EF4-FFF2-40B4-BE49-F238E27FC236}">
                    <a16:creationId xmlns:a16="http://schemas.microsoft.com/office/drawing/2014/main" id="{AA81A3C6-B808-F942-802D-28962EFC0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Line 1091">
                <a:extLst>
                  <a:ext uri="{FF2B5EF4-FFF2-40B4-BE49-F238E27FC236}">
                    <a16:creationId xmlns:a16="http://schemas.microsoft.com/office/drawing/2014/main" id="{F847FDE7-CD1A-5668-3F2C-670686C6C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Line 1092">
                <a:extLst>
                  <a:ext uri="{FF2B5EF4-FFF2-40B4-BE49-F238E27FC236}">
                    <a16:creationId xmlns:a16="http://schemas.microsoft.com/office/drawing/2014/main" id="{EBB90005-3633-C7CB-F889-6C9A013ED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Line 1093">
                <a:extLst>
                  <a:ext uri="{FF2B5EF4-FFF2-40B4-BE49-F238E27FC236}">
                    <a16:creationId xmlns:a16="http://schemas.microsoft.com/office/drawing/2014/main" id="{48E2C465-4142-D0AD-0B90-32C7DCF07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Line 1094">
                <a:extLst>
                  <a:ext uri="{FF2B5EF4-FFF2-40B4-BE49-F238E27FC236}">
                    <a16:creationId xmlns:a16="http://schemas.microsoft.com/office/drawing/2014/main" id="{22CCBEDC-6219-8693-A886-67ED29C49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Line 1095">
                <a:extLst>
                  <a:ext uri="{FF2B5EF4-FFF2-40B4-BE49-F238E27FC236}">
                    <a16:creationId xmlns:a16="http://schemas.microsoft.com/office/drawing/2014/main" id="{4E671318-0B86-968E-A408-9BC8E5C3B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2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Line 1096">
                <a:extLst>
                  <a:ext uri="{FF2B5EF4-FFF2-40B4-BE49-F238E27FC236}">
                    <a16:creationId xmlns:a16="http://schemas.microsoft.com/office/drawing/2014/main" id="{1727751E-419B-5FFA-C988-5EA2CF2EC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Line 1097">
                <a:extLst>
                  <a:ext uri="{FF2B5EF4-FFF2-40B4-BE49-F238E27FC236}">
                    <a16:creationId xmlns:a16="http://schemas.microsoft.com/office/drawing/2014/main" id="{9A0D2995-BF79-C3E4-36EA-AE5808CBF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Line 1098">
                <a:extLst>
                  <a:ext uri="{FF2B5EF4-FFF2-40B4-BE49-F238E27FC236}">
                    <a16:creationId xmlns:a16="http://schemas.microsoft.com/office/drawing/2014/main" id="{FC8338A9-F672-F07D-6D84-DC018F54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Line 1099">
                <a:extLst>
                  <a:ext uri="{FF2B5EF4-FFF2-40B4-BE49-F238E27FC236}">
                    <a16:creationId xmlns:a16="http://schemas.microsoft.com/office/drawing/2014/main" id="{E47C8676-8022-E039-2C5D-624B99595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2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Line 1100">
                <a:extLst>
                  <a:ext uri="{FF2B5EF4-FFF2-40B4-BE49-F238E27FC236}">
                    <a16:creationId xmlns:a16="http://schemas.microsoft.com/office/drawing/2014/main" id="{1AD6CBB1-1D9E-7604-D7CE-D0DDFAE0B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Line 1101">
                <a:extLst>
                  <a:ext uri="{FF2B5EF4-FFF2-40B4-BE49-F238E27FC236}">
                    <a16:creationId xmlns:a16="http://schemas.microsoft.com/office/drawing/2014/main" id="{224E9345-4A58-7F1F-CBA8-EAC6DDB39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Line 1102">
                <a:extLst>
                  <a:ext uri="{FF2B5EF4-FFF2-40B4-BE49-F238E27FC236}">
                    <a16:creationId xmlns:a16="http://schemas.microsoft.com/office/drawing/2014/main" id="{6FF33996-EA0F-369C-6168-BADB1448F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Line 1103">
                <a:extLst>
                  <a:ext uri="{FF2B5EF4-FFF2-40B4-BE49-F238E27FC236}">
                    <a16:creationId xmlns:a16="http://schemas.microsoft.com/office/drawing/2014/main" id="{401D0337-143E-C8DE-E52C-42EB34730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Line 1104">
                <a:extLst>
                  <a:ext uri="{FF2B5EF4-FFF2-40B4-BE49-F238E27FC236}">
                    <a16:creationId xmlns:a16="http://schemas.microsoft.com/office/drawing/2014/main" id="{20BB6DF7-C1FE-47CB-D5E0-79C3A1D82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Line 1105">
                <a:extLst>
                  <a:ext uri="{FF2B5EF4-FFF2-40B4-BE49-F238E27FC236}">
                    <a16:creationId xmlns:a16="http://schemas.microsoft.com/office/drawing/2014/main" id="{412CD76A-517C-1D01-8D9B-72D092999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Line 1106">
                <a:extLst>
                  <a:ext uri="{FF2B5EF4-FFF2-40B4-BE49-F238E27FC236}">
                    <a16:creationId xmlns:a16="http://schemas.microsoft.com/office/drawing/2014/main" id="{284F0637-75E9-FE96-D2E1-78FE6E4B5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Line 1107">
                <a:extLst>
                  <a:ext uri="{FF2B5EF4-FFF2-40B4-BE49-F238E27FC236}">
                    <a16:creationId xmlns:a16="http://schemas.microsoft.com/office/drawing/2014/main" id="{31B61163-4606-09A4-895B-DECB21813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Line 1108">
                <a:extLst>
                  <a:ext uri="{FF2B5EF4-FFF2-40B4-BE49-F238E27FC236}">
                    <a16:creationId xmlns:a16="http://schemas.microsoft.com/office/drawing/2014/main" id="{E565E6B4-717F-D511-EB69-F38EBB0F6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Line 1109">
                <a:extLst>
                  <a:ext uri="{FF2B5EF4-FFF2-40B4-BE49-F238E27FC236}">
                    <a16:creationId xmlns:a16="http://schemas.microsoft.com/office/drawing/2014/main" id="{C67AED1B-A38A-9E25-CDB0-DEAD4125D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Line 1110">
                <a:extLst>
                  <a:ext uri="{FF2B5EF4-FFF2-40B4-BE49-F238E27FC236}">
                    <a16:creationId xmlns:a16="http://schemas.microsoft.com/office/drawing/2014/main" id="{62FE9DAD-5723-DE24-F7AF-1B26B066F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Line 1111">
                <a:extLst>
                  <a:ext uri="{FF2B5EF4-FFF2-40B4-BE49-F238E27FC236}">
                    <a16:creationId xmlns:a16="http://schemas.microsoft.com/office/drawing/2014/main" id="{31A0CEE3-12D5-2E23-3AF4-41F8A887E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Line 1112">
                <a:extLst>
                  <a:ext uri="{FF2B5EF4-FFF2-40B4-BE49-F238E27FC236}">
                    <a16:creationId xmlns:a16="http://schemas.microsoft.com/office/drawing/2014/main" id="{AD8253FC-EF72-0E4A-B43F-6A88E06EF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Line 1113">
                <a:extLst>
                  <a:ext uri="{FF2B5EF4-FFF2-40B4-BE49-F238E27FC236}">
                    <a16:creationId xmlns:a16="http://schemas.microsoft.com/office/drawing/2014/main" id="{0A9F04B2-D021-B38A-9953-A469A4445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Line 1114">
                <a:extLst>
                  <a:ext uri="{FF2B5EF4-FFF2-40B4-BE49-F238E27FC236}">
                    <a16:creationId xmlns:a16="http://schemas.microsoft.com/office/drawing/2014/main" id="{16AD1447-80C6-DFB5-59EA-BEA56A290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Line 1115">
                <a:extLst>
                  <a:ext uri="{FF2B5EF4-FFF2-40B4-BE49-F238E27FC236}">
                    <a16:creationId xmlns:a16="http://schemas.microsoft.com/office/drawing/2014/main" id="{2E6303E6-0D2B-4F6F-9C6F-3DE2E821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Line 1116">
                <a:extLst>
                  <a:ext uri="{FF2B5EF4-FFF2-40B4-BE49-F238E27FC236}">
                    <a16:creationId xmlns:a16="http://schemas.microsoft.com/office/drawing/2014/main" id="{0AE9B94F-B669-25E7-0210-2852D5C17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Line 1117">
                <a:extLst>
                  <a:ext uri="{FF2B5EF4-FFF2-40B4-BE49-F238E27FC236}">
                    <a16:creationId xmlns:a16="http://schemas.microsoft.com/office/drawing/2014/main" id="{1C379EF5-DB0D-4FD6-43F1-D98AB6DC8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Line 1118">
                <a:extLst>
                  <a:ext uri="{FF2B5EF4-FFF2-40B4-BE49-F238E27FC236}">
                    <a16:creationId xmlns:a16="http://schemas.microsoft.com/office/drawing/2014/main" id="{E631AA96-F198-CB18-4908-4EAD06131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Line 1119">
                <a:extLst>
                  <a:ext uri="{FF2B5EF4-FFF2-40B4-BE49-F238E27FC236}">
                    <a16:creationId xmlns:a16="http://schemas.microsoft.com/office/drawing/2014/main" id="{0972D6D0-ACD7-CC36-A9DD-0E71B924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Line 1120">
                <a:extLst>
                  <a:ext uri="{FF2B5EF4-FFF2-40B4-BE49-F238E27FC236}">
                    <a16:creationId xmlns:a16="http://schemas.microsoft.com/office/drawing/2014/main" id="{3F114276-CCFA-5FD1-5B1C-C6C0156C2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Line 1121">
                <a:extLst>
                  <a:ext uri="{FF2B5EF4-FFF2-40B4-BE49-F238E27FC236}">
                    <a16:creationId xmlns:a16="http://schemas.microsoft.com/office/drawing/2014/main" id="{D80C7F9E-0CAE-6879-79AE-C9E667B0D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Line 1122">
                <a:extLst>
                  <a:ext uri="{FF2B5EF4-FFF2-40B4-BE49-F238E27FC236}">
                    <a16:creationId xmlns:a16="http://schemas.microsoft.com/office/drawing/2014/main" id="{6D533903-B92D-6EDB-0745-9F31A79D4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Line 1123">
                <a:extLst>
                  <a:ext uri="{FF2B5EF4-FFF2-40B4-BE49-F238E27FC236}">
                    <a16:creationId xmlns:a16="http://schemas.microsoft.com/office/drawing/2014/main" id="{57912769-A6A0-5997-E50B-A6E06DBF1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Line 1124">
                <a:extLst>
                  <a:ext uri="{FF2B5EF4-FFF2-40B4-BE49-F238E27FC236}">
                    <a16:creationId xmlns:a16="http://schemas.microsoft.com/office/drawing/2014/main" id="{4AB136B5-FA09-936F-B282-5581B3C10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Line 1125">
                <a:extLst>
                  <a:ext uri="{FF2B5EF4-FFF2-40B4-BE49-F238E27FC236}">
                    <a16:creationId xmlns:a16="http://schemas.microsoft.com/office/drawing/2014/main" id="{3AAAE9B6-FD3A-EC7C-1D3F-48F319B59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Line 1126">
                <a:extLst>
                  <a:ext uri="{FF2B5EF4-FFF2-40B4-BE49-F238E27FC236}">
                    <a16:creationId xmlns:a16="http://schemas.microsoft.com/office/drawing/2014/main" id="{AD4CC072-A4C7-09D8-D7AE-19EA150B3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Line 1127">
                <a:extLst>
                  <a:ext uri="{FF2B5EF4-FFF2-40B4-BE49-F238E27FC236}">
                    <a16:creationId xmlns:a16="http://schemas.microsoft.com/office/drawing/2014/main" id="{DEFEE57F-B318-B003-52C7-D799547BF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Line 1128">
                <a:extLst>
                  <a:ext uri="{FF2B5EF4-FFF2-40B4-BE49-F238E27FC236}">
                    <a16:creationId xmlns:a16="http://schemas.microsoft.com/office/drawing/2014/main" id="{F9FABFA5-FAC8-9AE1-48B4-3B3ABC575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Line 1129">
                <a:extLst>
                  <a:ext uri="{FF2B5EF4-FFF2-40B4-BE49-F238E27FC236}">
                    <a16:creationId xmlns:a16="http://schemas.microsoft.com/office/drawing/2014/main" id="{7C5C23E2-7D15-8EDF-E3FF-327DB9040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Line 1130">
                <a:extLst>
                  <a:ext uri="{FF2B5EF4-FFF2-40B4-BE49-F238E27FC236}">
                    <a16:creationId xmlns:a16="http://schemas.microsoft.com/office/drawing/2014/main" id="{717A590E-FFF5-6996-0E61-6913232B1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Line 1131">
                <a:extLst>
                  <a:ext uri="{FF2B5EF4-FFF2-40B4-BE49-F238E27FC236}">
                    <a16:creationId xmlns:a16="http://schemas.microsoft.com/office/drawing/2014/main" id="{E7430543-FF7F-8EA8-E4CB-90FBFE106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Line 1132">
                <a:extLst>
                  <a:ext uri="{FF2B5EF4-FFF2-40B4-BE49-F238E27FC236}">
                    <a16:creationId xmlns:a16="http://schemas.microsoft.com/office/drawing/2014/main" id="{35334444-0014-91CC-3420-68CD2AF59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Line 1133">
                <a:extLst>
                  <a:ext uri="{FF2B5EF4-FFF2-40B4-BE49-F238E27FC236}">
                    <a16:creationId xmlns:a16="http://schemas.microsoft.com/office/drawing/2014/main" id="{61A31B80-5EF1-A015-AD96-B3A051D1F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Line 1134">
                <a:extLst>
                  <a:ext uri="{FF2B5EF4-FFF2-40B4-BE49-F238E27FC236}">
                    <a16:creationId xmlns:a16="http://schemas.microsoft.com/office/drawing/2014/main" id="{5140FFA0-F546-286F-6584-1340AA204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Line 1135">
                <a:extLst>
                  <a:ext uri="{FF2B5EF4-FFF2-40B4-BE49-F238E27FC236}">
                    <a16:creationId xmlns:a16="http://schemas.microsoft.com/office/drawing/2014/main" id="{17511DBE-943C-BB8E-238A-CB8F89384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Line 1136">
                <a:extLst>
                  <a:ext uri="{FF2B5EF4-FFF2-40B4-BE49-F238E27FC236}">
                    <a16:creationId xmlns:a16="http://schemas.microsoft.com/office/drawing/2014/main" id="{EED22074-874B-2F4D-A876-9316A3056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Line 1137">
                <a:extLst>
                  <a:ext uri="{FF2B5EF4-FFF2-40B4-BE49-F238E27FC236}">
                    <a16:creationId xmlns:a16="http://schemas.microsoft.com/office/drawing/2014/main" id="{F0DF2042-79E9-3D19-7C88-5064E005A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Line 1138">
                <a:extLst>
                  <a:ext uri="{FF2B5EF4-FFF2-40B4-BE49-F238E27FC236}">
                    <a16:creationId xmlns:a16="http://schemas.microsoft.com/office/drawing/2014/main" id="{37841BF3-B817-2CA8-24DA-99922D201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Line 1139">
                <a:extLst>
                  <a:ext uri="{FF2B5EF4-FFF2-40B4-BE49-F238E27FC236}">
                    <a16:creationId xmlns:a16="http://schemas.microsoft.com/office/drawing/2014/main" id="{CF95161D-F77D-E326-7C1C-82D365A0A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Line 1140">
                <a:extLst>
                  <a:ext uri="{FF2B5EF4-FFF2-40B4-BE49-F238E27FC236}">
                    <a16:creationId xmlns:a16="http://schemas.microsoft.com/office/drawing/2014/main" id="{62A11264-714B-BAA1-BD42-CC98FE7EB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Line 1141">
                <a:extLst>
                  <a:ext uri="{FF2B5EF4-FFF2-40B4-BE49-F238E27FC236}">
                    <a16:creationId xmlns:a16="http://schemas.microsoft.com/office/drawing/2014/main" id="{EE73B2E6-A13F-1750-9E20-E9190596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Line 1142">
                <a:extLst>
                  <a:ext uri="{FF2B5EF4-FFF2-40B4-BE49-F238E27FC236}">
                    <a16:creationId xmlns:a16="http://schemas.microsoft.com/office/drawing/2014/main" id="{D62C5296-EFC6-7C7A-B0F2-0A9141BCF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Line 1143">
                <a:extLst>
                  <a:ext uri="{FF2B5EF4-FFF2-40B4-BE49-F238E27FC236}">
                    <a16:creationId xmlns:a16="http://schemas.microsoft.com/office/drawing/2014/main" id="{BFF6AA32-58EE-7978-13F2-A5E5CF72F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Line 1144">
                <a:extLst>
                  <a:ext uri="{FF2B5EF4-FFF2-40B4-BE49-F238E27FC236}">
                    <a16:creationId xmlns:a16="http://schemas.microsoft.com/office/drawing/2014/main" id="{45933C14-201F-C94A-53BC-716077463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Line 1145">
                <a:extLst>
                  <a:ext uri="{FF2B5EF4-FFF2-40B4-BE49-F238E27FC236}">
                    <a16:creationId xmlns:a16="http://schemas.microsoft.com/office/drawing/2014/main" id="{69C73544-0DCC-8E7B-AB7E-CDF1A670E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Line 1146">
                <a:extLst>
                  <a:ext uri="{FF2B5EF4-FFF2-40B4-BE49-F238E27FC236}">
                    <a16:creationId xmlns:a16="http://schemas.microsoft.com/office/drawing/2014/main" id="{2FED6DA3-4170-CC12-3429-8A8D77C8B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Line 1147">
                <a:extLst>
                  <a:ext uri="{FF2B5EF4-FFF2-40B4-BE49-F238E27FC236}">
                    <a16:creationId xmlns:a16="http://schemas.microsoft.com/office/drawing/2014/main" id="{6C66AD18-17DD-D0C6-9CCD-7DEC07DC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Line 1148">
                <a:extLst>
                  <a:ext uri="{FF2B5EF4-FFF2-40B4-BE49-F238E27FC236}">
                    <a16:creationId xmlns:a16="http://schemas.microsoft.com/office/drawing/2014/main" id="{ECE2B26B-CB6B-FF7A-8E21-E488C25A0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Line 1149">
                <a:extLst>
                  <a:ext uri="{FF2B5EF4-FFF2-40B4-BE49-F238E27FC236}">
                    <a16:creationId xmlns:a16="http://schemas.microsoft.com/office/drawing/2014/main" id="{D1D459EF-0C29-7045-8FD2-C31A70852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Line 1150">
                <a:extLst>
                  <a:ext uri="{FF2B5EF4-FFF2-40B4-BE49-F238E27FC236}">
                    <a16:creationId xmlns:a16="http://schemas.microsoft.com/office/drawing/2014/main" id="{CD684B61-EA0B-0922-E743-C0A6B69FA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Line 1151">
                <a:extLst>
                  <a:ext uri="{FF2B5EF4-FFF2-40B4-BE49-F238E27FC236}">
                    <a16:creationId xmlns:a16="http://schemas.microsoft.com/office/drawing/2014/main" id="{966B1051-FD6E-2307-038D-99F95AF60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Line 1152">
                <a:extLst>
                  <a:ext uri="{FF2B5EF4-FFF2-40B4-BE49-F238E27FC236}">
                    <a16:creationId xmlns:a16="http://schemas.microsoft.com/office/drawing/2014/main" id="{316594D1-D3FE-2B41-D1E6-900E38C8D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Line 1153">
                <a:extLst>
                  <a:ext uri="{FF2B5EF4-FFF2-40B4-BE49-F238E27FC236}">
                    <a16:creationId xmlns:a16="http://schemas.microsoft.com/office/drawing/2014/main" id="{64D5FCDC-D8A5-6686-DA93-5D009017D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Line 1154">
                <a:extLst>
                  <a:ext uri="{FF2B5EF4-FFF2-40B4-BE49-F238E27FC236}">
                    <a16:creationId xmlns:a16="http://schemas.microsoft.com/office/drawing/2014/main" id="{28EA54DE-273C-3BF4-FBBB-016EAEAD5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Line 1155">
                <a:extLst>
                  <a:ext uri="{FF2B5EF4-FFF2-40B4-BE49-F238E27FC236}">
                    <a16:creationId xmlns:a16="http://schemas.microsoft.com/office/drawing/2014/main" id="{B922CF22-D765-6D87-5924-A23673A94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Line 1156">
                <a:extLst>
                  <a:ext uri="{FF2B5EF4-FFF2-40B4-BE49-F238E27FC236}">
                    <a16:creationId xmlns:a16="http://schemas.microsoft.com/office/drawing/2014/main" id="{D7BDB7F6-97A8-80BD-616D-E706AC0E1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Line 1157">
                <a:extLst>
                  <a:ext uri="{FF2B5EF4-FFF2-40B4-BE49-F238E27FC236}">
                    <a16:creationId xmlns:a16="http://schemas.microsoft.com/office/drawing/2014/main" id="{A22FD066-4828-4080-0B6B-AB31D5D55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Line 1158">
                <a:extLst>
                  <a:ext uri="{FF2B5EF4-FFF2-40B4-BE49-F238E27FC236}">
                    <a16:creationId xmlns:a16="http://schemas.microsoft.com/office/drawing/2014/main" id="{1D463D64-F10F-54C7-FCC6-BFEF9ACA7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Line 1159">
                <a:extLst>
                  <a:ext uri="{FF2B5EF4-FFF2-40B4-BE49-F238E27FC236}">
                    <a16:creationId xmlns:a16="http://schemas.microsoft.com/office/drawing/2014/main" id="{B20B111F-78A0-413E-99D4-7969D6462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Line 1160">
                <a:extLst>
                  <a:ext uri="{FF2B5EF4-FFF2-40B4-BE49-F238E27FC236}">
                    <a16:creationId xmlns:a16="http://schemas.microsoft.com/office/drawing/2014/main" id="{9458EFA9-FE81-D333-E54A-A43622342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Line 1161">
                <a:extLst>
                  <a:ext uri="{FF2B5EF4-FFF2-40B4-BE49-F238E27FC236}">
                    <a16:creationId xmlns:a16="http://schemas.microsoft.com/office/drawing/2014/main" id="{47D7DF9F-E88E-9D45-759F-AA3498B4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Line 1162">
                <a:extLst>
                  <a:ext uri="{FF2B5EF4-FFF2-40B4-BE49-F238E27FC236}">
                    <a16:creationId xmlns:a16="http://schemas.microsoft.com/office/drawing/2014/main" id="{4E683B05-5F45-F42F-8CC3-619D6F556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Line 1163">
                <a:extLst>
                  <a:ext uri="{FF2B5EF4-FFF2-40B4-BE49-F238E27FC236}">
                    <a16:creationId xmlns:a16="http://schemas.microsoft.com/office/drawing/2014/main" id="{E6A5A7C8-FEC9-5AE3-7FD5-7CC1F6BD0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Line 1164">
                <a:extLst>
                  <a:ext uri="{FF2B5EF4-FFF2-40B4-BE49-F238E27FC236}">
                    <a16:creationId xmlns:a16="http://schemas.microsoft.com/office/drawing/2014/main" id="{A4994E5F-58B7-51CE-1797-2D54509C6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Line 1165">
                <a:extLst>
                  <a:ext uri="{FF2B5EF4-FFF2-40B4-BE49-F238E27FC236}">
                    <a16:creationId xmlns:a16="http://schemas.microsoft.com/office/drawing/2014/main" id="{F8335E8A-9F44-F62C-3EF1-45EF1D8B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Line 1166">
                <a:extLst>
                  <a:ext uri="{FF2B5EF4-FFF2-40B4-BE49-F238E27FC236}">
                    <a16:creationId xmlns:a16="http://schemas.microsoft.com/office/drawing/2014/main" id="{97F6145A-A44F-DA7D-7062-8921031C0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Line 1167">
                <a:extLst>
                  <a:ext uri="{FF2B5EF4-FFF2-40B4-BE49-F238E27FC236}">
                    <a16:creationId xmlns:a16="http://schemas.microsoft.com/office/drawing/2014/main" id="{F20BE10E-F9AE-08CB-A310-1193C0264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Line 1168">
                <a:extLst>
                  <a:ext uri="{FF2B5EF4-FFF2-40B4-BE49-F238E27FC236}">
                    <a16:creationId xmlns:a16="http://schemas.microsoft.com/office/drawing/2014/main" id="{9347745F-E010-F32F-1564-6AD498CA0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Line 1169">
                <a:extLst>
                  <a:ext uri="{FF2B5EF4-FFF2-40B4-BE49-F238E27FC236}">
                    <a16:creationId xmlns:a16="http://schemas.microsoft.com/office/drawing/2014/main" id="{9E7DC08F-DE53-60AF-5E0B-BCC6DE7D3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Line 1170">
                <a:extLst>
                  <a:ext uri="{FF2B5EF4-FFF2-40B4-BE49-F238E27FC236}">
                    <a16:creationId xmlns:a16="http://schemas.microsoft.com/office/drawing/2014/main" id="{27491CCF-1B16-B6B7-8633-87E65ED47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Line 1171">
                <a:extLst>
                  <a:ext uri="{FF2B5EF4-FFF2-40B4-BE49-F238E27FC236}">
                    <a16:creationId xmlns:a16="http://schemas.microsoft.com/office/drawing/2014/main" id="{488E46A7-7D04-7FCC-EAEF-2A125221F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Line 1172">
                <a:extLst>
                  <a:ext uri="{FF2B5EF4-FFF2-40B4-BE49-F238E27FC236}">
                    <a16:creationId xmlns:a16="http://schemas.microsoft.com/office/drawing/2014/main" id="{BEC19C11-5F4F-926E-789B-F5E6142B2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Line 1173">
                <a:extLst>
                  <a:ext uri="{FF2B5EF4-FFF2-40B4-BE49-F238E27FC236}">
                    <a16:creationId xmlns:a16="http://schemas.microsoft.com/office/drawing/2014/main" id="{FCD7E8F3-EA63-28F0-59FA-FD6E9C590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Line 1174">
                <a:extLst>
                  <a:ext uri="{FF2B5EF4-FFF2-40B4-BE49-F238E27FC236}">
                    <a16:creationId xmlns:a16="http://schemas.microsoft.com/office/drawing/2014/main" id="{113C53A6-F023-E2F1-E667-4EB6D80BF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Line 1175">
                <a:extLst>
                  <a:ext uri="{FF2B5EF4-FFF2-40B4-BE49-F238E27FC236}">
                    <a16:creationId xmlns:a16="http://schemas.microsoft.com/office/drawing/2014/main" id="{2E587853-2F9D-52A8-2179-9AEC06C84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Line 1176">
                <a:extLst>
                  <a:ext uri="{FF2B5EF4-FFF2-40B4-BE49-F238E27FC236}">
                    <a16:creationId xmlns:a16="http://schemas.microsoft.com/office/drawing/2014/main" id="{005FAABB-D7BB-7375-C62E-FB8CC70EC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Line 1177">
                <a:extLst>
                  <a:ext uri="{FF2B5EF4-FFF2-40B4-BE49-F238E27FC236}">
                    <a16:creationId xmlns:a16="http://schemas.microsoft.com/office/drawing/2014/main" id="{614B4790-7B7E-7C11-4839-A80EA549E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Line 1178">
                <a:extLst>
                  <a:ext uri="{FF2B5EF4-FFF2-40B4-BE49-F238E27FC236}">
                    <a16:creationId xmlns:a16="http://schemas.microsoft.com/office/drawing/2014/main" id="{01BCF0B6-BC01-7A86-40E4-7CF1436F9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Line 1179">
                <a:extLst>
                  <a:ext uri="{FF2B5EF4-FFF2-40B4-BE49-F238E27FC236}">
                    <a16:creationId xmlns:a16="http://schemas.microsoft.com/office/drawing/2014/main" id="{589EABB2-A0BC-0270-3F38-27502000A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Line 1180">
                <a:extLst>
                  <a:ext uri="{FF2B5EF4-FFF2-40B4-BE49-F238E27FC236}">
                    <a16:creationId xmlns:a16="http://schemas.microsoft.com/office/drawing/2014/main" id="{6ED680F0-6E81-CADF-5A48-F6924D0C7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Line 1181">
                <a:extLst>
                  <a:ext uri="{FF2B5EF4-FFF2-40B4-BE49-F238E27FC236}">
                    <a16:creationId xmlns:a16="http://schemas.microsoft.com/office/drawing/2014/main" id="{8617F8AB-0E9A-095D-C40B-2F7D9504D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Line 1182">
                <a:extLst>
                  <a:ext uri="{FF2B5EF4-FFF2-40B4-BE49-F238E27FC236}">
                    <a16:creationId xmlns:a16="http://schemas.microsoft.com/office/drawing/2014/main" id="{B005054A-3438-216A-5A94-46D1B2382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Line 1183">
                <a:extLst>
                  <a:ext uri="{FF2B5EF4-FFF2-40B4-BE49-F238E27FC236}">
                    <a16:creationId xmlns:a16="http://schemas.microsoft.com/office/drawing/2014/main" id="{20D0214C-3D5A-A3E6-7B87-F00D41194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Line 1184">
                <a:extLst>
                  <a:ext uri="{FF2B5EF4-FFF2-40B4-BE49-F238E27FC236}">
                    <a16:creationId xmlns:a16="http://schemas.microsoft.com/office/drawing/2014/main" id="{CB7CAF92-3946-16C5-3A29-650D9FAD6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Line 1185">
                <a:extLst>
                  <a:ext uri="{FF2B5EF4-FFF2-40B4-BE49-F238E27FC236}">
                    <a16:creationId xmlns:a16="http://schemas.microsoft.com/office/drawing/2014/main" id="{7C194DAE-22FE-83D9-AA01-F99FB2222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Line 1186">
                <a:extLst>
                  <a:ext uri="{FF2B5EF4-FFF2-40B4-BE49-F238E27FC236}">
                    <a16:creationId xmlns:a16="http://schemas.microsoft.com/office/drawing/2014/main" id="{A0B853C0-63F4-EEB4-48BC-366BB6507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Line 1187">
                <a:extLst>
                  <a:ext uri="{FF2B5EF4-FFF2-40B4-BE49-F238E27FC236}">
                    <a16:creationId xmlns:a16="http://schemas.microsoft.com/office/drawing/2014/main" id="{7F59A881-3934-DD63-A653-E88EB7855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Line 1188">
                <a:extLst>
                  <a:ext uri="{FF2B5EF4-FFF2-40B4-BE49-F238E27FC236}">
                    <a16:creationId xmlns:a16="http://schemas.microsoft.com/office/drawing/2014/main" id="{05298A5C-9980-549A-531D-EA4074172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Line 1189">
                <a:extLst>
                  <a:ext uri="{FF2B5EF4-FFF2-40B4-BE49-F238E27FC236}">
                    <a16:creationId xmlns:a16="http://schemas.microsoft.com/office/drawing/2014/main" id="{7311B668-EEEF-6107-31F8-1A97C8B7B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Line 1190">
                <a:extLst>
                  <a:ext uri="{FF2B5EF4-FFF2-40B4-BE49-F238E27FC236}">
                    <a16:creationId xmlns:a16="http://schemas.microsoft.com/office/drawing/2014/main" id="{345BB232-750C-18FB-9AB0-3C30329FA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Line 1191">
                <a:extLst>
                  <a:ext uri="{FF2B5EF4-FFF2-40B4-BE49-F238E27FC236}">
                    <a16:creationId xmlns:a16="http://schemas.microsoft.com/office/drawing/2014/main" id="{3E75361D-75EE-0E27-7128-6BDE05DE2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Line 1192">
                <a:extLst>
                  <a:ext uri="{FF2B5EF4-FFF2-40B4-BE49-F238E27FC236}">
                    <a16:creationId xmlns:a16="http://schemas.microsoft.com/office/drawing/2014/main" id="{C9BB35D3-27FE-B66A-C216-8EB52D51F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Line 1193">
                <a:extLst>
                  <a:ext uri="{FF2B5EF4-FFF2-40B4-BE49-F238E27FC236}">
                    <a16:creationId xmlns:a16="http://schemas.microsoft.com/office/drawing/2014/main" id="{7E7A10AC-65B6-19CB-9521-0036EDE2E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Line 1194">
                <a:extLst>
                  <a:ext uri="{FF2B5EF4-FFF2-40B4-BE49-F238E27FC236}">
                    <a16:creationId xmlns:a16="http://schemas.microsoft.com/office/drawing/2014/main" id="{2EB1E6EF-7AA8-D0A5-FD29-68067C39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Line 1195">
                <a:extLst>
                  <a:ext uri="{FF2B5EF4-FFF2-40B4-BE49-F238E27FC236}">
                    <a16:creationId xmlns:a16="http://schemas.microsoft.com/office/drawing/2014/main" id="{0E78AC60-E0DE-338A-60BE-5D0DED37E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Line 1196">
                <a:extLst>
                  <a:ext uri="{FF2B5EF4-FFF2-40B4-BE49-F238E27FC236}">
                    <a16:creationId xmlns:a16="http://schemas.microsoft.com/office/drawing/2014/main" id="{314D0FA7-0E56-2D66-46BB-BE6EE5295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Line 1197">
                <a:extLst>
                  <a:ext uri="{FF2B5EF4-FFF2-40B4-BE49-F238E27FC236}">
                    <a16:creationId xmlns:a16="http://schemas.microsoft.com/office/drawing/2014/main" id="{FC2C10DC-7628-40E5-EEED-CC3B81959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Line 1198">
                <a:extLst>
                  <a:ext uri="{FF2B5EF4-FFF2-40B4-BE49-F238E27FC236}">
                    <a16:creationId xmlns:a16="http://schemas.microsoft.com/office/drawing/2014/main" id="{47AC2376-8314-217B-C00B-3A577E3E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1199">
                <a:extLst>
                  <a:ext uri="{FF2B5EF4-FFF2-40B4-BE49-F238E27FC236}">
                    <a16:creationId xmlns:a16="http://schemas.microsoft.com/office/drawing/2014/main" id="{1B2368AF-7568-CBE2-8C99-DE9DB541D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Line 1200">
                <a:extLst>
                  <a:ext uri="{FF2B5EF4-FFF2-40B4-BE49-F238E27FC236}">
                    <a16:creationId xmlns:a16="http://schemas.microsoft.com/office/drawing/2014/main" id="{E6EACCE7-7B57-C9CB-57C3-E409415EA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Line 1201">
                <a:extLst>
                  <a:ext uri="{FF2B5EF4-FFF2-40B4-BE49-F238E27FC236}">
                    <a16:creationId xmlns:a16="http://schemas.microsoft.com/office/drawing/2014/main" id="{1DDA8361-9E56-D3DD-786D-2096E5654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Line 1202">
                <a:extLst>
                  <a:ext uri="{FF2B5EF4-FFF2-40B4-BE49-F238E27FC236}">
                    <a16:creationId xmlns:a16="http://schemas.microsoft.com/office/drawing/2014/main" id="{DCEFC9FF-D326-3686-BA1B-08F3063D2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1203">
                <a:extLst>
                  <a:ext uri="{FF2B5EF4-FFF2-40B4-BE49-F238E27FC236}">
                    <a16:creationId xmlns:a16="http://schemas.microsoft.com/office/drawing/2014/main" id="{8BF7A214-1B69-7767-5006-6D945A2A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Line 1204">
                <a:extLst>
                  <a:ext uri="{FF2B5EF4-FFF2-40B4-BE49-F238E27FC236}">
                    <a16:creationId xmlns:a16="http://schemas.microsoft.com/office/drawing/2014/main" id="{57BCBCBD-12AA-4659-D0A2-F0D7AEE45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Line 1205">
                <a:extLst>
                  <a:ext uri="{FF2B5EF4-FFF2-40B4-BE49-F238E27FC236}">
                    <a16:creationId xmlns:a16="http://schemas.microsoft.com/office/drawing/2014/main" id="{6B292989-42BD-8FEE-2EAE-0F6385CB9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Line 1206">
                <a:extLst>
                  <a:ext uri="{FF2B5EF4-FFF2-40B4-BE49-F238E27FC236}">
                    <a16:creationId xmlns:a16="http://schemas.microsoft.com/office/drawing/2014/main" id="{BBD1398C-E581-D360-962D-830200EBF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Line 1207">
                <a:extLst>
                  <a:ext uri="{FF2B5EF4-FFF2-40B4-BE49-F238E27FC236}">
                    <a16:creationId xmlns:a16="http://schemas.microsoft.com/office/drawing/2014/main" id="{B0B93BB9-3E7D-0CB1-D420-7E70CFF9C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Line 1208">
                <a:extLst>
                  <a:ext uri="{FF2B5EF4-FFF2-40B4-BE49-F238E27FC236}">
                    <a16:creationId xmlns:a16="http://schemas.microsoft.com/office/drawing/2014/main" id="{E15ECD98-8111-FB3B-186D-29F595252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Line 1209">
                <a:extLst>
                  <a:ext uri="{FF2B5EF4-FFF2-40B4-BE49-F238E27FC236}">
                    <a16:creationId xmlns:a16="http://schemas.microsoft.com/office/drawing/2014/main" id="{33F28617-12DF-D93D-84C9-A1D0651A8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411">
              <a:extLst>
                <a:ext uri="{FF2B5EF4-FFF2-40B4-BE49-F238E27FC236}">
                  <a16:creationId xmlns:a16="http://schemas.microsoft.com/office/drawing/2014/main" id="{17568A7E-D1CA-52ED-45FF-8E293C640E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9" y="2151"/>
              <a:ext cx="168" cy="909"/>
              <a:chOff x="3929" y="2151"/>
              <a:chExt cx="168" cy="909"/>
            </a:xfrm>
          </p:grpSpPr>
          <p:sp>
            <p:nvSpPr>
              <p:cNvPr id="700" name="Line 1211">
                <a:extLst>
                  <a:ext uri="{FF2B5EF4-FFF2-40B4-BE49-F238E27FC236}">
                    <a16:creationId xmlns:a16="http://schemas.microsoft.com/office/drawing/2014/main" id="{A58350D7-2E81-A045-7E39-A2394F152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1212">
                <a:extLst>
                  <a:ext uri="{FF2B5EF4-FFF2-40B4-BE49-F238E27FC236}">
                    <a16:creationId xmlns:a16="http://schemas.microsoft.com/office/drawing/2014/main" id="{7A105421-149A-5586-C091-12C33B145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1213">
                <a:extLst>
                  <a:ext uri="{FF2B5EF4-FFF2-40B4-BE49-F238E27FC236}">
                    <a16:creationId xmlns:a16="http://schemas.microsoft.com/office/drawing/2014/main" id="{06570074-66E7-5B6F-8808-6F4BDDEE8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1214">
                <a:extLst>
                  <a:ext uri="{FF2B5EF4-FFF2-40B4-BE49-F238E27FC236}">
                    <a16:creationId xmlns:a16="http://schemas.microsoft.com/office/drawing/2014/main" id="{FF3CCF09-A19D-6483-6839-34E6AD061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1215">
                <a:extLst>
                  <a:ext uri="{FF2B5EF4-FFF2-40B4-BE49-F238E27FC236}">
                    <a16:creationId xmlns:a16="http://schemas.microsoft.com/office/drawing/2014/main" id="{13E21B56-1326-140C-DE82-40E9BF123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1216">
                <a:extLst>
                  <a:ext uri="{FF2B5EF4-FFF2-40B4-BE49-F238E27FC236}">
                    <a16:creationId xmlns:a16="http://schemas.microsoft.com/office/drawing/2014/main" id="{55688A23-1615-D69C-F5C4-FD13B9686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1217">
                <a:extLst>
                  <a:ext uri="{FF2B5EF4-FFF2-40B4-BE49-F238E27FC236}">
                    <a16:creationId xmlns:a16="http://schemas.microsoft.com/office/drawing/2014/main" id="{28A1510F-4215-BB0C-81AD-D3EA0F140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1218">
                <a:extLst>
                  <a:ext uri="{FF2B5EF4-FFF2-40B4-BE49-F238E27FC236}">
                    <a16:creationId xmlns:a16="http://schemas.microsoft.com/office/drawing/2014/main" id="{0D7BAEA3-9265-3219-B85A-7EF39746E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1219">
                <a:extLst>
                  <a:ext uri="{FF2B5EF4-FFF2-40B4-BE49-F238E27FC236}">
                    <a16:creationId xmlns:a16="http://schemas.microsoft.com/office/drawing/2014/main" id="{3A801EE0-9E30-9395-F145-56C9EE281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1220">
                <a:extLst>
                  <a:ext uri="{FF2B5EF4-FFF2-40B4-BE49-F238E27FC236}">
                    <a16:creationId xmlns:a16="http://schemas.microsoft.com/office/drawing/2014/main" id="{1BDC2630-9A09-B9C4-E1EA-5E30BEC8A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1221">
                <a:extLst>
                  <a:ext uri="{FF2B5EF4-FFF2-40B4-BE49-F238E27FC236}">
                    <a16:creationId xmlns:a16="http://schemas.microsoft.com/office/drawing/2014/main" id="{06BB7672-1CB4-0244-9B9B-F5243BCF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1222">
                <a:extLst>
                  <a:ext uri="{FF2B5EF4-FFF2-40B4-BE49-F238E27FC236}">
                    <a16:creationId xmlns:a16="http://schemas.microsoft.com/office/drawing/2014/main" id="{A3C1A5D6-FF2C-04B9-3A2F-C0895646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1223">
                <a:extLst>
                  <a:ext uri="{FF2B5EF4-FFF2-40B4-BE49-F238E27FC236}">
                    <a16:creationId xmlns:a16="http://schemas.microsoft.com/office/drawing/2014/main" id="{2611F816-0C9D-5FF2-6DE4-E872C6B2C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1224">
                <a:extLst>
                  <a:ext uri="{FF2B5EF4-FFF2-40B4-BE49-F238E27FC236}">
                    <a16:creationId xmlns:a16="http://schemas.microsoft.com/office/drawing/2014/main" id="{074D7AA1-2ABF-EDEB-7FEA-722F1CE34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1225">
                <a:extLst>
                  <a:ext uri="{FF2B5EF4-FFF2-40B4-BE49-F238E27FC236}">
                    <a16:creationId xmlns:a16="http://schemas.microsoft.com/office/drawing/2014/main" id="{4EB85DA0-4E0A-0DF8-9A6D-D61529D52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1226">
                <a:extLst>
                  <a:ext uri="{FF2B5EF4-FFF2-40B4-BE49-F238E27FC236}">
                    <a16:creationId xmlns:a16="http://schemas.microsoft.com/office/drawing/2014/main" id="{449E0004-7A2A-FF48-ECFF-C8986AFD6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1227">
                <a:extLst>
                  <a:ext uri="{FF2B5EF4-FFF2-40B4-BE49-F238E27FC236}">
                    <a16:creationId xmlns:a16="http://schemas.microsoft.com/office/drawing/2014/main" id="{3C814700-6F87-693E-1040-3B2FF69A4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1228">
                <a:extLst>
                  <a:ext uri="{FF2B5EF4-FFF2-40B4-BE49-F238E27FC236}">
                    <a16:creationId xmlns:a16="http://schemas.microsoft.com/office/drawing/2014/main" id="{25E3FDD4-89E7-1866-9E44-D2DC432C3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1229">
                <a:extLst>
                  <a:ext uri="{FF2B5EF4-FFF2-40B4-BE49-F238E27FC236}">
                    <a16:creationId xmlns:a16="http://schemas.microsoft.com/office/drawing/2014/main" id="{C9570234-91BE-A597-121B-FBEE94B7F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1230">
                <a:extLst>
                  <a:ext uri="{FF2B5EF4-FFF2-40B4-BE49-F238E27FC236}">
                    <a16:creationId xmlns:a16="http://schemas.microsoft.com/office/drawing/2014/main" id="{4E0ED016-A299-E058-142D-6452AF6F9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1231">
                <a:extLst>
                  <a:ext uri="{FF2B5EF4-FFF2-40B4-BE49-F238E27FC236}">
                    <a16:creationId xmlns:a16="http://schemas.microsoft.com/office/drawing/2014/main" id="{544473CB-C116-8D22-406F-AC681803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1232">
                <a:extLst>
                  <a:ext uri="{FF2B5EF4-FFF2-40B4-BE49-F238E27FC236}">
                    <a16:creationId xmlns:a16="http://schemas.microsoft.com/office/drawing/2014/main" id="{D48747A8-4AA4-13D5-90A9-459F0617B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Line 1233">
                <a:extLst>
                  <a:ext uri="{FF2B5EF4-FFF2-40B4-BE49-F238E27FC236}">
                    <a16:creationId xmlns:a16="http://schemas.microsoft.com/office/drawing/2014/main" id="{2513B7E7-CA30-DC47-4CC0-1F2DE9F2E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Line 1234">
                <a:extLst>
                  <a:ext uri="{FF2B5EF4-FFF2-40B4-BE49-F238E27FC236}">
                    <a16:creationId xmlns:a16="http://schemas.microsoft.com/office/drawing/2014/main" id="{7320C6EE-6EDA-EC0C-A0E1-4B3B7EA85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Line 1235">
                <a:extLst>
                  <a:ext uri="{FF2B5EF4-FFF2-40B4-BE49-F238E27FC236}">
                    <a16:creationId xmlns:a16="http://schemas.microsoft.com/office/drawing/2014/main" id="{EDEB26E5-552E-7BF3-AB67-B3A413CA1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Line 1236">
                <a:extLst>
                  <a:ext uri="{FF2B5EF4-FFF2-40B4-BE49-F238E27FC236}">
                    <a16:creationId xmlns:a16="http://schemas.microsoft.com/office/drawing/2014/main" id="{7767F56E-BF79-B066-C047-CC93B7754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Line 1237">
                <a:extLst>
                  <a:ext uri="{FF2B5EF4-FFF2-40B4-BE49-F238E27FC236}">
                    <a16:creationId xmlns:a16="http://schemas.microsoft.com/office/drawing/2014/main" id="{9CA351CA-6A1F-9D66-BC1F-9458A59BD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1238">
                <a:extLst>
                  <a:ext uri="{FF2B5EF4-FFF2-40B4-BE49-F238E27FC236}">
                    <a16:creationId xmlns:a16="http://schemas.microsoft.com/office/drawing/2014/main" id="{1519B676-E9FC-F172-6EFC-CCFEDF72F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Line 1239">
                <a:extLst>
                  <a:ext uri="{FF2B5EF4-FFF2-40B4-BE49-F238E27FC236}">
                    <a16:creationId xmlns:a16="http://schemas.microsoft.com/office/drawing/2014/main" id="{9BDC8F1F-0C42-C5F6-F904-1DD42B127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Line 1240">
                <a:extLst>
                  <a:ext uri="{FF2B5EF4-FFF2-40B4-BE49-F238E27FC236}">
                    <a16:creationId xmlns:a16="http://schemas.microsoft.com/office/drawing/2014/main" id="{F4B9C815-56D3-AA69-0042-213A8548F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Line 1241">
                <a:extLst>
                  <a:ext uri="{FF2B5EF4-FFF2-40B4-BE49-F238E27FC236}">
                    <a16:creationId xmlns:a16="http://schemas.microsoft.com/office/drawing/2014/main" id="{9A60B5C6-4AE6-F93A-EDD0-7CC01DCE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Line 1242">
                <a:extLst>
                  <a:ext uri="{FF2B5EF4-FFF2-40B4-BE49-F238E27FC236}">
                    <a16:creationId xmlns:a16="http://schemas.microsoft.com/office/drawing/2014/main" id="{210BA43B-0B8C-C13A-D8F6-A2BCABA2C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Line 1243">
                <a:extLst>
                  <a:ext uri="{FF2B5EF4-FFF2-40B4-BE49-F238E27FC236}">
                    <a16:creationId xmlns:a16="http://schemas.microsoft.com/office/drawing/2014/main" id="{596708DD-C7E0-8E99-A2BD-8035852CC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9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Line 1244">
                <a:extLst>
                  <a:ext uri="{FF2B5EF4-FFF2-40B4-BE49-F238E27FC236}">
                    <a16:creationId xmlns:a16="http://schemas.microsoft.com/office/drawing/2014/main" id="{EB1AEA7A-FCB5-4940-32E3-A0E078CD0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Line 1245">
                <a:extLst>
                  <a:ext uri="{FF2B5EF4-FFF2-40B4-BE49-F238E27FC236}">
                    <a16:creationId xmlns:a16="http://schemas.microsoft.com/office/drawing/2014/main" id="{49DFC680-A144-71CE-300F-9CD68444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Line 1246">
                <a:extLst>
                  <a:ext uri="{FF2B5EF4-FFF2-40B4-BE49-F238E27FC236}">
                    <a16:creationId xmlns:a16="http://schemas.microsoft.com/office/drawing/2014/main" id="{8F761255-BBC5-00E8-0520-1542651BC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Line 1247">
                <a:extLst>
                  <a:ext uri="{FF2B5EF4-FFF2-40B4-BE49-F238E27FC236}">
                    <a16:creationId xmlns:a16="http://schemas.microsoft.com/office/drawing/2014/main" id="{CD59DD09-5689-7047-B744-BC9D0312A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1248">
                <a:extLst>
                  <a:ext uri="{FF2B5EF4-FFF2-40B4-BE49-F238E27FC236}">
                    <a16:creationId xmlns:a16="http://schemas.microsoft.com/office/drawing/2014/main" id="{881306F6-F56F-CB9E-F574-B288E1778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1249">
                <a:extLst>
                  <a:ext uri="{FF2B5EF4-FFF2-40B4-BE49-F238E27FC236}">
                    <a16:creationId xmlns:a16="http://schemas.microsoft.com/office/drawing/2014/main" id="{82C1E29A-C1B7-A734-C4AC-76A256675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1250">
                <a:extLst>
                  <a:ext uri="{FF2B5EF4-FFF2-40B4-BE49-F238E27FC236}">
                    <a16:creationId xmlns:a16="http://schemas.microsoft.com/office/drawing/2014/main" id="{20097733-6DA1-D13F-B06D-EED800C7B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1251">
                <a:extLst>
                  <a:ext uri="{FF2B5EF4-FFF2-40B4-BE49-F238E27FC236}">
                    <a16:creationId xmlns:a16="http://schemas.microsoft.com/office/drawing/2014/main" id="{E2792D88-34AC-C1D4-B53D-4D4DD09A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1252">
                <a:extLst>
                  <a:ext uri="{FF2B5EF4-FFF2-40B4-BE49-F238E27FC236}">
                    <a16:creationId xmlns:a16="http://schemas.microsoft.com/office/drawing/2014/main" id="{26A42C7B-3C54-6F17-4656-D5B020384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Line 1253">
                <a:extLst>
                  <a:ext uri="{FF2B5EF4-FFF2-40B4-BE49-F238E27FC236}">
                    <a16:creationId xmlns:a16="http://schemas.microsoft.com/office/drawing/2014/main" id="{CE99EFE2-6DAE-2C38-F55B-E4202F447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Line 1254">
                <a:extLst>
                  <a:ext uri="{FF2B5EF4-FFF2-40B4-BE49-F238E27FC236}">
                    <a16:creationId xmlns:a16="http://schemas.microsoft.com/office/drawing/2014/main" id="{1A75694B-11FB-B1BD-7CBB-0A268EB7C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Line 1255">
                <a:extLst>
                  <a:ext uri="{FF2B5EF4-FFF2-40B4-BE49-F238E27FC236}">
                    <a16:creationId xmlns:a16="http://schemas.microsoft.com/office/drawing/2014/main" id="{41423C0C-CAD5-CD30-9FF3-EE464F0FA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Line 1256">
                <a:extLst>
                  <a:ext uri="{FF2B5EF4-FFF2-40B4-BE49-F238E27FC236}">
                    <a16:creationId xmlns:a16="http://schemas.microsoft.com/office/drawing/2014/main" id="{EC5F3161-05B3-02E6-87BC-E171F90EE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Line 1257">
                <a:extLst>
                  <a:ext uri="{FF2B5EF4-FFF2-40B4-BE49-F238E27FC236}">
                    <a16:creationId xmlns:a16="http://schemas.microsoft.com/office/drawing/2014/main" id="{588ED2B6-16E8-859A-9CD5-58811BEA1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Line 1258">
                <a:extLst>
                  <a:ext uri="{FF2B5EF4-FFF2-40B4-BE49-F238E27FC236}">
                    <a16:creationId xmlns:a16="http://schemas.microsoft.com/office/drawing/2014/main" id="{FA3AF43F-F1AF-349F-C9B9-7CF3989D9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Line 1259">
                <a:extLst>
                  <a:ext uri="{FF2B5EF4-FFF2-40B4-BE49-F238E27FC236}">
                    <a16:creationId xmlns:a16="http://schemas.microsoft.com/office/drawing/2014/main" id="{8722F4BE-9D81-EFD5-795E-77C9668FA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Line 1260">
                <a:extLst>
                  <a:ext uri="{FF2B5EF4-FFF2-40B4-BE49-F238E27FC236}">
                    <a16:creationId xmlns:a16="http://schemas.microsoft.com/office/drawing/2014/main" id="{7870AB6D-C347-56A2-16DB-FE35EB761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Line 1261">
                <a:extLst>
                  <a:ext uri="{FF2B5EF4-FFF2-40B4-BE49-F238E27FC236}">
                    <a16:creationId xmlns:a16="http://schemas.microsoft.com/office/drawing/2014/main" id="{D37EEF55-60FE-0807-62DA-11B7FCFAF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Line 1262">
                <a:extLst>
                  <a:ext uri="{FF2B5EF4-FFF2-40B4-BE49-F238E27FC236}">
                    <a16:creationId xmlns:a16="http://schemas.microsoft.com/office/drawing/2014/main" id="{990211CB-935F-85BC-69D3-BDD1F13CB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Line 1263">
                <a:extLst>
                  <a:ext uri="{FF2B5EF4-FFF2-40B4-BE49-F238E27FC236}">
                    <a16:creationId xmlns:a16="http://schemas.microsoft.com/office/drawing/2014/main" id="{9BD6B4F0-4C96-1EA0-05DB-DC3810993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Line 1264">
                <a:extLst>
                  <a:ext uri="{FF2B5EF4-FFF2-40B4-BE49-F238E27FC236}">
                    <a16:creationId xmlns:a16="http://schemas.microsoft.com/office/drawing/2014/main" id="{264607B1-09B6-7239-1519-8180EE0D5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Line 1265">
                <a:extLst>
                  <a:ext uri="{FF2B5EF4-FFF2-40B4-BE49-F238E27FC236}">
                    <a16:creationId xmlns:a16="http://schemas.microsoft.com/office/drawing/2014/main" id="{AC75F792-6C3B-BC85-1FD5-B50DC85EB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Line 1266">
                <a:extLst>
                  <a:ext uri="{FF2B5EF4-FFF2-40B4-BE49-F238E27FC236}">
                    <a16:creationId xmlns:a16="http://schemas.microsoft.com/office/drawing/2014/main" id="{3AF09A6E-B75C-90F1-D6A3-2651B29FB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Line 1267">
                <a:extLst>
                  <a:ext uri="{FF2B5EF4-FFF2-40B4-BE49-F238E27FC236}">
                    <a16:creationId xmlns:a16="http://schemas.microsoft.com/office/drawing/2014/main" id="{97EBA449-8889-A1E3-6C4B-4EB847AD6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Line 1268">
                <a:extLst>
                  <a:ext uri="{FF2B5EF4-FFF2-40B4-BE49-F238E27FC236}">
                    <a16:creationId xmlns:a16="http://schemas.microsoft.com/office/drawing/2014/main" id="{4CF15BF4-2D39-CEEA-A991-067AB7882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Line 1269">
                <a:extLst>
                  <a:ext uri="{FF2B5EF4-FFF2-40B4-BE49-F238E27FC236}">
                    <a16:creationId xmlns:a16="http://schemas.microsoft.com/office/drawing/2014/main" id="{78C04EFD-D0A3-AE71-61C9-5D454CF66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Line 1270">
                <a:extLst>
                  <a:ext uri="{FF2B5EF4-FFF2-40B4-BE49-F238E27FC236}">
                    <a16:creationId xmlns:a16="http://schemas.microsoft.com/office/drawing/2014/main" id="{376E7ACD-685F-FC40-867E-BB9FE7648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Line 1271">
                <a:extLst>
                  <a:ext uri="{FF2B5EF4-FFF2-40B4-BE49-F238E27FC236}">
                    <a16:creationId xmlns:a16="http://schemas.microsoft.com/office/drawing/2014/main" id="{6043FDF9-AF2E-376F-4C00-D5CD42F61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Line 1272">
                <a:extLst>
                  <a:ext uri="{FF2B5EF4-FFF2-40B4-BE49-F238E27FC236}">
                    <a16:creationId xmlns:a16="http://schemas.microsoft.com/office/drawing/2014/main" id="{54FC0CBB-97A9-B993-09EF-FE99F7222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Line 1273">
                <a:extLst>
                  <a:ext uri="{FF2B5EF4-FFF2-40B4-BE49-F238E27FC236}">
                    <a16:creationId xmlns:a16="http://schemas.microsoft.com/office/drawing/2014/main" id="{B266A1FF-B6F0-C01A-EAE9-BE58B3520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Line 1274">
                <a:extLst>
                  <a:ext uri="{FF2B5EF4-FFF2-40B4-BE49-F238E27FC236}">
                    <a16:creationId xmlns:a16="http://schemas.microsoft.com/office/drawing/2014/main" id="{F4CFAA6E-048B-1FB8-DB74-B921B0092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Line 1275">
                <a:extLst>
                  <a:ext uri="{FF2B5EF4-FFF2-40B4-BE49-F238E27FC236}">
                    <a16:creationId xmlns:a16="http://schemas.microsoft.com/office/drawing/2014/main" id="{9EE821DD-7E48-E6FA-C969-6CC8D5BE1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Line 1276">
                <a:extLst>
                  <a:ext uri="{FF2B5EF4-FFF2-40B4-BE49-F238E27FC236}">
                    <a16:creationId xmlns:a16="http://schemas.microsoft.com/office/drawing/2014/main" id="{F7AADB9E-2D0B-412B-F9A1-2D9736915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Line 1277">
                <a:extLst>
                  <a:ext uri="{FF2B5EF4-FFF2-40B4-BE49-F238E27FC236}">
                    <a16:creationId xmlns:a16="http://schemas.microsoft.com/office/drawing/2014/main" id="{80763DAF-EA3C-0D8F-5F41-48B32DA2C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Line 1278">
                <a:extLst>
                  <a:ext uri="{FF2B5EF4-FFF2-40B4-BE49-F238E27FC236}">
                    <a16:creationId xmlns:a16="http://schemas.microsoft.com/office/drawing/2014/main" id="{0521B8B3-8056-C9EC-50F0-3E5D31D93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Line 1279">
                <a:extLst>
                  <a:ext uri="{FF2B5EF4-FFF2-40B4-BE49-F238E27FC236}">
                    <a16:creationId xmlns:a16="http://schemas.microsoft.com/office/drawing/2014/main" id="{EB32579F-8330-46F5-C006-FA07F007A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Line 1280">
                <a:extLst>
                  <a:ext uri="{FF2B5EF4-FFF2-40B4-BE49-F238E27FC236}">
                    <a16:creationId xmlns:a16="http://schemas.microsoft.com/office/drawing/2014/main" id="{5647FA99-9D3C-1F46-8B0A-34FA82F3D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Line 1281">
                <a:extLst>
                  <a:ext uri="{FF2B5EF4-FFF2-40B4-BE49-F238E27FC236}">
                    <a16:creationId xmlns:a16="http://schemas.microsoft.com/office/drawing/2014/main" id="{FDFD9A62-DE33-DD0D-A3E5-075C89547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Line 1282">
                <a:extLst>
                  <a:ext uri="{FF2B5EF4-FFF2-40B4-BE49-F238E27FC236}">
                    <a16:creationId xmlns:a16="http://schemas.microsoft.com/office/drawing/2014/main" id="{2DEAA469-2CA5-F998-774C-B4CCACEBA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Line 1283">
                <a:extLst>
                  <a:ext uri="{FF2B5EF4-FFF2-40B4-BE49-F238E27FC236}">
                    <a16:creationId xmlns:a16="http://schemas.microsoft.com/office/drawing/2014/main" id="{EDB13422-E649-53E7-F27D-53E4553EE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Line 1284">
                <a:extLst>
                  <a:ext uri="{FF2B5EF4-FFF2-40B4-BE49-F238E27FC236}">
                    <a16:creationId xmlns:a16="http://schemas.microsoft.com/office/drawing/2014/main" id="{DDDD6230-CA16-FE37-B11E-0C5230D0F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Line 1285">
                <a:extLst>
                  <a:ext uri="{FF2B5EF4-FFF2-40B4-BE49-F238E27FC236}">
                    <a16:creationId xmlns:a16="http://schemas.microsoft.com/office/drawing/2014/main" id="{4E494779-E65D-83A9-6F8C-FA6489E93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Line 1286">
                <a:extLst>
                  <a:ext uri="{FF2B5EF4-FFF2-40B4-BE49-F238E27FC236}">
                    <a16:creationId xmlns:a16="http://schemas.microsoft.com/office/drawing/2014/main" id="{71C8E7E4-16F3-FC89-427A-B6C7B9190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Line 1287">
                <a:extLst>
                  <a:ext uri="{FF2B5EF4-FFF2-40B4-BE49-F238E27FC236}">
                    <a16:creationId xmlns:a16="http://schemas.microsoft.com/office/drawing/2014/main" id="{D247CE87-4FB1-EE83-ABB7-BDF6FE718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Line 1288">
                <a:extLst>
                  <a:ext uri="{FF2B5EF4-FFF2-40B4-BE49-F238E27FC236}">
                    <a16:creationId xmlns:a16="http://schemas.microsoft.com/office/drawing/2014/main" id="{1BB7ACF0-3B65-AD7F-A8DA-94D1A1B53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Line 1289">
                <a:extLst>
                  <a:ext uri="{FF2B5EF4-FFF2-40B4-BE49-F238E27FC236}">
                    <a16:creationId xmlns:a16="http://schemas.microsoft.com/office/drawing/2014/main" id="{2FD34AB0-33B3-E5AD-7029-0147BB7CF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Line 1290">
                <a:extLst>
                  <a:ext uri="{FF2B5EF4-FFF2-40B4-BE49-F238E27FC236}">
                    <a16:creationId xmlns:a16="http://schemas.microsoft.com/office/drawing/2014/main" id="{6F4D6716-190F-762C-B282-08DF27D7B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Line 1291">
                <a:extLst>
                  <a:ext uri="{FF2B5EF4-FFF2-40B4-BE49-F238E27FC236}">
                    <a16:creationId xmlns:a16="http://schemas.microsoft.com/office/drawing/2014/main" id="{78021206-861D-2ECC-1544-4691CE514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Line 1292">
                <a:extLst>
                  <a:ext uri="{FF2B5EF4-FFF2-40B4-BE49-F238E27FC236}">
                    <a16:creationId xmlns:a16="http://schemas.microsoft.com/office/drawing/2014/main" id="{E7AE526A-17EF-A331-8723-E772E1925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Line 1293">
                <a:extLst>
                  <a:ext uri="{FF2B5EF4-FFF2-40B4-BE49-F238E27FC236}">
                    <a16:creationId xmlns:a16="http://schemas.microsoft.com/office/drawing/2014/main" id="{5251D01F-0776-602F-E6FB-1E55D33B0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Line 1294">
                <a:extLst>
                  <a:ext uri="{FF2B5EF4-FFF2-40B4-BE49-F238E27FC236}">
                    <a16:creationId xmlns:a16="http://schemas.microsoft.com/office/drawing/2014/main" id="{42A17123-0CBE-9C3F-4A40-8D63D548F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Line 1295">
                <a:extLst>
                  <a:ext uri="{FF2B5EF4-FFF2-40B4-BE49-F238E27FC236}">
                    <a16:creationId xmlns:a16="http://schemas.microsoft.com/office/drawing/2014/main" id="{6E3D1FC2-A9BB-797A-B31C-6AAB6986A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Line 1296">
                <a:extLst>
                  <a:ext uri="{FF2B5EF4-FFF2-40B4-BE49-F238E27FC236}">
                    <a16:creationId xmlns:a16="http://schemas.microsoft.com/office/drawing/2014/main" id="{D90C9A7D-3F2E-7BAD-5E60-C0B9AC967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Line 1297">
                <a:extLst>
                  <a:ext uri="{FF2B5EF4-FFF2-40B4-BE49-F238E27FC236}">
                    <a16:creationId xmlns:a16="http://schemas.microsoft.com/office/drawing/2014/main" id="{356D631B-9AB3-E3CB-323E-519C92C3C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Line 1298">
                <a:extLst>
                  <a:ext uri="{FF2B5EF4-FFF2-40B4-BE49-F238E27FC236}">
                    <a16:creationId xmlns:a16="http://schemas.microsoft.com/office/drawing/2014/main" id="{00D90DC5-219A-1C05-256A-B2C5669BF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Line 1299">
                <a:extLst>
                  <a:ext uri="{FF2B5EF4-FFF2-40B4-BE49-F238E27FC236}">
                    <a16:creationId xmlns:a16="http://schemas.microsoft.com/office/drawing/2014/main" id="{CB9B21E3-9156-9DD3-27F6-CCC8AC001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Line 1300">
                <a:extLst>
                  <a:ext uri="{FF2B5EF4-FFF2-40B4-BE49-F238E27FC236}">
                    <a16:creationId xmlns:a16="http://schemas.microsoft.com/office/drawing/2014/main" id="{208D37E1-5DCA-7E8B-3CD1-2A495FAF7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Line 1301">
                <a:extLst>
                  <a:ext uri="{FF2B5EF4-FFF2-40B4-BE49-F238E27FC236}">
                    <a16:creationId xmlns:a16="http://schemas.microsoft.com/office/drawing/2014/main" id="{BDF7A899-6399-681C-5A80-3CFBB4F0E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Line 1302">
                <a:extLst>
                  <a:ext uri="{FF2B5EF4-FFF2-40B4-BE49-F238E27FC236}">
                    <a16:creationId xmlns:a16="http://schemas.microsoft.com/office/drawing/2014/main" id="{842C49F4-F204-70A0-1507-E4F5D0371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Line 1303">
                <a:extLst>
                  <a:ext uri="{FF2B5EF4-FFF2-40B4-BE49-F238E27FC236}">
                    <a16:creationId xmlns:a16="http://schemas.microsoft.com/office/drawing/2014/main" id="{7A0EA02C-76AB-407E-EDA8-8EC885817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Line 1304">
                <a:extLst>
                  <a:ext uri="{FF2B5EF4-FFF2-40B4-BE49-F238E27FC236}">
                    <a16:creationId xmlns:a16="http://schemas.microsoft.com/office/drawing/2014/main" id="{1C25CAB9-7713-D513-7EA7-FE410F898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Line 1305">
                <a:extLst>
                  <a:ext uri="{FF2B5EF4-FFF2-40B4-BE49-F238E27FC236}">
                    <a16:creationId xmlns:a16="http://schemas.microsoft.com/office/drawing/2014/main" id="{499C7301-F3AD-B168-FA50-60A443254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Line 1306">
                <a:extLst>
                  <a:ext uri="{FF2B5EF4-FFF2-40B4-BE49-F238E27FC236}">
                    <a16:creationId xmlns:a16="http://schemas.microsoft.com/office/drawing/2014/main" id="{BD07B32C-1AA4-1BA9-96C6-E239AEDC9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Line 1307">
                <a:extLst>
                  <a:ext uri="{FF2B5EF4-FFF2-40B4-BE49-F238E27FC236}">
                    <a16:creationId xmlns:a16="http://schemas.microsoft.com/office/drawing/2014/main" id="{9EC363DC-223E-A3B3-50E0-932C873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Line 1308">
                <a:extLst>
                  <a:ext uri="{FF2B5EF4-FFF2-40B4-BE49-F238E27FC236}">
                    <a16:creationId xmlns:a16="http://schemas.microsoft.com/office/drawing/2014/main" id="{7413DFB4-CCAE-20B9-4824-9FA7C9B72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Line 1309">
                <a:extLst>
                  <a:ext uri="{FF2B5EF4-FFF2-40B4-BE49-F238E27FC236}">
                    <a16:creationId xmlns:a16="http://schemas.microsoft.com/office/drawing/2014/main" id="{305C9E04-1A39-68C8-615B-5E5F47BF0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Line 1310">
                <a:extLst>
                  <a:ext uri="{FF2B5EF4-FFF2-40B4-BE49-F238E27FC236}">
                    <a16:creationId xmlns:a16="http://schemas.microsoft.com/office/drawing/2014/main" id="{30931ABB-ABCE-E063-30D1-6B3A97F6F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Line 1311">
                <a:extLst>
                  <a:ext uri="{FF2B5EF4-FFF2-40B4-BE49-F238E27FC236}">
                    <a16:creationId xmlns:a16="http://schemas.microsoft.com/office/drawing/2014/main" id="{BC3E6860-CD88-09DA-2C06-6EEB464D4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Line 1312">
                <a:extLst>
                  <a:ext uri="{FF2B5EF4-FFF2-40B4-BE49-F238E27FC236}">
                    <a16:creationId xmlns:a16="http://schemas.microsoft.com/office/drawing/2014/main" id="{AB70BF4D-879B-495A-952A-BA68D30A2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Line 1313">
                <a:extLst>
                  <a:ext uri="{FF2B5EF4-FFF2-40B4-BE49-F238E27FC236}">
                    <a16:creationId xmlns:a16="http://schemas.microsoft.com/office/drawing/2014/main" id="{2111036F-AD22-3CE0-CABE-03FA416AF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Line 1314">
                <a:extLst>
                  <a:ext uri="{FF2B5EF4-FFF2-40B4-BE49-F238E27FC236}">
                    <a16:creationId xmlns:a16="http://schemas.microsoft.com/office/drawing/2014/main" id="{FF930150-EE77-DDC9-2A0F-8857FE73D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Line 1315">
                <a:extLst>
                  <a:ext uri="{FF2B5EF4-FFF2-40B4-BE49-F238E27FC236}">
                    <a16:creationId xmlns:a16="http://schemas.microsoft.com/office/drawing/2014/main" id="{0AA2FBC3-BE3C-A054-5911-AA18FDEC4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Line 1316">
                <a:extLst>
                  <a:ext uri="{FF2B5EF4-FFF2-40B4-BE49-F238E27FC236}">
                    <a16:creationId xmlns:a16="http://schemas.microsoft.com/office/drawing/2014/main" id="{D3AC2D13-F7B3-F26D-C2E7-938E1ADA1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Line 1317">
                <a:extLst>
                  <a:ext uri="{FF2B5EF4-FFF2-40B4-BE49-F238E27FC236}">
                    <a16:creationId xmlns:a16="http://schemas.microsoft.com/office/drawing/2014/main" id="{307AC603-429A-D8C2-2A1E-6FF0D7A30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Line 1318">
                <a:extLst>
                  <a:ext uri="{FF2B5EF4-FFF2-40B4-BE49-F238E27FC236}">
                    <a16:creationId xmlns:a16="http://schemas.microsoft.com/office/drawing/2014/main" id="{2701D42E-2E8C-7D48-60ED-0198A24D2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Line 1319">
                <a:extLst>
                  <a:ext uri="{FF2B5EF4-FFF2-40B4-BE49-F238E27FC236}">
                    <a16:creationId xmlns:a16="http://schemas.microsoft.com/office/drawing/2014/main" id="{442DF30E-DA1C-084E-A192-8C6806C86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Line 1320">
                <a:extLst>
                  <a:ext uri="{FF2B5EF4-FFF2-40B4-BE49-F238E27FC236}">
                    <a16:creationId xmlns:a16="http://schemas.microsoft.com/office/drawing/2014/main" id="{0B176188-C9CC-AD2C-1149-2B37640D2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Line 1321">
                <a:extLst>
                  <a:ext uri="{FF2B5EF4-FFF2-40B4-BE49-F238E27FC236}">
                    <a16:creationId xmlns:a16="http://schemas.microsoft.com/office/drawing/2014/main" id="{6FE46DC1-98DB-2A49-1915-88DBD0AEA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Line 1322">
                <a:extLst>
                  <a:ext uri="{FF2B5EF4-FFF2-40B4-BE49-F238E27FC236}">
                    <a16:creationId xmlns:a16="http://schemas.microsoft.com/office/drawing/2014/main" id="{C99A8F09-32CA-E4F8-BC93-4855A5162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Line 1323">
                <a:extLst>
                  <a:ext uri="{FF2B5EF4-FFF2-40B4-BE49-F238E27FC236}">
                    <a16:creationId xmlns:a16="http://schemas.microsoft.com/office/drawing/2014/main" id="{53273525-B2D3-5A7A-C63C-80A4CF4CD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Line 1324">
                <a:extLst>
                  <a:ext uri="{FF2B5EF4-FFF2-40B4-BE49-F238E27FC236}">
                    <a16:creationId xmlns:a16="http://schemas.microsoft.com/office/drawing/2014/main" id="{64BEA267-5E2F-93B1-9213-5B78AA51C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Line 1325">
                <a:extLst>
                  <a:ext uri="{FF2B5EF4-FFF2-40B4-BE49-F238E27FC236}">
                    <a16:creationId xmlns:a16="http://schemas.microsoft.com/office/drawing/2014/main" id="{D9847502-446D-8095-3E5D-CBD0C8576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Line 1326">
                <a:extLst>
                  <a:ext uri="{FF2B5EF4-FFF2-40B4-BE49-F238E27FC236}">
                    <a16:creationId xmlns:a16="http://schemas.microsoft.com/office/drawing/2014/main" id="{8F1C5373-F65A-4933-6AF2-A8DA2DAAD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Line 1327">
                <a:extLst>
                  <a:ext uri="{FF2B5EF4-FFF2-40B4-BE49-F238E27FC236}">
                    <a16:creationId xmlns:a16="http://schemas.microsoft.com/office/drawing/2014/main" id="{256727D2-16B0-F915-527E-9B3A0456A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Line 1328">
                <a:extLst>
                  <a:ext uri="{FF2B5EF4-FFF2-40B4-BE49-F238E27FC236}">
                    <a16:creationId xmlns:a16="http://schemas.microsoft.com/office/drawing/2014/main" id="{9BB2B96E-EBE8-3740-D0B5-1ED998AD5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Line 1329">
                <a:extLst>
                  <a:ext uri="{FF2B5EF4-FFF2-40B4-BE49-F238E27FC236}">
                    <a16:creationId xmlns:a16="http://schemas.microsoft.com/office/drawing/2014/main" id="{2E974601-4D6B-5E46-133A-8B14874DA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Line 1330">
                <a:extLst>
                  <a:ext uri="{FF2B5EF4-FFF2-40B4-BE49-F238E27FC236}">
                    <a16:creationId xmlns:a16="http://schemas.microsoft.com/office/drawing/2014/main" id="{A4076FA6-8CA6-E9E8-603D-1DBC5B2A7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Line 1331">
                <a:extLst>
                  <a:ext uri="{FF2B5EF4-FFF2-40B4-BE49-F238E27FC236}">
                    <a16:creationId xmlns:a16="http://schemas.microsoft.com/office/drawing/2014/main" id="{1AACC789-E0C3-FBEB-B583-50414F2E4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Line 1332">
                <a:extLst>
                  <a:ext uri="{FF2B5EF4-FFF2-40B4-BE49-F238E27FC236}">
                    <a16:creationId xmlns:a16="http://schemas.microsoft.com/office/drawing/2014/main" id="{B7C86F4A-8AFC-FBE5-02B1-FBF0A5959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Line 1333">
                <a:extLst>
                  <a:ext uri="{FF2B5EF4-FFF2-40B4-BE49-F238E27FC236}">
                    <a16:creationId xmlns:a16="http://schemas.microsoft.com/office/drawing/2014/main" id="{766C8FA8-E521-EC79-9F97-D234A3CAB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Line 1334">
                <a:extLst>
                  <a:ext uri="{FF2B5EF4-FFF2-40B4-BE49-F238E27FC236}">
                    <a16:creationId xmlns:a16="http://schemas.microsoft.com/office/drawing/2014/main" id="{219687BC-7612-EDB5-4EA6-7F973EEB7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Line 1335">
                <a:extLst>
                  <a:ext uri="{FF2B5EF4-FFF2-40B4-BE49-F238E27FC236}">
                    <a16:creationId xmlns:a16="http://schemas.microsoft.com/office/drawing/2014/main" id="{87DD5C13-B329-8EEA-EE8F-03C1DAF24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Line 1336">
                <a:extLst>
                  <a:ext uri="{FF2B5EF4-FFF2-40B4-BE49-F238E27FC236}">
                    <a16:creationId xmlns:a16="http://schemas.microsoft.com/office/drawing/2014/main" id="{0F92E2C6-81ED-4BD4-26B6-F0BE5A32C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Line 1337">
                <a:extLst>
                  <a:ext uri="{FF2B5EF4-FFF2-40B4-BE49-F238E27FC236}">
                    <a16:creationId xmlns:a16="http://schemas.microsoft.com/office/drawing/2014/main" id="{07D7960A-77AE-5206-B2E6-BEF149403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Line 1338">
                <a:extLst>
                  <a:ext uri="{FF2B5EF4-FFF2-40B4-BE49-F238E27FC236}">
                    <a16:creationId xmlns:a16="http://schemas.microsoft.com/office/drawing/2014/main" id="{5900D20A-F2A5-909B-F910-C19BF4A01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Line 1339">
                <a:extLst>
                  <a:ext uri="{FF2B5EF4-FFF2-40B4-BE49-F238E27FC236}">
                    <a16:creationId xmlns:a16="http://schemas.microsoft.com/office/drawing/2014/main" id="{A9A74189-76AD-38CD-725C-4BAF0B846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Line 1340">
                <a:extLst>
                  <a:ext uri="{FF2B5EF4-FFF2-40B4-BE49-F238E27FC236}">
                    <a16:creationId xmlns:a16="http://schemas.microsoft.com/office/drawing/2014/main" id="{EF633FBF-A526-EB5C-15D5-4D1F1F4AA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Line 1341">
                <a:extLst>
                  <a:ext uri="{FF2B5EF4-FFF2-40B4-BE49-F238E27FC236}">
                    <a16:creationId xmlns:a16="http://schemas.microsoft.com/office/drawing/2014/main" id="{3A99D6C6-6BEA-44FB-D45B-90448D08A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Line 1342">
                <a:extLst>
                  <a:ext uri="{FF2B5EF4-FFF2-40B4-BE49-F238E27FC236}">
                    <a16:creationId xmlns:a16="http://schemas.microsoft.com/office/drawing/2014/main" id="{657C3DD5-7A80-B9A0-2BC6-CB4A9DD84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Line 1343">
                <a:extLst>
                  <a:ext uri="{FF2B5EF4-FFF2-40B4-BE49-F238E27FC236}">
                    <a16:creationId xmlns:a16="http://schemas.microsoft.com/office/drawing/2014/main" id="{394F7CE9-40AC-28CD-4EFF-7693CBDBF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Line 1344">
                <a:extLst>
                  <a:ext uri="{FF2B5EF4-FFF2-40B4-BE49-F238E27FC236}">
                    <a16:creationId xmlns:a16="http://schemas.microsoft.com/office/drawing/2014/main" id="{1836448C-E8E0-AB0E-3C5A-299D5F0E5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Line 1345">
                <a:extLst>
                  <a:ext uri="{FF2B5EF4-FFF2-40B4-BE49-F238E27FC236}">
                    <a16:creationId xmlns:a16="http://schemas.microsoft.com/office/drawing/2014/main" id="{AE602B29-815F-EBA7-0F7A-525BBDCB5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Line 1346">
                <a:extLst>
                  <a:ext uri="{FF2B5EF4-FFF2-40B4-BE49-F238E27FC236}">
                    <a16:creationId xmlns:a16="http://schemas.microsoft.com/office/drawing/2014/main" id="{3B791960-699A-8F23-BBD3-7CED526D1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Line 1347">
                <a:extLst>
                  <a:ext uri="{FF2B5EF4-FFF2-40B4-BE49-F238E27FC236}">
                    <a16:creationId xmlns:a16="http://schemas.microsoft.com/office/drawing/2014/main" id="{08D21655-474C-69A8-672C-1DE0945C3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5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Line 1348">
                <a:extLst>
                  <a:ext uri="{FF2B5EF4-FFF2-40B4-BE49-F238E27FC236}">
                    <a16:creationId xmlns:a16="http://schemas.microsoft.com/office/drawing/2014/main" id="{E421954D-466C-BE56-6EE3-4F0C8EAA0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Line 1349">
                <a:extLst>
                  <a:ext uri="{FF2B5EF4-FFF2-40B4-BE49-F238E27FC236}">
                    <a16:creationId xmlns:a16="http://schemas.microsoft.com/office/drawing/2014/main" id="{B7DEEDE7-2206-65B4-B527-267597CF4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Line 1350">
                <a:extLst>
                  <a:ext uri="{FF2B5EF4-FFF2-40B4-BE49-F238E27FC236}">
                    <a16:creationId xmlns:a16="http://schemas.microsoft.com/office/drawing/2014/main" id="{D1AF6C2F-B358-F160-B2DA-D5CA03568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1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Line 1351">
                <a:extLst>
                  <a:ext uri="{FF2B5EF4-FFF2-40B4-BE49-F238E27FC236}">
                    <a16:creationId xmlns:a16="http://schemas.microsoft.com/office/drawing/2014/main" id="{D682C4FC-5734-953F-6085-050C56E40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1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Line 1352">
                <a:extLst>
                  <a:ext uri="{FF2B5EF4-FFF2-40B4-BE49-F238E27FC236}">
                    <a16:creationId xmlns:a16="http://schemas.microsoft.com/office/drawing/2014/main" id="{2088AE23-CD34-8D64-6810-F12647830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1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Line 1353">
                <a:extLst>
                  <a:ext uri="{FF2B5EF4-FFF2-40B4-BE49-F238E27FC236}">
                    <a16:creationId xmlns:a16="http://schemas.microsoft.com/office/drawing/2014/main" id="{FFDEE0D3-6618-9BAA-3F2D-74D7E6AE1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Line 1354">
                <a:extLst>
                  <a:ext uri="{FF2B5EF4-FFF2-40B4-BE49-F238E27FC236}">
                    <a16:creationId xmlns:a16="http://schemas.microsoft.com/office/drawing/2014/main" id="{27835048-4E5E-F183-4181-F006E2215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1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Line 1355">
                <a:extLst>
                  <a:ext uri="{FF2B5EF4-FFF2-40B4-BE49-F238E27FC236}">
                    <a16:creationId xmlns:a16="http://schemas.microsoft.com/office/drawing/2014/main" id="{FCFFEAB0-973C-FEE7-ABB2-0AC23DF96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1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Line 1356">
                <a:extLst>
                  <a:ext uri="{FF2B5EF4-FFF2-40B4-BE49-F238E27FC236}">
                    <a16:creationId xmlns:a16="http://schemas.microsoft.com/office/drawing/2014/main" id="{194CA3C0-88CD-930F-BD1C-EFE3D5309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1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Line 1357">
                <a:extLst>
                  <a:ext uri="{FF2B5EF4-FFF2-40B4-BE49-F238E27FC236}">
                    <a16:creationId xmlns:a16="http://schemas.microsoft.com/office/drawing/2014/main" id="{38B8A863-2490-9A12-412E-DFD2C9429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Line 1358">
                <a:extLst>
                  <a:ext uri="{FF2B5EF4-FFF2-40B4-BE49-F238E27FC236}">
                    <a16:creationId xmlns:a16="http://schemas.microsoft.com/office/drawing/2014/main" id="{C377CA2D-6474-6CC4-8988-52CF15529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1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Line 1359">
                <a:extLst>
                  <a:ext uri="{FF2B5EF4-FFF2-40B4-BE49-F238E27FC236}">
                    <a16:creationId xmlns:a16="http://schemas.microsoft.com/office/drawing/2014/main" id="{82AA17DF-11D0-5A73-DDD9-19EC8F64C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1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Line 1360">
                <a:extLst>
                  <a:ext uri="{FF2B5EF4-FFF2-40B4-BE49-F238E27FC236}">
                    <a16:creationId xmlns:a16="http://schemas.microsoft.com/office/drawing/2014/main" id="{66A046FC-B6BE-E4D6-D7F9-8AC1B7EA3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1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Line 1361">
                <a:extLst>
                  <a:ext uri="{FF2B5EF4-FFF2-40B4-BE49-F238E27FC236}">
                    <a16:creationId xmlns:a16="http://schemas.microsoft.com/office/drawing/2014/main" id="{4249AB5A-8316-E3DF-9837-2A7C21FB4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Line 1362">
                <a:extLst>
                  <a:ext uri="{FF2B5EF4-FFF2-40B4-BE49-F238E27FC236}">
                    <a16:creationId xmlns:a16="http://schemas.microsoft.com/office/drawing/2014/main" id="{6B88B2BD-DC93-171A-507E-EE89E759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Line 1363">
                <a:extLst>
                  <a:ext uri="{FF2B5EF4-FFF2-40B4-BE49-F238E27FC236}">
                    <a16:creationId xmlns:a16="http://schemas.microsoft.com/office/drawing/2014/main" id="{3543E0D4-80CC-DF26-AA23-E4C36DC2B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Line 1364">
                <a:extLst>
                  <a:ext uri="{FF2B5EF4-FFF2-40B4-BE49-F238E27FC236}">
                    <a16:creationId xmlns:a16="http://schemas.microsoft.com/office/drawing/2014/main" id="{37662378-6989-D166-F42C-277721540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Line 1365">
                <a:extLst>
                  <a:ext uri="{FF2B5EF4-FFF2-40B4-BE49-F238E27FC236}">
                    <a16:creationId xmlns:a16="http://schemas.microsoft.com/office/drawing/2014/main" id="{916AED39-1E05-1BBE-EA58-3AC665B52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Line 1366">
                <a:extLst>
                  <a:ext uri="{FF2B5EF4-FFF2-40B4-BE49-F238E27FC236}">
                    <a16:creationId xmlns:a16="http://schemas.microsoft.com/office/drawing/2014/main" id="{C194A464-4737-E5A1-BE03-C49C770AC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Line 1367">
                <a:extLst>
                  <a:ext uri="{FF2B5EF4-FFF2-40B4-BE49-F238E27FC236}">
                    <a16:creationId xmlns:a16="http://schemas.microsoft.com/office/drawing/2014/main" id="{BA1D4336-D6F7-C2BD-F52A-275CC7F14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Line 1368">
                <a:extLst>
                  <a:ext uri="{FF2B5EF4-FFF2-40B4-BE49-F238E27FC236}">
                    <a16:creationId xmlns:a16="http://schemas.microsoft.com/office/drawing/2014/main" id="{8DB91FA6-F20D-E554-66FF-CC043930C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Line 1369">
                <a:extLst>
                  <a:ext uri="{FF2B5EF4-FFF2-40B4-BE49-F238E27FC236}">
                    <a16:creationId xmlns:a16="http://schemas.microsoft.com/office/drawing/2014/main" id="{707FABAC-052B-5C18-EE86-963EE51E6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Line 1370">
                <a:extLst>
                  <a:ext uri="{FF2B5EF4-FFF2-40B4-BE49-F238E27FC236}">
                    <a16:creationId xmlns:a16="http://schemas.microsoft.com/office/drawing/2014/main" id="{D0EAE652-6D4B-2D91-C307-447871375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Line 1371">
                <a:extLst>
                  <a:ext uri="{FF2B5EF4-FFF2-40B4-BE49-F238E27FC236}">
                    <a16:creationId xmlns:a16="http://schemas.microsoft.com/office/drawing/2014/main" id="{C9CD3BC0-BC7F-3D1A-110F-B286FE8DA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Line 1372">
                <a:extLst>
                  <a:ext uri="{FF2B5EF4-FFF2-40B4-BE49-F238E27FC236}">
                    <a16:creationId xmlns:a16="http://schemas.microsoft.com/office/drawing/2014/main" id="{57D20E0D-1930-9989-82DB-6076DE93F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Line 1373">
                <a:extLst>
                  <a:ext uri="{FF2B5EF4-FFF2-40B4-BE49-F238E27FC236}">
                    <a16:creationId xmlns:a16="http://schemas.microsoft.com/office/drawing/2014/main" id="{F691EEE3-74B0-006A-98BC-C4D2AC677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Line 1374">
                <a:extLst>
                  <a:ext uri="{FF2B5EF4-FFF2-40B4-BE49-F238E27FC236}">
                    <a16:creationId xmlns:a16="http://schemas.microsoft.com/office/drawing/2014/main" id="{390FB6F6-3D3A-2BE4-7854-A3B3415F5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Line 1375">
                <a:extLst>
                  <a:ext uri="{FF2B5EF4-FFF2-40B4-BE49-F238E27FC236}">
                    <a16:creationId xmlns:a16="http://schemas.microsoft.com/office/drawing/2014/main" id="{57D56A2C-5D00-5E53-E0EF-8C63A789F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Line 1376">
                <a:extLst>
                  <a:ext uri="{FF2B5EF4-FFF2-40B4-BE49-F238E27FC236}">
                    <a16:creationId xmlns:a16="http://schemas.microsoft.com/office/drawing/2014/main" id="{375D1486-53E6-EE78-460F-47723AAD7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Line 1377">
                <a:extLst>
                  <a:ext uri="{FF2B5EF4-FFF2-40B4-BE49-F238E27FC236}">
                    <a16:creationId xmlns:a16="http://schemas.microsoft.com/office/drawing/2014/main" id="{7F7F203F-13D7-E82A-0872-ECF590B1B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Line 1378">
                <a:extLst>
                  <a:ext uri="{FF2B5EF4-FFF2-40B4-BE49-F238E27FC236}">
                    <a16:creationId xmlns:a16="http://schemas.microsoft.com/office/drawing/2014/main" id="{A9795FC2-0374-F958-FE66-E5083FD8F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Line 1379">
                <a:extLst>
                  <a:ext uri="{FF2B5EF4-FFF2-40B4-BE49-F238E27FC236}">
                    <a16:creationId xmlns:a16="http://schemas.microsoft.com/office/drawing/2014/main" id="{F4ED9287-C5DF-9F62-BC34-939D95249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Line 1380">
                <a:extLst>
                  <a:ext uri="{FF2B5EF4-FFF2-40B4-BE49-F238E27FC236}">
                    <a16:creationId xmlns:a16="http://schemas.microsoft.com/office/drawing/2014/main" id="{F8AE0492-3D89-8B00-D4D5-5AD0048A2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Line 1381">
                <a:extLst>
                  <a:ext uri="{FF2B5EF4-FFF2-40B4-BE49-F238E27FC236}">
                    <a16:creationId xmlns:a16="http://schemas.microsoft.com/office/drawing/2014/main" id="{0D3FF390-CC20-37FB-8F2F-36BF5FA96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Line 1382">
                <a:extLst>
                  <a:ext uri="{FF2B5EF4-FFF2-40B4-BE49-F238E27FC236}">
                    <a16:creationId xmlns:a16="http://schemas.microsoft.com/office/drawing/2014/main" id="{A0909BA1-5E3F-C212-3B06-9EA6F8605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Line 1383">
                <a:extLst>
                  <a:ext uri="{FF2B5EF4-FFF2-40B4-BE49-F238E27FC236}">
                    <a16:creationId xmlns:a16="http://schemas.microsoft.com/office/drawing/2014/main" id="{746581EA-4701-239C-13BE-DE65B7F65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Line 1384">
                <a:extLst>
                  <a:ext uri="{FF2B5EF4-FFF2-40B4-BE49-F238E27FC236}">
                    <a16:creationId xmlns:a16="http://schemas.microsoft.com/office/drawing/2014/main" id="{CE1AD42A-0116-8286-236D-870CA176C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Line 1385">
                <a:extLst>
                  <a:ext uri="{FF2B5EF4-FFF2-40B4-BE49-F238E27FC236}">
                    <a16:creationId xmlns:a16="http://schemas.microsoft.com/office/drawing/2014/main" id="{93918417-1F8A-7794-A407-28B271E8C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Line 1386">
                <a:extLst>
                  <a:ext uri="{FF2B5EF4-FFF2-40B4-BE49-F238E27FC236}">
                    <a16:creationId xmlns:a16="http://schemas.microsoft.com/office/drawing/2014/main" id="{3FAC355F-C5DD-0C3F-E5F9-09E1F11DA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Line 1387">
                <a:extLst>
                  <a:ext uri="{FF2B5EF4-FFF2-40B4-BE49-F238E27FC236}">
                    <a16:creationId xmlns:a16="http://schemas.microsoft.com/office/drawing/2014/main" id="{EAD1144C-2CA6-9979-D808-EA4F6E636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1388">
                <a:extLst>
                  <a:ext uri="{FF2B5EF4-FFF2-40B4-BE49-F238E27FC236}">
                    <a16:creationId xmlns:a16="http://schemas.microsoft.com/office/drawing/2014/main" id="{F00FA806-E6B0-0E4A-BAE5-AE505A172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Line 1389">
                <a:extLst>
                  <a:ext uri="{FF2B5EF4-FFF2-40B4-BE49-F238E27FC236}">
                    <a16:creationId xmlns:a16="http://schemas.microsoft.com/office/drawing/2014/main" id="{E89941D8-6405-FC35-0FDC-83B7C2776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Line 1390">
                <a:extLst>
                  <a:ext uri="{FF2B5EF4-FFF2-40B4-BE49-F238E27FC236}">
                    <a16:creationId xmlns:a16="http://schemas.microsoft.com/office/drawing/2014/main" id="{EA9027F2-2004-BEF0-30AC-816CA31BE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Line 1391">
                <a:extLst>
                  <a:ext uri="{FF2B5EF4-FFF2-40B4-BE49-F238E27FC236}">
                    <a16:creationId xmlns:a16="http://schemas.microsoft.com/office/drawing/2014/main" id="{62183A76-4A34-5F90-1561-B5FC454BE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Line 1392">
                <a:extLst>
                  <a:ext uri="{FF2B5EF4-FFF2-40B4-BE49-F238E27FC236}">
                    <a16:creationId xmlns:a16="http://schemas.microsoft.com/office/drawing/2014/main" id="{34CFD808-320A-158B-82B5-451654963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Line 1393">
                <a:extLst>
                  <a:ext uri="{FF2B5EF4-FFF2-40B4-BE49-F238E27FC236}">
                    <a16:creationId xmlns:a16="http://schemas.microsoft.com/office/drawing/2014/main" id="{B1DDB22C-F443-D7D3-7645-FE42B8D7F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1394">
                <a:extLst>
                  <a:ext uri="{FF2B5EF4-FFF2-40B4-BE49-F238E27FC236}">
                    <a16:creationId xmlns:a16="http://schemas.microsoft.com/office/drawing/2014/main" id="{93CA06EB-E1D2-5B64-7A7A-69FB19141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1395">
                <a:extLst>
                  <a:ext uri="{FF2B5EF4-FFF2-40B4-BE49-F238E27FC236}">
                    <a16:creationId xmlns:a16="http://schemas.microsoft.com/office/drawing/2014/main" id="{61DD6D27-47A5-75B0-A4E5-0F9E95201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Line 1396">
                <a:extLst>
                  <a:ext uri="{FF2B5EF4-FFF2-40B4-BE49-F238E27FC236}">
                    <a16:creationId xmlns:a16="http://schemas.microsoft.com/office/drawing/2014/main" id="{0DB6FDCC-D6BB-1712-A12D-03B063837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Line 1397">
                <a:extLst>
                  <a:ext uri="{FF2B5EF4-FFF2-40B4-BE49-F238E27FC236}">
                    <a16:creationId xmlns:a16="http://schemas.microsoft.com/office/drawing/2014/main" id="{C6D52A0A-2B59-EA91-68A5-6856DD92E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Line 1398">
                <a:extLst>
                  <a:ext uri="{FF2B5EF4-FFF2-40B4-BE49-F238E27FC236}">
                    <a16:creationId xmlns:a16="http://schemas.microsoft.com/office/drawing/2014/main" id="{99399275-A7A4-4138-A8BF-0F867B3EC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Line 1399">
                <a:extLst>
                  <a:ext uri="{FF2B5EF4-FFF2-40B4-BE49-F238E27FC236}">
                    <a16:creationId xmlns:a16="http://schemas.microsoft.com/office/drawing/2014/main" id="{8EA4909B-BD27-C123-B8F0-7ABF4DA0D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1400">
                <a:extLst>
                  <a:ext uri="{FF2B5EF4-FFF2-40B4-BE49-F238E27FC236}">
                    <a16:creationId xmlns:a16="http://schemas.microsoft.com/office/drawing/2014/main" id="{D3585B4D-97F5-07A5-2556-F37933EEB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Line 1401">
                <a:extLst>
                  <a:ext uri="{FF2B5EF4-FFF2-40B4-BE49-F238E27FC236}">
                    <a16:creationId xmlns:a16="http://schemas.microsoft.com/office/drawing/2014/main" id="{0E94A1E9-46B9-A190-59BF-051E7BB97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Line 1402">
                <a:extLst>
                  <a:ext uri="{FF2B5EF4-FFF2-40B4-BE49-F238E27FC236}">
                    <a16:creationId xmlns:a16="http://schemas.microsoft.com/office/drawing/2014/main" id="{262462D2-5A75-F397-25BA-D48438D2D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Line 1403">
                <a:extLst>
                  <a:ext uri="{FF2B5EF4-FFF2-40B4-BE49-F238E27FC236}">
                    <a16:creationId xmlns:a16="http://schemas.microsoft.com/office/drawing/2014/main" id="{3BB16758-B32B-ACED-76DB-BFA99E65B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Line 1404">
                <a:extLst>
                  <a:ext uri="{FF2B5EF4-FFF2-40B4-BE49-F238E27FC236}">
                    <a16:creationId xmlns:a16="http://schemas.microsoft.com/office/drawing/2014/main" id="{1D97ECE8-8BFA-6364-2482-7403C3DC3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1405">
                <a:extLst>
                  <a:ext uri="{FF2B5EF4-FFF2-40B4-BE49-F238E27FC236}">
                    <a16:creationId xmlns:a16="http://schemas.microsoft.com/office/drawing/2014/main" id="{6FD409FA-7937-FD91-47E7-B58CB9EA9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Line 1406">
                <a:extLst>
                  <a:ext uri="{FF2B5EF4-FFF2-40B4-BE49-F238E27FC236}">
                    <a16:creationId xmlns:a16="http://schemas.microsoft.com/office/drawing/2014/main" id="{0F43D4F4-BF77-30CA-49F2-18A96E035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Line 1407">
                <a:extLst>
                  <a:ext uri="{FF2B5EF4-FFF2-40B4-BE49-F238E27FC236}">
                    <a16:creationId xmlns:a16="http://schemas.microsoft.com/office/drawing/2014/main" id="{7AD99D2D-2DB0-44B7-BD69-AD68CF974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4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Line 1408">
                <a:extLst>
                  <a:ext uri="{FF2B5EF4-FFF2-40B4-BE49-F238E27FC236}">
                    <a16:creationId xmlns:a16="http://schemas.microsoft.com/office/drawing/2014/main" id="{0D558202-7381-B8EF-3C9C-83B46D4E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Line 1409">
                <a:extLst>
                  <a:ext uri="{FF2B5EF4-FFF2-40B4-BE49-F238E27FC236}">
                    <a16:creationId xmlns:a16="http://schemas.microsoft.com/office/drawing/2014/main" id="{E36B53BD-4C32-900A-B5ED-5220BBBD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Line 1410">
                <a:extLst>
                  <a:ext uri="{FF2B5EF4-FFF2-40B4-BE49-F238E27FC236}">
                    <a16:creationId xmlns:a16="http://schemas.microsoft.com/office/drawing/2014/main" id="{15630638-3387-40F1-657B-052EBE78C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612">
              <a:extLst>
                <a:ext uri="{FF2B5EF4-FFF2-40B4-BE49-F238E27FC236}">
                  <a16:creationId xmlns:a16="http://schemas.microsoft.com/office/drawing/2014/main" id="{7EC8CA66-D6A2-2B22-0915-9ABF6EEE7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1" y="2505"/>
              <a:ext cx="153" cy="555"/>
              <a:chOff x="4081" y="2505"/>
              <a:chExt cx="153" cy="555"/>
            </a:xfrm>
          </p:grpSpPr>
          <p:sp>
            <p:nvSpPr>
              <p:cNvPr id="500" name="Line 1412">
                <a:extLst>
                  <a:ext uri="{FF2B5EF4-FFF2-40B4-BE49-F238E27FC236}">
                    <a16:creationId xmlns:a16="http://schemas.microsoft.com/office/drawing/2014/main" id="{77340C3E-8C49-B78A-46D9-1039B626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1413">
                <a:extLst>
                  <a:ext uri="{FF2B5EF4-FFF2-40B4-BE49-F238E27FC236}">
                    <a16:creationId xmlns:a16="http://schemas.microsoft.com/office/drawing/2014/main" id="{7C88DD08-B5D3-FFB7-194B-887238C26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1414">
                <a:extLst>
                  <a:ext uri="{FF2B5EF4-FFF2-40B4-BE49-F238E27FC236}">
                    <a16:creationId xmlns:a16="http://schemas.microsoft.com/office/drawing/2014/main" id="{E5C13AE0-F572-51E8-241E-DB42A751E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1415">
                <a:extLst>
                  <a:ext uri="{FF2B5EF4-FFF2-40B4-BE49-F238E27FC236}">
                    <a16:creationId xmlns:a16="http://schemas.microsoft.com/office/drawing/2014/main" id="{F0B550D4-1294-7939-370C-07D8216DF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1416">
                <a:extLst>
                  <a:ext uri="{FF2B5EF4-FFF2-40B4-BE49-F238E27FC236}">
                    <a16:creationId xmlns:a16="http://schemas.microsoft.com/office/drawing/2014/main" id="{BC047E11-0DD0-EFD6-C4E4-F413E3B78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1417">
                <a:extLst>
                  <a:ext uri="{FF2B5EF4-FFF2-40B4-BE49-F238E27FC236}">
                    <a16:creationId xmlns:a16="http://schemas.microsoft.com/office/drawing/2014/main" id="{658BFAF6-A85B-8253-0BCA-6D9B698C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1418">
                <a:extLst>
                  <a:ext uri="{FF2B5EF4-FFF2-40B4-BE49-F238E27FC236}">
                    <a16:creationId xmlns:a16="http://schemas.microsoft.com/office/drawing/2014/main" id="{D181F7AC-949D-5565-1937-5493410CD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1419">
                <a:extLst>
                  <a:ext uri="{FF2B5EF4-FFF2-40B4-BE49-F238E27FC236}">
                    <a16:creationId xmlns:a16="http://schemas.microsoft.com/office/drawing/2014/main" id="{5CEF76DD-F81D-0C41-1A52-98ECF6008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1420">
                <a:extLst>
                  <a:ext uri="{FF2B5EF4-FFF2-40B4-BE49-F238E27FC236}">
                    <a16:creationId xmlns:a16="http://schemas.microsoft.com/office/drawing/2014/main" id="{51EAA63F-B8D6-CC9A-364D-084363B74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1421">
                <a:extLst>
                  <a:ext uri="{FF2B5EF4-FFF2-40B4-BE49-F238E27FC236}">
                    <a16:creationId xmlns:a16="http://schemas.microsoft.com/office/drawing/2014/main" id="{39C4EAF1-C249-73DB-8F52-E7B19A85B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1422">
                <a:extLst>
                  <a:ext uri="{FF2B5EF4-FFF2-40B4-BE49-F238E27FC236}">
                    <a16:creationId xmlns:a16="http://schemas.microsoft.com/office/drawing/2014/main" id="{CDF2C4E3-C717-D716-F897-27FE58D40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1423">
                <a:extLst>
                  <a:ext uri="{FF2B5EF4-FFF2-40B4-BE49-F238E27FC236}">
                    <a16:creationId xmlns:a16="http://schemas.microsoft.com/office/drawing/2014/main" id="{DB395215-0C92-A540-262E-8C17048A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1424">
                <a:extLst>
                  <a:ext uri="{FF2B5EF4-FFF2-40B4-BE49-F238E27FC236}">
                    <a16:creationId xmlns:a16="http://schemas.microsoft.com/office/drawing/2014/main" id="{F83B6BE7-50BF-732E-EFE8-B18014727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1425">
                <a:extLst>
                  <a:ext uri="{FF2B5EF4-FFF2-40B4-BE49-F238E27FC236}">
                    <a16:creationId xmlns:a16="http://schemas.microsoft.com/office/drawing/2014/main" id="{93EAA924-4DF8-6609-1139-08255DFE6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1426">
                <a:extLst>
                  <a:ext uri="{FF2B5EF4-FFF2-40B4-BE49-F238E27FC236}">
                    <a16:creationId xmlns:a16="http://schemas.microsoft.com/office/drawing/2014/main" id="{8B4487A4-C36B-E916-9C3A-C831B429C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1427">
                <a:extLst>
                  <a:ext uri="{FF2B5EF4-FFF2-40B4-BE49-F238E27FC236}">
                    <a16:creationId xmlns:a16="http://schemas.microsoft.com/office/drawing/2014/main" id="{3E062B3B-E992-E487-6F25-463046C17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1428">
                <a:extLst>
                  <a:ext uri="{FF2B5EF4-FFF2-40B4-BE49-F238E27FC236}">
                    <a16:creationId xmlns:a16="http://schemas.microsoft.com/office/drawing/2014/main" id="{8280FB7F-17FF-7921-94C7-EB3CA27F0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1429">
                <a:extLst>
                  <a:ext uri="{FF2B5EF4-FFF2-40B4-BE49-F238E27FC236}">
                    <a16:creationId xmlns:a16="http://schemas.microsoft.com/office/drawing/2014/main" id="{61D9AE5A-3B58-B62A-59F6-53A66BF76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1430">
                <a:extLst>
                  <a:ext uri="{FF2B5EF4-FFF2-40B4-BE49-F238E27FC236}">
                    <a16:creationId xmlns:a16="http://schemas.microsoft.com/office/drawing/2014/main" id="{B6F25A46-A37C-723E-8E1A-FB758712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1431">
                <a:extLst>
                  <a:ext uri="{FF2B5EF4-FFF2-40B4-BE49-F238E27FC236}">
                    <a16:creationId xmlns:a16="http://schemas.microsoft.com/office/drawing/2014/main" id="{29F76F39-28F1-0B7C-39EE-D1704CFE8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1432">
                <a:extLst>
                  <a:ext uri="{FF2B5EF4-FFF2-40B4-BE49-F238E27FC236}">
                    <a16:creationId xmlns:a16="http://schemas.microsoft.com/office/drawing/2014/main" id="{CAE12BAF-35FC-0FDB-CC9B-DE5428F65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1433">
                <a:extLst>
                  <a:ext uri="{FF2B5EF4-FFF2-40B4-BE49-F238E27FC236}">
                    <a16:creationId xmlns:a16="http://schemas.microsoft.com/office/drawing/2014/main" id="{A04A3E3D-D9EF-FAD1-3119-75F365B10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1434">
                <a:extLst>
                  <a:ext uri="{FF2B5EF4-FFF2-40B4-BE49-F238E27FC236}">
                    <a16:creationId xmlns:a16="http://schemas.microsoft.com/office/drawing/2014/main" id="{CC7A3BB4-A61A-087F-38AD-3F21660B4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1435">
                <a:extLst>
                  <a:ext uri="{FF2B5EF4-FFF2-40B4-BE49-F238E27FC236}">
                    <a16:creationId xmlns:a16="http://schemas.microsoft.com/office/drawing/2014/main" id="{709D5CA9-5C2B-4675-6844-501240DB6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1436">
                <a:extLst>
                  <a:ext uri="{FF2B5EF4-FFF2-40B4-BE49-F238E27FC236}">
                    <a16:creationId xmlns:a16="http://schemas.microsoft.com/office/drawing/2014/main" id="{8650838A-488E-16EF-0AAF-11833A4B3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1437">
                <a:extLst>
                  <a:ext uri="{FF2B5EF4-FFF2-40B4-BE49-F238E27FC236}">
                    <a16:creationId xmlns:a16="http://schemas.microsoft.com/office/drawing/2014/main" id="{26EC4104-88A9-1DE4-679A-E927945F5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1438">
                <a:extLst>
                  <a:ext uri="{FF2B5EF4-FFF2-40B4-BE49-F238E27FC236}">
                    <a16:creationId xmlns:a16="http://schemas.microsoft.com/office/drawing/2014/main" id="{0C00145E-777B-061F-71A4-5C8BD0EF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1439">
                <a:extLst>
                  <a:ext uri="{FF2B5EF4-FFF2-40B4-BE49-F238E27FC236}">
                    <a16:creationId xmlns:a16="http://schemas.microsoft.com/office/drawing/2014/main" id="{C701CDB2-627F-4621-82AF-B1D3EFE19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1440">
                <a:extLst>
                  <a:ext uri="{FF2B5EF4-FFF2-40B4-BE49-F238E27FC236}">
                    <a16:creationId xmlns:a16="http://schemas.microsoft.com/office/drawing/2014/main" id="{BD81EDFD-FC1B-4032-1D71-E8F2635D8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1441">
                <a:extLst>
                  <a:ext uri="{FF2B5EF4-FFF2-40B4-BE49-F238E27FC236}">
                    <a16:creationId xmlns:a16="http://schemas.microsoft.com/office/drawing/2014/main" id="{2ABF7D48-BC78-2335-D554-0148BEE18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1442">
                <a:extLst>
                  <a:ext uri="{FF2B5EF4-FFF2-40B4-BE49-F238E27FC236}">
                    <a16:creationId xmlns:a16="http://schemas.microsoft.com/office/drawing/2014/main" id="{834A5E80-C8B6-BEB1-377B-365718639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1443">
                <a:extLst>
                  <a:ext uri="{FF2B5EF4-FFF2-40B4-BE49-F238E27FC236}">
                    <a16:creationId xmlns:a16="http://schemas.microsoft.com/office/drawing/2014/main" id="{2C6910AF-CACB-281D-D2FF-0E12F696F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1444">
                <a:extLst>
                  <a:ext uri="{FF2B5EF4-FFF2-40B4-BE49-F238E27FC236}">
                    <a16:creationId xmlns:a16="http://schemas.microsoft.com/office/drawing/2014/main" id="{196E2E99-7102-07FC-C267-DF6E8131A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9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Line 1445">
                <a:extLst>
                  <a:ext uri="{FF2B5EF4-FFF2-40B4-BE49-F238E27FC236}">
                    <a16:creationId xmlns:a16="http://schemas.microsoft.com/office/drawing/2014/main" id="{4989C7EF-2B2F-9A31-284B-7520A1167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7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1446">
                <a:extLst>
                  <a:ext uri="{FF2B5EF4-FFF2-40B4-BE49-F238E27FC236}">
                    <a16:creationId xmlns:a16="http://schemas.microsoft.com/office/drawing/2014/main" id="{1A5CB96C-D42C-D559-D2F5-3DAEEB929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Line 1447">
                <a:extLst>
                  <a:ext uri="{FF2B5EF4-FFF2-40B4-BE49-F238E27FC236}">
                    <a16:creationId xmlns:a16="http://schemas.microsoft.com/office/drawing/2014/main" id="{41A01DBD-1D4F-7924-63C3-59C5455CE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1448">
                <a:extLst>
                  <a:ext uri="{FF2B5EF4-FFF2-40B4-BE49-F238E27FC236}">
                    <a16:creationId xmlns:a16="http://schemas.microsoft.com/office/drawing/2014/main" id="{315381FF-20A1-7A08-6D95-35FB9C24D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9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Line 1449">
                <a:extLst>
                  <a:ext uri="{FF2B5EF4-FFF2-40B4-BE49-F238E27FC236}">
                    <a16:creationId xmlns:a16="http://schemas.microsoft.com/office/drawing/2014/main" id="{CD97BD09-7FA4-61FD-692C-8A5CC38FC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7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1450">
                <a:extLst>
                  <a:ext uri="{FF2B5EF4-FFF2-40B4-BE49-F238E27FC236}">
                    <a16:creationId xmlns:a16="http://schemas.microsoft.com/office/drawing/2014/main" id="{B6514D58-7D3C-C386-2893-5F7AAB3AA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Line 1451">
                <a:extLst>
                  <a:ext uri="{FF2B5EF4-FFF2-40B4-BE49-F238E27FC236}">
                    <a16:creationId xmlns:a16="http://schemas.microsoft.com/office/drawing/2014/main" id="{FFDA2BF8-D128-F7E5-1104-192B55122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1452">
                <a:extLst>
                  <a:ext uri="{FF2B5EF4-FFF2-40B4-BE49-F238E27FC236}">
                    <a16:creationId xmlns:a16="http://schemas.microsoft.com/office/drawing/2014/main" id="{8F0FFA95-CF3D-A47B-AB2D-5B30C1331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9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Line 1453">
                <a:extLst>
                  <a:ext uri="{FF2B5EF4-FFF2-40B4-BE49-F238E27FC236}">
                    <a16:creationId xmlns:a16="http://schemas.microsoft.com/office/drawing/2014/main" id="{F5FE1E5E-B950-1603-A7E8-273ED97A0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7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1454">
                <a:extLst>
                  <a:ext uri="{FF2B5EF4-FFF2-40B4-BE49-F238E27FC236}">
                    <a16:creationId xmlns:a16="http://schemas.microsoft.com/office/drawing/2014/main" id="{1EAA5CBF-E8E0-E33D-ED73-D3E2567D1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1455">
                <a:extLst>
                  <a:ext uri="{FF2B5EF4-FFF2-40B4-BE49-F238E27FC236}">
                    <a16:creationId xmlns:a16="http://schemas.microsoft.com/office/drawing/2014/main" id="{7F9F0907-C369-FC0A-8D34-203823DA8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1456">
                <a:extLst>
                  <a:ext uri="{FF2B5EF4-FFF2-40B4-BE49-F238E27FC236}">
                    <a16:creationId xmlns:a16="http://schemas.microsoft.com/office/drawing/2014/main" id="{FD2C826D-D225-7024-76CF-BFCF2B7A3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9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1457">
                <a:extLst>
                  <a:ext uri="{FF2B5EF4-FFF2-40B4-BE49-F238E27FC236}">
                    <a16:creationId xmlns:a16="http://schemas.microsoft.com/office/drawing/2014/main" id="{94AB580D-649E-D556-0376-3090AB103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7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1458">
                <a:extLst>
                  <a:ext uri="{FF2B5EF4-FFF2-40B4-BE49-F238E27FC236}">
                    <a16:creationId xmlns:a16="http://schemas.microsoft.com/office/drawing/2014/main" id="{732EDD3A-0DCF-7B00-5C1E-F213DD168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1459">
                <a:extLst>
                  <a:ext uri="{FF2B5EF4-FFF2-40B4-BE49-F238E27FC236}">
                    <a16:creationId xmlns:a16="http://schemas.microsoft.com/office/drawing/2014/main" id="{CB78AD4A-823F-5DA8-5317-8434752F2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1460">
                <a:extLst>
                  <a:ext uri="{FF2B5EF4-FFF2-40B4-BE49-F238E27FC236}">
                    <a16:creationId xmlns:a16="http://schemas.microsoft.com/office/drawing/2014/main" id="{CC4B59DA-8088-7E5B-FB11-55AB9DE90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9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1461">
                <a:extLst>
                  <a:ext uri="{FF2B5EF4-FFF2-40B4-BE49-F238E27FC236}">
                    <a16:creationId xmlns:a16="http://schemas.microsoft.com/office/drawing/2014/main" id="{CC6BEBD7-2A2A-41AE-6700-622035878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7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Line 1462">
                <a:extLst>
                  <a:ext uri="{FF2B5EF4-FFF2-40B4-BE49-F238E27FC236}">
                    <a16:creationId xmlns:a16="http://schemas.microsoft.com/office/drawing/2014/main" id="{643777F6-DF86-37DD-8386-9F87D91F0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Line 1463">
                <a:extLst>
                  <a:ext uri="{FF2B5EF4-FFF2-40B4-BE49-F238E27FC236}">
                    <a16:creationId xmlns:a16="http://schemas.microsoft.com/office/drawing/2014/main" id="{FFA1EAFB-A56C-456E-474A-92ECD1FFA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Line 1464">
                <a:extLst>
                  <a:ext uri="{FF2B5EF4-FFF2-40B4-BE49-F238E27FC236}">
                    <a16:creationId xmlns:a16="http://schemas.microsoft.com/office/drawing/2014/main" id="{69827C18-1194-B383-78CC-BE703814C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9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Line 1465">
                <a:extLst>
                  <a:ext uri="{FF2B5EF4-FFF2-40B4-BE49-F238E27FC236}">
                    <a16:creationId xmlns:a16="http://schemas.microsoft.com/office/drawing/2014/main" id="{5F4E7F91-6D4D-5CC3-DCAD-8C738FA94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7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Line 1466">
                <a:extLst>
                  <a:ext uri="{FF2B5EF4-FFF2-40B4-BE49-F238E27FC236}">
                    <a16:creationId xmlns:a16="http://schemas.microsoft.com/office/drawing/2014/main" id="{9240CDE9-D526-BF06-3AB7-43566778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Line 1467">
                <a:extLst>
                  <a:ext uri="{FF2B5EF4-FFF2-40B4-BE49-F238E27FC236}">
                    <a16:creationId xmlns:a16="http://schemas.microsoft.com/office/drawing/2014/main" id="{CA5F2DB0-D09A-47DD-0E7B-8BBBE8E10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Line 1468">
                <a:extLst>
                  <a:ext uri="{FF2B5EF4-FFF2-40B4-BE49-F238E27FC236}">
                    <a16:creationId xmlns:a16="http://schemas.microsoft.com/office/drawing/2014/main" id="{2E7A9214-BAC7-447A-8235-AE4E4A71B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Line 1469">
                <a:extLst>
                  <a:ext uri="{FF2B5EF4-FFF2-40B4-BE49-F238E27FC236}">
                    <a16:creationId xmlns:a16="http://schemas.microsoft.com/office/drawing/2014/main" id="{D442166F-0A1E-7ADC-16C5-1DCF0BE91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Line 1470">
                <a:extLst>
                  <a:ext uri="{FF2B5EF4-FFF2-40B4-BE49-F238E27FC236}">
                    <a16:creationId xmlns:a16="http://schemas.microsoft.com/office/drawing/2014/main" id="{CBCECA2F-4284-1803-69E5-BD90103BC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Line 1471">
                <a:extLst>
                  <a:ext uri="{FF2B5EF4-FFF2-40B4-BE49-F238E27FC236}">
                    <a16:creationId xmlns:a16="http://schemas.microsoft.com/office/drawing/2014/main" id="{5A037F2C-C3BB-32A5-A697-D708CC20D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Line 1472">
                <a:extLst>
                  <a:ext uri="{FF2B5EF4-FFF2-40B4-BE49-F238E27FC236}">
                    <a16:creationId xmlns:a16="http://schemas.microsoft.com/office/drawing/2014/main" id="{C33A2D7E-896A-B017-BCF1-5C1232A9D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Line 1473">
                <a:extLst>
                  <a:ext uri="{FF2B5EF4-FFF2-40B4-BE49-F238E27FC236}">
                    <a16:creationId xmlns:a16="http://schemas.microsoft.com/office/drawing/2014/main" id="{E20A60A3-CC2E-5FA3-7A19-B3152A5DF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1474">
                <a:extLst>
                  <a:ext uri="{FF2B5EF4-FFF2-40B4-BE49-F238E27FC236}">
                    <a16:creationId xmlns:a16="http://schemas.microsoft.com/office/drawing/2014/main" id="{363B7953-A41C-7BC0-1AA0-41ED4194C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Line 1475">
                <a:extLst>
                  <a:ext uri="{FF2B5EF4-FFF2-40B4-BE49-F238E27FC236}">
                    <a16:creationId xmlns:a16="http://schemas.microsoft.com/office/drawing/2014/main" id="{717FCF6E-3984-7E43-7867-57A9D9A93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Line 1476">
                <a:extLst>
                  <a:ext uri="{FF2B5EF4-FFF2-40B4-BE49-F238E27FC236}">
                    <a16:creationId xmlns:a16="http://schemas.microsoft.com/office/drawing/2014/main" id="{59FDABEC-563B-B4D8-B0F6-C08936912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Line 1477">
                <a:extLst>
                  <a:ext uri="{FF2B5EF4-FFF2-40B4-BE49-F238E27FC236}">
                    <a16:creationId xmlns:a16="http://schemas.microsoft.com/office/drawing/2014/main" id="{0F475193-8318-B0D9-09E1-6DEF25CD5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Line 1478">
                <a:extLst>
                  <a:ext uri="{FF2B5EF4-FFF2-40B4-BE49-F238E27FC236}">
                    <a16:creationId xmlns:a16="http://schemas.microsoft.com/office/drawing/2014/main" id="{E7911DD1-938D-F714-EA1C-60309D77B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Line 1479">
                <a:extLst>
                  <a:ext uri="{FF2B5EF4-FFF2-40B4-BE49-F238E27FC236}">
                    <a16:creationId xmlns:a16="http://schemas.microsoft.com/office/drawing/2014/main" id="{004E0D18-EB53-1498-2B27-31BC16D13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Line 1480">
                <a:extLst>
                  <a:ext uri="{FF2B5EF4-FFF2-40B4-BE49-F238E27FC236}">
                    <a16:creationId xmlns:a16="http://schemas.microsoft.com/office/drawing/2014/main" id="{54728283-D57D-E60D-58B0-FE33BA574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Line 1481">
                <a:extLst>
                  <a:ext uri="{FF2B5EF4-FFF2-40B4-BE49-F238E27FC236}">
                    <a16:creationId xmlns:a16="http://schemas.microsoft.com/office/drawing/2014/main" id="{F07AB8E4-DD33-7885-2EFC-E0EDFE003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Line 1482">
                <a:extLst>
                  <a:ext uri="{FF2B5EF4-FFF2-40B4-BE49-F238E27FC236}">
                    <a16:creationId xmlns:a16="http://schemas.microsoft.com/office/drawing/2014/main" id="{383E2CEF-0677-03B5-F8A2-5AD0C45D4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Line 1483">
                <a:extLst>
                  <a:ext uri="{FF2B5EF4-FFF2-40B4-BE49-F238E27FC236}">
                    <a16:creationId xmlns:a16="http://schemas.microsoft.com/office/drawing/2014/main" id="{DD378C38-7E8B-B5A4-A9C3-057C9F5D3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Line 1484">
                <a:extLst>
                  <a:ext uri="{FF2B5EF4-FFF2-40B4-BE49-F238E27FC236}">
                    <a16:creationId xmlns:a16="http://schemas.microsoft.com/office/drawing/2014/main" id="{C1ECC6FA-F34E-6DCB-F44B-A0CE3F2D9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Line 1485">
                <a:extLst>
                  <a:ext uri="{FF2B5EF4-FFF2-40B4-BE49-F238E27FC236}">
                    <a16:creationId xmlns:a16="http://schemas.microsoft.com/office/drawing/2014/main" id="{29CD3F0C-3005-80A5-AC2A-054603927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Line 1486">
                <a:extLst>
                  <a:ext uri="{FF2B5EF4-FFF2-40B4-BE49-F238E27FC236}">
                    <a16:creationId xmlns:a16="http://schemas.microsoft.com/office/drawing/2014/main" id="{55266EBC-A6C5-E92E-72E5-39B592F64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Line 1487">
                <a:extLst>
                  <a:ext uri="{FF2B5EF4-FFF2-40B4-BE49-F238E27FC236}">
                    <a16:creationId xmlns:a16="http://schemas.microsoft.com/office/drawing/2014/main" id="{443D5F04-C642-AFA6-1547-29223714C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Line 1488">
                <a:extLst>
                  <a:ext uri="{FF2B5EF4-FFF2-40B4-BE49-F238E27FC236}">
                    <a16:creationId xmlns:a16="http://schemas.microsoft.com/office/drawing/2014/main" id="{5A6E50F3-EE73-CDD7-7F7E-A900B2716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Line 1489">
                <a:extLst>
                  <a:ext uri="{FF2B5EF4-FFF2-40B4-BE49-F238E27FC236}">
                    <a16:creationId xmlns:a16="http://schemas.microsoft.com/office/drawing/2014/main" id="{B0CC5DD1-04BD-C4CA-C2A0-7EE093546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Line 1490">
                <a:extLst>
                  <a:ext uri="{FF2B5EF4-FFF2-40B4-BE49-F238E27FC236}">
                    <a16:creationId xmlns:a16="http://schemas.microsoft.com/office/drawing/2014/main" id="{FBE70970-6CE4-4F8F-34FA-6A43EB261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Line 1491">
                <a:extLst>
                  <a:ext uri="{FF2B5EF4-FFF2-40B4-BE49-F238E27FC236}">
                    <a16:creationId xmlns:a16="http://schemas.microsoft.com/office/drawing/2014/main" id="{2C10A677-C414-68ED-3C41-1A6E92138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Line 1492">
                <a:extLst>
                  <a:ext uri="{FF2B5EF4-FFF2-40B4-BE49-F238E27FC236}">
                    <a16:creationId xmlns:a16="http://schemas.microsoft.com/office/drawing/2014/main" id="{133E4BC0-2E61-D123-12C0-FC84E081F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Line 1493">
                <a:extLst>
                  <a:ext uri="{FF2B5EF4-FFF2-40B4-BE49-F238E27FC236}">
                    <a16:creationId xmlns:a16="http://schemas.microsoft.com/office/drawing/2014/main" id="{370DF0C6-136C-7E98-8792-A7AE18D17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Line 1494">
                <a:extLst>
                  <a:ext uri="{FF2B5EF4-FFF2-40B4-BE49-F238E27FC236}">
                    <a16:creationId xmlns:a16="http://schemas.microsoft.com/office/drawing/2014/main" id="{832686A1-5473-B2BD-9B0B-BF5E15D35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1495">
                <a:extLst>
                  <a:ext uri="{FF2B5EF4-FFF2-40B4-BE49-F238E27FC236}">
                    <a16:creationId xmlns:a16="http://schemas.microsoft.com/office/drawing/2014/main" id="{9208EE4E-1D63-7000-C0A0-9414D3674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Line 1496">
                <a:extLst>
                  <a:ext uri="{FF2B5EF4-FFF2-40B4-BE49-F238E27FC236}">
                    <a16:creationId xmlns:a16="http://schemas.microsoft.com/office/drawing/2014/main" id="{3EA6DC21-D02D-342E-49FA-80F87D3C3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Line 1497">
                <a:extLst>
                  <a:ext uri="{FF2B5EF4-FFF2-40B4-BE49-F238E27FC236}">
                    <a16:creationId xmlns:a16="http://schemas.microsoft.com/office/drawing/2014/main" id="{43B2AC8C-46DB-3264-CD9D-523A34011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Line 1498">
                <a:extLst>
                  <a:ext uri="{FF2B5EF4-FFF2-40B4-BE49-F238E27FC236}">
                    <a16:creationId xmlns:a16="http://schemas.microsoft.com/office/drawing/2014/main" id="{3A17B710-3A29-6E30-C6A9-78780133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Line 1499">
                <a:extLst>
                  <a:ext uri="{FF2B5EF4-FFF2-40B4-BE49-F238E27FC236}">
                    <a16:creationId xmlns:a16="http://schemas.microsoft.com/office/drawing/2014/main" id="{720FB04D-BEBB-FF8C-B09E-FA671FC6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Line 1500">
                <a:extLst>
                  <a:ext uri="{FF2B5EF4-FFF2-40B4-BE49-F238E27FC236}">
                    <a16:creationId xmlns:a16="http://schemas.microsoft.com/office/drawing/2014/main" id="{C3316247-5224-FE0F-E20F-FB00B77A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1501">
                <a:extLst>
                  <a:ext uri="{FF2B5EF4-FFF2-40B4-BE49-F238E27FC236}">
                    <a16:creationId xmlns:a16="http://schemas.microsoft.com/office/drawing/2014/main" id="{8DA0F9B4-22CE-495C-F6AF-A26A2D300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Line 1502">
                <a:extLst>
                  <a:ext uri="{FF2B5EF4-FFF2-40B4-BE49-F238E27FC236}">
                    <a16:creationId xmlns:a16="http://schemas.microsoft.com/office/drawing/2014/main" id="{98C3F63C-FD71-697F-8DF6-AE9AD5A41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1503">
                <a:extLst>
                  <a:ext uri="{FF2B5EF4-FFF2-40B4-BE49-F238E27FC236}">
                    <a16:creationId xmlns:a16="http://schemas.microsoft.com/office/drawing/2014/main" id="{3578A9ED-6691-3982-9AB6-CC023B80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Line 1504">
                <a:extLst>
                  <a:ext uri="{FF2B5EF4-FFF2-40B4-BE49-F238E27FC236}">
                    <a16:creationId xmlns:a16="http://schemas.microsoft.com/office/drawing/2014/main" id="{C4FADDFF-9FAC-52E3-68C2-A0384EC43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Line 1505">
                <a:extLst>
                  <a:ext uri="{FF2B5EF4-FFF2-40B4-BE49-F238E27FC236}">
                    <a16:creationId xmlns:a16="http://schemas.microsoft.com/office/drawing/2014/main" id="{166FD937-201F-FDCF-DFDC-6609E703A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Line 1506">
                <a:extLst>
                  <a:ext uri="{FF2B5EF4-FFF2-40B4-BE49-F238E27FC236}">
                    <a16:creationId xmlns:a16="http://schemas.microsoft.com/office/drawing/2014/main" id="{AF7A26C4-BA19-61A5-82D1-2C8DCBA71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Line 1507">
                <a:extLst>
                  <a:ext uri="{FF2B5EF4-FFF2-40B4-BE49-F238E27FC236}">
                    <a16:creationId xmlns:a16="http://schemas.microsoft.com/office/drawing/2014/main" id="{F84EC136-30E6-201C-6787-15086F14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1508">
                <a:extLst>
                  <a:ext uri="{FF2B5EF4-FFF2-40B4-BE49-F238E27FC236}">
                    <a16:creationId xmlns:a16="http://schemas.microsoft.com/office/drawing/2014/main" id="{A7B9AB46-37CF-DD21-09FB-0CDC53016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1509">
                <a:extLst>
                  <a:ext uri="{FF2B5EF4-FFF2-40B4-BE49-F238E27FC236}">
                    <a16:creationId xmlns:a16="http://schemas.microsoft.com/office/drawing/2014/main" id="{798988CB-CC10-2785-567D-59195F69C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Line 1510">
                <a:extLst>
                  <a:ext uri="{FF2B5EF4-FFF2-40B4-BE49-F238E27FC236}">
                    <a16:creationId xmlns:a16="http://schemas.microsoft.com/office/drawing/2014/main" id="{EB136A8C-101B-4146-E3E1-7B642E22E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1511">
                <a:extLst>
                  <a:ext uri="{FF2B5EF4-FFF2-40B4-BE49-F238E27FC236}">
                    <a16:creationId xmlns:a16="http://schemas.microsoft.com/office/drawing/2014/main" id="{82CF1F63-6B2A-7DC4-485D-867347B82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1512">
                <a:extLst>
                  <a:ext uri="{FF2B5EF4-FFF2-40B4-BE49-F238E27FC236}">
                    <a16:creationId xmlns:a16="http://schemas.microsoft.com/office/drawing/2014/main" id="{A081120D-0B59-0F29-08D9-489A625F2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1513">
                <a:extLst>
                  <a:ext uri="{FF2B5EF4-FFF2-40B4-BE49-F238E27FC236}">
                    <a16:creationId xmlns:a16="http://schemas.microsoft.com/office/drawing/2014/main" id="{92E7C6F6-5B68-E7C3-C069-CE6417F69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1514">
                <a:extLst>
                  <a:ext uri="{FF2B5EF4-FFF2-40B4-BE49-F238E27FC236}">
                    <a16:creationId xmlns:a16="http://schemas.microsoft.com/office/drawing/2014/main" id="{4AE86207-F200-C80B-83C9-F96BE9CF8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1515">
                <a:extLst>
                  <a:ext uri="{FF2B5EF4-FFF2-40B4-BE49-F238E27FC236}">
                    <a16:creationId xmlns:a16="http://schemas.microsoft.com/office/drawing/2014/main" id="{C3384842-B374-4155-BFEB-4DCC29135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1516">
                <a:extLst>
                  <a:ext uri="{FF2B5EF4-FFF2-40B4-BE49-F238E27FC236}">
                    <a16:creationId xmlns:a16="http://schemas.microsoft.com/office/drawing/2014/main" id="{79410C58-C5CE-2B83-E39F-C907A7E66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1517">
                <a:extLst>
                  <a:ext uri="{FF2B5EF4-FFF2-40B4-BE49-F238E27FC236}">
                    <a16:creationId xmlns:a16="http://schemas.microsoft.com/office/drawing/2014/main" id="{A03952BB-10A2-72BF-10A3-55975E23F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1518">
                <a:extLst>
                  <a:ext uri="{FF2B5EF4-FFF2-40B4-BE49-F238E27FC236}">
                    <a16:creationId xmlns:a16="http://schemas.microsoft.com/office/drawing/2014/main" id="{4AA6A440-EE61-4318-002A-E30E5B5A5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5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1519">
                <a:extLst>
                  <a:ext uri="{FF2B5EF4-FFF2-40B4-BE49-F238E27FC236}">
                    <a16:creationId xmlns:a16="http://schemas.microsoft.com/office/drawing/2014/main" id="{06AEA3D0-6225-3F3B-9C9E-68BB2C216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5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1520">
                <a:extLst>
                  <a:ext uri="{FF2B5EF4-FFF2-40B4-BE49-F238E27FC236}">
                    <a16:creationId xmlns:a16="http://schemas.microsoft.com/office/drawing/2014/main" id="{4C5354AA-8FC1-5B55-6458-3AA6A11A7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45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1521">
                <a:extLst>
                  <a:ext uri="{FF2B5EF4-FFF2-40B4-BE49-F238E27FC236}">
                    <a16:creationId xmlns:a16="http://schemas.microsoft.com/office/drawing/2014/main" id="{C19E0884-BD0A-00E3-9334-C963F6A4F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5" y="2578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1522">
                <a:extLst>
                  <a:ext uri="{FF2B5EF4-FFF2-40B4-BE49-F238E27FC236}">
                    <a16:creationId xmlns:a16="http://schemas.microsoft.com/office/drawing/2014/main" id="{05A600F1-3EDA-B8B9-22DE-A32E42C78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1523">
                <a:extLst>
                  <a:ext uri="{FF2B5EF4-FFF2-40B4-BE49-F238E27FC236}">
                    <a16:creationId xmlns:a16="http://schemas.microsoft.com/office/drawing/2014/main" id="{5232FCF0-B601-E0D8-1E8D-9D14964F9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1524">
                <a:extLst>
                  <a:ext uri="{FF2B5EF4-FFF2-40B4-BE49-F238E27FC236}">
                    <a16:creationId xmlns:a16="http://schemas.microsoft.com/office/drawing/2014/main" id="{B932834E-494A-285B-F951-69D4564D8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1525">
                <a:extLst>
                  <a:ext uri="{FF2B5EF4-FFF2-40B4-BE49-F238E27FC236}">
                    <a16:creationId xmlns:a16="http://schemas.microsoft.com/office/drawing/2014/main" id="{41DA616F-477A-E597-F57A-31DD1B4AE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1526">
                <a:extLst>
                  <a:ext uri="{FF2B5EF4-FFF2-40B4-BE49-F238E27FC236}">
                    <a16:creationId xmlns:a16="http://schemas.microsoft.com/office/drawing/2014/main" id="{C538F602-3E83-2B56-3C14-7BEF88773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1527">
                <a:extLst>
                  <a:ext uri="{FF2B5EF4-FFF2-40B4-BE49-F238E27FC236}">
                    <a16:creationId xmlns:a16="http://schemas.microsoft.com/office/drawing/2014/main" id="{BF0DABA1-02C8-71ED-95E2-146C1AF04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1528">
                <a:extLst>
                  <a:ext uri="{FF2B5EF4-FFF2-40B4-BE49-F238E27FC236}">
                    <a16:creationId xmlns:a16="http://schemas.microsoft.com/office/drawing/2014/main" id="{DEAFDA9E-2D52-06E6-DC1B-CFEE90EA7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1529">
                <a:extLst>
                  <a:ext uri="{FF2B5EF4-FFF2-40B4-BE49-F238E27FC236}">
                    <a16:creationId xmlns:a16="http://schemas.microsoft.com/office/drawing/2014/main" id="{19B734A9-FD2E-B769-02B1-A973E5736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1530">
                <a:extLst>
                  <a:ext uri="{FF2B5EF4-FFF2-40B4-BE49-F238E27FC236}">
                    <a16:creationId xmlns:a16="http://schemas.microsoft.com/office/drawing/2014/main" id="{23593EAE-6906-8839-B8B3-F3211B27A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1531">
                <a:extLst>
                  <a:ext uri="{FF2B5EF4-FFF2-40B4-BE49-F238E27FC236}">
                    <a16:creationId xmlns:a16="http://schemas.microsoft.com/office/drawing/2014/main" id="{F384B347-46EA-A806-0D29-22C8E45C0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1532">
                <a:extLst>
                  <a:ext uri="{FF2B5EF4-FFF2-40B4-BE49-F238E27FC236}">
                    <a16:creationId xmlns:a16="http://schemas.microsoft.com/office/drawing/2014/main" id="{32B78387-D0E1-5777-3A62-42C76D779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1533">
                <a:extLst>
                  <a:ext uri="{FF2B5EF4-FFF2-40B4-BE49-F238E27FC236}">
                    <a16:creationId xmlns:a16="http://schemas.microsoft.com/office/drawing/2014/main" id="{7306773B-8BE0-70EF-CEC0-3CB91054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1534">
                <a:extLst>
                  <a:ext uri="{FF2B5EF4-FFF2-40B4-BE49-F238E27FC236}">
                    <a16:creationId xmlns:a16="http://schemas.microsoft.com/office/drawing/2014/main" id="{4DDB4780-C84A-411B-CC71-C62BE0BCA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1535">
                <a:extLst>
                  <a:ext uri="{FF2B5EF4-FFF2-40B4-BE49-F238E27FC236}">
                    <a16:creationId xmlns:a16="http://schemas.microsoft.com/office/drawing/2014/main" id="{78B77FB1-67C9-259C-BB6B-A2CA91ED0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1536">
                <a:extLst>
                  <a:ext uri="{FF2B5EF4-FFF2-40B4-BE49-F238E27FC236}">
                    <a16:creationId xmlns:a16="http://schemas.microsoft.com/office/drawing/2014/main" id="{7C176436-5613-E4DB-8016-1B758F80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1537">
                <a:extLst>
                  <a:ext uri="{FF2B5EF4-FFF2-40B4-BE49-F238E27FC236}">
                    <a16:creationId xmlns:a16="http://schemas.microsoft.com/office/drawing/2014/main" id="{13137098-660B-F517-6FF3-1593430C0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1538">
                <a:extLst>
                  <a:ext uri="{FF2B5EF4-FFF2-40B4-BE49-F238E27FC236}">
                    <a16:creationId xmlns:a16="http://schemas.microsoft.com/office/drawing/2014/main" id="{2C206EB9-29E1-A5DD-7B4F-1BFF0CCBB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1539">
                <a:extLst>
                  <a:ext uri="{FF2B5EF4-FFF2-40B4-BE49-F238E27FC236}">
                    <a16:creationId xmlns:a16="http://schemas.microsoft.com/office/drawing/2014/main" id="{52A58228-1A29-5018-F562-3C6498CE3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1540">
                <a:extLst>
                  <a:ext uri="{FF2B5EF4-FFF2-40B4-BE49-F238E27FC236}">
                    <a16:creationId xmlns:a16="http://schemas.microsoft.com/office/drawing/2014/main" id="{9ACD621A-1DD9-0568-9911-1F8064436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1541">
                <a:extLst>
                  <a:ext uri="{FF2B5EF4-FFF2-40B4-BE49-F238E27FC236}">
                    <a16:creationId xmlns:a16="http://schemas.microsoft.com/office/drawing/2014/main" id="{4E5C6ED6-F533-A3DC-3209-FCEF080B4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1542">
                <a:extLst>
                  <a:ext uri="{FF2B5EF4-FFF2-40B4-BE49-F238E27FC236}">
                    <a16:creationId xmlns:a16="http://schemas.microsoft.com/office/drawing/2014/main" id="{90CC112C-E63C-BA79-768D-68D459CBE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1543">
                <a:extLst>
                  <a:ext uri="{FF2B5EF4-FFF2-40B4-BE49-F238E27FC236}">
                    <a16:creationId xmlns:a16="http://schemas.microsoft.com/office/drawing/2014/main" id="{6078DF11-3543-C770-9867-8479511D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1544">
                <a:extLst>
                  <a:ext uri="{FF2B5EF4-FFF2-40B4-BE49-F238E27FC236}">
                    <a16:creationId xmlns:a16="http://schemas.microsoft.com/office/drawing/2014/main" id="{FAA9F496-EE23-5B2C-F0A6-B13DB6D3C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1545">
                <a:extLst>
                  <a:ext uri="{FF2B5EF4-FFF2-40B4-BE49-F238E27FC236}">
                    <a16:creationId xmlns:a16="http://schemas.microsoft.com/office/drawing/2014/main" id="{AEBBE9AC-6481-68A4-CEF8-82979C3EF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1546">
                <a:extLst>
                  <a:ext uri="{FF2B5EF4-FFF2-40B4-BE49-F238E27FC236}">
                    <a16:creationId xmlns:a16="http://schemas.microsoft.com/office/drawing/2014/main" id="{E8A18154-1AB9-AC29-098D-D85A6EAF3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1547">
                <a:extLst>
                  <a:ext uri="{FF2B5EF4-FFF2-40B4-BE49-F238E27FC236}">
                    <a16:creationId xmlns:a16="http://schemas.microsoft.com/office/drawing/2014/main" id="{FC11097A-BD16-7F13-92CF-61087246C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1548">
                <a:extLst>
                  <a:ext uri="{FF2B5EF4-FFF2-40B4-BE49-F238E27FC236}">
                    <a16:creationId xmlns:a16="http://schemas.microsoft.com/office/drawing/2014/main" id="{DC8D727B-F75D-90E0-BB96-BA70B31A7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1549">
                <a:extLst>
                  <a:ext uri="{FF2B5EF4-FFF2-40B4-BE49-F238E27FC236}">
                    <a16:creationId xmlns:a16="http://schemas.microsoft.com/office/drawing/2014/main" id="{67A5641B-AD89-EB09-5C99-4F1925E7B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0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1550">
                <a:extLst>
                  <a:ext uri="{FF2B5EF4-FFF2-40B4-BE49-F238E27FC236}">
                    <a16:creationId xmlns:a16="http://schemas.microsoft.com/office/drawing/2014/main" id="{52457850-4445-D14B-8BEF-D0C5BB57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1551">
                <a:extLst>
                  <a:ext uri="{FF2B5EF4-FFF2-40B4-BE49-F238E27FC236}">
                    <a16:creationId xmlns:a16="http://schemas.microsoft.com/office/drawing/2014/main" id="{C4F0CB55-AC1B-9F4A-5A3D-92B807D72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1552">
                <a:extLst>
                  <a:ext uri="{FF2B5EF4-FFF2-40B4-BE49-F238E27FC236}">
                    <a16:creationId xmlns:a16="http://schemas.microsoft.com/office/drawing/2014/main" id="{653CEDAB-D6AA-EDF7-BE9D-0943188D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1553">
                <a:extLst>
                  <a:ext uri="{FF2B5EF4-FFF2-40B4-BE49-F238E27FC236}">
                    <a16:creationId xmlns:a16="http://schemas.microsoft.com/office/drawing/2014/main" id="{F646BE7F-6176-AE7C-E020-1C99475CE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1554">
                <a:extLst>
                  <a:ext uri="{FF2B5EF4-FFF2-40B4-BE49-F238E27FC236}">
                    <a16:creationId xmlns:a16="http://schemas.microsoft.com/office/drawing/2014/main" id="{96B20D2F-A195-8F7B-BD26-D3C669607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1555">
                <a:extLst>
                  <a:ext uri="{FF2B5EF4-FFF2-40B4-BE49-F238E27FC236}">
                    <a16:creationId xmlns:a16="http://schemas.microsoft.com/office/drawing/2014/main" id="{DE7D3D44-C3A5-1321-B669-818C6A0C4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1556">
                <a:extLst>
                  <a:ext uri="{FF2B5EF4-FFF2-40B4-BE49-F238E27FC236}">
                    <a16:creationId xmlns:a16="http://schemas.microsoft.com/office/drawing/2014/main" id="{20B9AEB1-1C87-E3EF-CF2F-BF51D87D7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1557">
                <a:extLst>
                  <a:ext uri="{FF2B5EF4-FFF2-40B4-BE49-F238E27FC236}">
                    <a16:creationId xmlns:a16="http://schemas.microsoft.com/office/drawing/2014/main" id="{9CBE54A9-17C4-5356-5FF7-4CBF1010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1558">
                <a:extLst>
                  <a:ext uri="{FF2B5EF4-FFF2-40B4-BE49-F238E27FC236}">
                    <a16:creationId xmlns:a16="http://schemas.microsoft.com/office/drawing/2014/main" id="{F1BFC181-97EF-98C8-8DE9-968B44342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1559">
                <a:extLst>
                  <a:ext uri="{FF2B5EF4-FFF2-40B4-BE49-F238E27FC236}">
                    <a16:creationId xmlns:a16="http://schemas.microsoft.com/office/drawing/2014/main" id="{2AF092F6-3EB1-11A6-BBAA-8038D2BE1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1560">
                <a:extLst>
                  <a:ext uri="{FF2B5EF4-FFF2-40B4-BE49-F238E27FC236}">
                    <a16:creationId xmlns:a16="http://schemas.microsoft.com/office/drawing/2014/main" id="{72468C83-CE86-BB83-CF36-621454BAF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1561">
                <a:extLst>
                  <a:ext uri="{FF2B5EF4-FFF2-40B4-BE49-F238E27FC236}">
                    <a16:creationId xmlns:a16="http://schemas.microsoft.com/office/drawing/2014/main" id="{357B1E90-9302-7FEF-A294-7730B49BA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1562">
                <a:extLst>
                  <a:ext uri="{FF2B5EF4-FFF2-40B4-BE49-F238E27FC236}">
                    <a16:creationId xmlns:a16="http://schemas.microsoft.com/office/drawing/2014/main" id="{B2F569A8-B9BD-89A4-7274-2555BFD87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1563">
                <a:extLst>
                  <a:ext uri="{FF2B5EF4-FFF2-40B4-BE49-F238E27FC236}">
                    <a16:creationId xmlns:a16="http://schemas.microsoft.com/office/drawing/2014/main" id="{38BEDEBC-935C-5366-A6B5-E3FBC6D92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1564">
                <a:extLst>
                  <a:ext uri="{FF2B5EF4-FFF2-40B4-BE49-F238E27FC236}">
                    <a16:creationId xmlns:a16="http://schemas.microsoft.com/office/drawing/2014/main" id="{4DE1CA8D-AC46-38A1-4A3D-2F935484B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1565">
                <a:extLst>
                  <a:ext uri="{FF2B5EF4-FFF2-40B4-BE49-F238E27FC236}">
                    <a16:creationId xmlns:a16="http://schemas.microsoft.com/office/drawing/2014/main" id="{B5AFEBA8-A3F8-B37A-0BA8-3D93795F2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1566">
                <a:extLst>
                  <a:ext uri="{FF2B5EF4-FFF2-40B4-BE49-F238E27FC236}">
                    <a16:creationId xmlns:a16="http://schemas.microsoft.com/office/drawing/2014/main" id="{55D0C54C-0751-8E94-42F3-6F259738F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1567">
                <a:extLst>
                  <a:ext uri="{FF2B5EF4-FFF2-40B4-BE49-F238E27FC236}">
                    <a16:creationId xmlns:a16="http://schemas.microsoft.com/office/drawing/2014/main" id="{E43FA95E-EFDE-CB95-8ED4-9F4D33918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1568">
                <a:extLst>
                  <a:ext uri="{FF2B5EF4-FFF2-40B4-BE49-F238E27FC236}">
                    <a16:creationId xmlns:a16="http://schemas.microsoft.com/office/drawing/2014/main" id="{16FD2792-9932-8EBA-2D96-DE64C5C2F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1569">
                <a:extLst>
                  <a:ext uri="{FF2B5EF4-FFF2-40B4-BE49-F238E27FC236}">
                    <a16:creationId xmlns:a16="http://schemas.microsoft.com/office/drawing/2014/main" id="{D650BF35-5FD7-5B82-88A9-1AAC56D18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1570">
                <a:extLst>
                  <a:ext uri="{FF2B5EF4-FFF2-40B4-BE49-F238E27FC236}">
                    <a16:creationId xmlns:a16="http://schemas.microsoft.com/office/drawing/2014/main" id="{55298961-05AC-A619-1D82-488CA2C8D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1571">
                <a:extLst>
                  <a:ext uri="{FF2B5EF4-FFF2-40B4-BE49-F238E27FC236}">
                    <a16:creationId xmlns:a16="http://schemas.microsoft.com/office/drawing/2014/main" id="{93BD9561-F269-455A-D0F2-E5246E7CA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1572">
                <a:extLst>
                  <a:ext uri="{FF2B5EF4-FFF2-40B4-BE49-F238E27FC236}">
                    <a16:creationId xmlns:a16="http://schemas.microsoft.com/office/drawing/2014/main" id="{54D7F6BF-F295-F852-E6F8-40E0ACEAB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1573">
                <a:extLst>
                  <a:ext uri="{FF2B5EF4-FFF2-40B4-BE49-F238E27FC236}">
                    <a16:creationId xmlns:a16="http://schemas.microsoft.com/office/drawing/2014/main" id="{03241409-246A-8A15-0F0F-073DA62DF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1574">
                <a:extLst>
                  <a:ext uri="{FF2B5EF4-FFF2-40B4-BE49-F238E27FC236}">
                    <a16:creationId xmlns:a16="http://schemas.microsoft.com/office/drawing/2014/main" id="{DB4E5737-CC38-B883-F6D2-B081AE945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1575">
                <a:extLst>
                  <a:ext uri="{FF2B5EF4-FFF2-40B4-BE49-F238E27FC236}">
                    <a16:creationId xmlns:a16="http://schemas.microsoft.com/office/drawing/2014/main" id="{7261BD42-81A0-CA81-12E8-B9E17FF8D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1576">
                <a:extLst>
                  <a:ext uri="{FF2B5EF4-FFF2-40B4-BE49-F238E27FC236}">
                    <a16:creationId xmlns:a16="http://schemas.microsoft.com/office/drawing/2014/main" id="{1AF9F2AF-0EFD-C5E6-0DA5-B0FC59F54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1577">
                <a:extLst>
                  <a:ext uri="{FF2B5EF4-FFF2-40B4-BE49-F238E27FC236}">
                    <a16:creationId xmlns:a16="http://schemas.microsoft.com/office/drawing/2014/main" id="{507D4DA1-98F5-95D6-E75A-AF7489BD0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1578">
                <a:extLst>
                  <a:ext uri="{FF2B5EF4-FFF2-40B4-BE49-F238E27FC236}">
                    <a16:creationId xmlns:a16="http://schemas.microsoft.com/office/drawing/2014/main" id="{FF340590-4B2B-5737-EBD5-4C4E31CAB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1579">
                <a:extLst>
                  <a:ext uri="{FF2B5EF4-FFF2-40B4-BE49-F238E27FC236}">
                    <a16:creationId xmlns:a16="http://schemas.microsoft.com/office/drawing/2014/main" id="{F16FD7A7-CE1B-4784-201B-45AF27FB6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1580">
                <a:extLst>
                  <a:ext uri="{FF2B5EF4-FFF2-40B4-BE49-F238E27FC236}">
                    <a16:creationId xmlns:a16="http://schemas.microsoft.com/office/drawing/2014/main" id="{C6C6CE71-96D0-967B-074C-1A00D49E6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1581">
                <a:extLst>
                  <a:ext uri="{FF2B5EF4-FFF2-40B4-BE49-F238E27FC236}">
                    <a16:creationId xmlns:a16="http://schemas.microsoft.com/office/drawing/2014/main" id="{6B7D18E4-42FB-971F-691E-E34A28CC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1582">
                <a:extLst>
                  <a:ext uri="{FF2B5EF4-FFF2-40B4-BE49-F238E27FC236}">
                    <a16:creationId xmlns:a16="http://schemas.microsoft.com/office/drawing/2014/main" id="{70ABD9C9-A35F-3478-081F-B66160464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1583">
                <a:extLst>
                  <a:ext uri="{FF2B5EF4-FFF2-40B4-BE49-F238E27FC236}">
                    <a16:creationId xmlns:a16="http://schemas.microsoft.com/office/drawing/2014/main" id="{D507FB54-72E9-3AC1-62B3-7E860237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1584">
                <a:extLst>
                  <a:ext uri="{FF2B5EF4-FFF2-40B4-BE49-F238E27FC236}">
                    <a16:creationId xmlns:a16="http://schemas.microsoft.com/office/drawing/2014/main" id="{8E16C1A1-7357-9A9C-95FC-E05F1C192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1585">
                <a:extLst>
                  <a:ext uri="{FF2B5EF4-FFF2-40B4-BE49-F238E27FC236}">
                    <a16:creationId xmlns:a16="http://schemas.microsoft.com/office/drawing/2014/main" id="{E8EC9EA7-2AA3-2F6A-5022-AFE27FEBD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1586">
                <a:extLst>
                  <a:ext uri="{FF2B5EF4-FFF2-40B4-BE49-F238E27FC236}">
                    <a16:creationId xmlns:a16="http://schemas.microsoft.com/office/drawing/2014/main" id="{B14AD374-311D-931E-6071-EF5F8C8F5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1587">
                <a:extLst>
                  <a:ext uri="{FF2B5EF4-FFF2-40B4-BE49-F238E27FC236}">
                    <a16:creationId xmlns:a16="http://schemas.microsoft.com/office/drawing/2014/main" id="{B6AFF5AF-9F9B-7A8B-A940-1DE75AC11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1588">
                <a:extLst>
                  <a:ext uri="{FF2B5EF4-FFF2-40B4-BE49-F238E27FC236}">
                    <a16:creationId xmlns:a16="http://schemas.microsoft.com/office/drawing/2014/main" id="{8651DACC-6849-597A-AB0A-36420F351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1589">
                <a:extLst>
                  <a:ext uri="{FF2B5EF4-FFF2-40B4-BE49-F238E27FC236}">
                    <a16:creationId xmlns:a16="http://schemas.microsoft.com/office/drawing/2014/main" id="{E6CA910B-103A-21A6-112A-E2E5F75D4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1590">
                <a:extLst>
                  <a:ext uri="{FF2B5EF4-FFF2-40B4-BE49-F238E27FC236}">
                    <a16:creationId xmlns:a16="http://schemas.microsoft.com/office/drawing/2014/main" id="{3523478F-D9BD-4030-1133-39F3DCD7E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1591">
                <a:extLst>
                  <a:ext uri="{FF2B5EF4-FFF2-40B4-BE49-F238E27FC236}">
                    <a16:creationId xmlns:a16="http://schemas.microsoft.com/office/drawing/2014/main" id="{2C580F00-76A9-CDE7-4F55-FE1D6AA07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1592">
                <a:extLst>
                  <a:ext uri="{FF2B5EF4-FFF2-40B4-BE49-F238E27FC236}">
                    <a16:creationId xmlns:a16="http://schemas.microsoft.com/office/drawing/2014/main" id="{4941F60C-A553-4D45-0678-C6775F17A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1593">
                <a:extLst>
                  <a:ext uri="{FF2B5EF4-FFF2-40B4-BE49-F238E27FC236}">
                    <a16:creationId xmlns:a16="http://schemas.microsoft.com/office/drawing/2014/main" id="{3513EA1E-AE6B-F547-0C4F-669C00F4A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1594">
                <a:extLst>
                  <a:ext uri="{FF2B5EF4-FFF2-40B4-BE49-F238E27FC236}">
                    <a16:creationId xmlns:a16="http://schemas.microsoft.com/office/drawing/2014/main" id="{9A529DBC-D034-9B35-497B-F2F20EB44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1595">
                <a:extLst>
                  <a:ext uri="{FF2B5EF4-FFF2-40B4-BE49-F238E27FC236}">
                    <a16:creationId xmlns:a16="http://schemas.microsoft.com/office/drawing/2014/main" id="{A37BC0D3-BDCD-0AA9-FD09-774D6DF60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1596">
                <a:extLst>
                  <a:ext uri="{FF2B5EF4-FFF2-40B4-BE49-F238E27FC236}">
                    <a16:creationId xmlns:a16="http://schemas.microsoft.com/office/drawing/2014/main" id="{DF9309F9-739F-58B7-0EAF-7BA9A9CD1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1597">
                <a:extLst>
                  <a:ext uri="{FF2B5EF4-FFF2-40B4-BE49-F238E27FC236}">
                    <a16:creationId xmlns:a16="http://schemas.microsoft.com/office/drawing/2014/main" id="{9E6F7E48-B149-EC13-8E2F-C1D79D9DF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1598">
                <a:extLst>
                  <a:ext uri="{FF2B5EF4-FFF2-40B4-BE49-F238E27FC236}">
                    <a16:creationId xmlns:a16="http://schemas.microsoft.com/office/drawing/2014/main" id="{9412B2C1-B682-D7D2-C5FC-DD8B2B3BF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1599">
                <a:extLst>
                  <a:ext uri="{FF2B5EF4-FFF2-40B4-BE49-F238E27FC236}">
                    <a16:creationId xmlns:a16="http://schemas.microsoft.com/office/drawing/2014/main" id="{0DFC8923-87AE-1612-DAF6-5A2AC3AED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1600">
                <a:extLst>
                  <a:ext uri="{FF2B5EF4-FFF2-40B4-BE49-F238E27FC236}">
                    <a16:creationId xmlns:a16="http://schemas.microsoft.com/office/drawing/2014/main" id="{62FB64F1-50BD-0A5F-DD44-C17B7D88B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1601">
                <a:extLst>
                  <a:ext uri="{FF2B5EF4-FFF2-40B4-BE49-F238E27FC236}">
                    <a16:creationId xmlns:a16="http://schemas.microsoft.com/office/drawing/2014/main" id="{6C0266BE-B367-B772-7185-D91CD1E4C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1602">
                <a:extLst>
                  <a:ext uri="{FF2B5EF4-FFF2-40B4-BE49-F238E27FC236}">
                    <a16:creationId xmlns:a16="http://schemas.microsoft.com/office/drawing/2014/main" id="{32DD236E-C3A5-21EC-C811-4325C06A6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1603">
                <a:extLst>
                  <a:ext uri="{FF2B5EF4-FFF2-40B4-BE49-F238E27FC236}">
                    <a16:creationId xmlns:a16="http://schemas.microsoft.com/office/drawing/2014/main" id="{BCC07BEC-3C37-02D9-4391-F8910D5DE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1604">
                <a:extLst>
                  <a:ext uri="{FF2B5EF4-FFF2-40B4-BE49-F238E27FC236}">
                    <a16:creationId xmlns:a16="http://schemas.microsoft.com/office/drawing/2014/main" id="{F93AE6A8-6827-EDFB-FDBD-212B1A2DE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1605">
                <a:extLst>
                  <a:ext uri="{FF2B5EF4-FFF2-40B4-BE49-F238E27FC236}">
                    <a16:creationId xmlns:a16="http://schemas.microsoft.com/office/drawing/2014/main" id="{817662EB-E0CD-7EB0-E09F-0EA7B9F32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1606">
                <a:extLst>
                  <a:ext uri="{FF2B5EF4-FFF2-40B4-BE49-F238E27FC236}">
                    <a16:creationId xmlns:a16="http://schemas.microsoft.com/office/drawing/2014/main" id="{58E471FB-9150-2A72-364C-FFC154A90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1607">
                <a:extLst>
                  <a:ext uri="{FF2B5EF4-FFF2-40B4-BE49-F238E27FC236}">
                    <a16:creationId xmlns:a16="http://schemas.microsoft.com/office/drawing/2014/main" id="{DCD75F7E-C0D1-2FD6-DB5F-98E2225BB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1608">
                <a:extLst>
                  <a:ext uri="{FF2B5EF4-FFF2-40B4-BE49-F238E27FC236}">
                    <a16:creationId xmlns:a16="http://schemas.microsoft.com/office/drawing/2014/main" id="{81589006-4E30-27C1-359B-21EC96F58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1609">
                <a:extLst>
                  <a:ext uri="{FF2B5EF4-FFF2-40B4-BE49-F238E27FC236}">
                    <a16:creationId xmlns:a16="http://schemas.microsoft.com/office/drawing/2014/main" id="{E451A4A3-5144-0051-6AF2-03D01BE3A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1610">
                <a:extLst>
                  <a:ext uri="{FF2B5EF4-FFF2-40B4-BE49-F238E27FC236}">
                    <a16:creationId xmlns:a16="http://schemas.microsoft.com/office/drawing/2014/main" id="{0D32C645-0BA3-0D48-76FC-FBB4BAFB1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1611">
                <a:extLst>
                  <a:ext uri="{FF2B5EF4-FFF2-40B4-BE49-F238E27FC236}">
                    <a16:creationId xmlns:a16="http://schemas.microsoft.com/office/drawing/2014/main" id="{82BE6360-C9B2-D4D0-414C-0BF03554D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813">
              <a:extLst>
                <a:ext uri="{FF2B5EF4-FFF2-40B4-BE49-F238E27FC236}">
                  <a16:creationId xmlns:a16="http://schemas.microsoft.com/office/drawing/2014/main" id="{93B239D3-7340-DC17-F217-A31657E8C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046"/>
              <a:ext cx="209" cy="1014"/>
              <a:chOff x="4218" y="2046"/>
              <a:chExt cx="209" cy="1014"/>
            </a:xfrm>
          </p:grpSpPr>
          <p:sp>
            <p:nvSpPr>
              <p:cNvPr id="300" name="Line 1613">
                <a:extLst>
                  <a:ext uri="{FF2B5EF4-FFF2-40B4-BE49-F238E27FC236}">
                    <a16:creationId xmlns:a16="http://schemas.microsoft.com/office/drawing/2014/main" id="{07A84F90-37AA-CABC-5718-3E3FA0BD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614">
                <a:extLst>
                  <a:ext uri="{FF2B5EF4-FFF2-40B4-BE49-F238E27FC236}">
                    <a16:creationId xmlns:a16="http://schemas.microsoft.com/office/drawing/2014/main" id="{9D9D9D69-94B6-8719-FB47-E6CBC380E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615">
                <a:extLst>
                  <a:ext uri="{FF2B5EF4-FFF2-40B4-BE49-F238E27FC236}">
                    <a16:creationId xmlns:a16="http://schemas.microsoft.com/office/drawing/2014/main" id="{F3AD49A1-A626-4D82-D252-F450FE970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616">
                <a:extLst>
                  <a:ext uri="{FF2B5EF4-FFF2-40B4-BE49-F238E27FC236}">
                    <a16:creationId xmlns:a16="http://schemas.microsoft.com/office/drawing/2014/main" id="{E040EAD8-1887-5E66-29D7-1CC9FA904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617">
                <a:extLst>
                  <a:ext uri="{FF2B5EF4-FFF2-40B4-BE49-F238E27FC236}">
                    <a16:creationId xmlns:a16="http://schemas.microsoft.com/office/drawing/2014/main" id="{3D810898-D36A-6BE5-3C2D-6713DA594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618">
                <a:extLst>
                  <a:ext uri="{FF2B5EF4-FFF2-40B4-BE49-F238E27FC236}">
                    <a16:creationId xmlns:a16="http://schemas.microsoft.com/office/drawing/2014/main" id="{BC878836-225F-8170-5F4B-4DCB3D96B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619">
                <a:extLst>
                  <a:ext uri="{FF2B5EF4-FFF2-40B4-BE49-F238E27FC236}">
                    <a16:creationId xmlns:a16="http://schemas.microsoft.com/office/drawing/2014/main" id="{13094262-F365-C848-FFDC-2D237634D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620">
                <a:extLst>
                  <a:ext uri="{FF2B5EF4-FFF2-40B4-BE49-F238E27FC236}">
                    <a16:creationId xmlns:a16="http://schemas.microsoft.com/office/drawing/2014/main" id="{99F7E45B-FBDC-2EB4-96CD-5866B7D9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621">
                <a:extLst>
                  <a:ext uri="{FF2B5EF4-FFF2-40B4-BE49-F238E27FC236}">
                    <a16:creationId xmlns:a16="http://schemas.microsoft.com/office/drawing/2014/main" id="{9C49C013-51AB-67E7-12DD-2B90034C7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Line 1622">
                <a:extLst>
                  <a:ext uri="{FF2B5EF4-FFF2-40B4-BE49-F238E27FC236}">
                    <a16:creationId xmlns:a16="http://schemas.microsoft.com/office/drawing/2014/main" id="{574CD864-E9D7-2357-7DF6-67DA47DA2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1623">
                <a:extLst>
                  <a:ext uri="{FF2B5EF4-FFF2-40B4-BE49-F238E27FC236}">
                    <a16:creationId xmlns:a16="http://schemas.microsoft.com/office/drawing/2014/main" id="{9AFC80DB-0B9B-0707-0372-D0DDF388C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1624">
                <a:extLst>
                  <a:ext uri="{FF2B5EF4-FFF2-40B4-BE49-F238E27FC236}">
                    <a16:creationId xmlns:a16="http://schemas.microsoft.com/office/drawing/2014/main" id="{9DC2B2D6-F1E8-71BB-FC56-E98761FA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Line 1625">
                <a:extLst>
                  <a:ext uri="{FF2B5EF4-FFF2-40B4-BE49-F238E27FC236}">
                    <a16:creationId xmlns:a16="http://schemas.microsoft.com/office/drawing/2014/main" id="{DE395F12-D3EE-7C81-D943-E78CAA5D8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1626">
                <a:extLst>
                  <a:ext uri="{FF2B5EF4-FFF2-40B4-BE49-F238E27FC236}">
                    <a16:creationId xmlns:a16="http://schemas.microsoft.com/office/drawing/2014/main" id="{53C40055-D0EF-909D-7D8C-4C425813D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1627">
                <a:extLst>
                  <a:ext uri="{FF2B5EF4-FFF2-40B4-BE49-F238E27FC236}">
                    <a16:creationId xmlns:a16="http://schemas.microsoft.com/office/drawing/2014/main" id="{870212F0-C052-1447-3A87-894BED672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1628">
                <a:extLst>
                  <a:ext uri="{FF2B5EF4-FFF2-40B4-BE49-F238E27FC236}">
                    <a16:creationId xmlns:a16="http://schemas.microsoft.com/office/drawing/2014/main" id="{A93B6B70-6D9F-D3B6-835C-0BF6D673B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1629">
                <a:extLst>
                  <a:ext uri="{FF2B5EF4-FFF2-40B4-BE49-F238E27FC236}">
                    <a16:creationId xmlns:a16="http://schemas.microsoft.com/office/drawing/2014/main" id="{E0117466-0820-CEF3-27B0-825DAEAA2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1630">
                <a:extLst>
                  <a:ext uri="{FF2B5EF4-FFF2-40B4-BE49-F238E27FC236}">
                    <a16:creationId xmlns:a16="http://schemas.microsoft.com/office/drawing/2014/main" id="{8994E0D3-CACA-7F64-90CD-76BF6D8B9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1631">
                <a:extLst>
                  <a:ext uri="{FF2B5EF4-FFF2-40B4-BE49-F238E27FC236}">
                    <a16:creationId xmlns:a16="http://schemas.microsoft.com/office/drawing/2014/main" id="{253BDCB4-E72D-9506-7172-178DD427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1632">
                <a:extLst>
                  <a:ext uri="{FF2B5EF4-FFF2-40B4-BE49-F238E27FC236}">
                    <a16:creationId xmlns:a16="http://schemas.microsoft.com/office/drawing/2014/main" id="{7927FA7B-C78F-00CD-9CA1-22C8A6433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1633">
                <a:extLst>
                  <a:ext uri="{FF2B5EF4-FFF2-40B4-BE49-F238E27FC236}">
                    <a16:creationId xmlns:a16="http://schemas.microsoft.com/office/drawing/2014/main" id="{2B7B764B-59FC-11C9-342D-C0B4D99D4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Line 1634">
                <a:extLst>
                  <a:ext uri="{FF2B5EF4-FFF2-40B4-BE49-F238E27FC236}">
                    <a16:creationId xmlns:a16="http://schemas.microsoft.com/office/drawing/2014/main" id="{187A3D48-2578-B8D1-9199-87B3BA8EA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1635">
                <a:extLst>
                  <a:ext uri="{FF2B5EF4-FFF2-40B4-BE49-F238E27FC236}">
                    <a16:creationId xmlns:a16="http://schemas.microsoft.com/office/drawing/2014/main" id="{46231614-99C2-B9FA-95D5-35C03ADF9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1636">
                <a:extLst>
                  <a:ext uri="{FF2B5EF4-FFF2-40B4-BE49-F238E27FC236}">
                    <a16:creationId xmlns:a16="http://schemas.microsoft.com/office/drawing/2014/main" id="{FED2C26C-3103-04EC-6D20-17690633B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Line 1637">
                <a:extLst>
                  <a:ext uri="{FF2B5EF4-FFF2-40B4-BE49-F238E27FC236}">
                    <a16:creationId xmlns:a16="http://schemas.microsoft.com/office/drawing/2014/main" id="{C59115D8-C76B-2635-21B5-E6BAF4554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Line 1638">
                <a:extLst>
                  <a:ext uri="{FF2B5EF4-FFF2-40B4-BE49-F238E27FC236}">
                    <a16:creationId xmlns:a16="http://schemas.microsoft.com/office/drawing/2014/main" id="{10490A96-163F-8016-3618-B3CEC736E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2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Line 1639">
                <a:extLst>
                  <a:ext uri="{FF2B5EF4-FFF2-40B4-BE49-F238E27FC236}">
                    <a16:creationId xmlns:a16="http://schemas.microsoft.com/office/drawing/2014/main" id="{63853A6A-2343-C92B-25E1-6714E9E13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1640">
                <a:extLst>
                  <a:ext uri="{FF2B5EF4-FFF2-40B4-BE49-F238E27FC236}">
                    <a16:creationId xmlns:a16="http://schemas.microsoft.com/office/drawing/2014/main" id="{6B5F153A-1963-558F-DC3B-A9F5251A6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1641">
                <a:extLst>
                  <a:ext uri="{FF2B5EF4-FFF2-40B4-BE49-F238E27FC236}">
                    <a16:creationId xmlns:a16="http://schemas.microsoft.com/office/drawing/2014/main" id="{0D9828FF-F7C6-62C7-1608-E1F863E08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1642">
                <a:extLst>
                  <a:ext uri="{FF2B5EF4-FFF2-40B4-BE49-F238E27FC236}">
                    <a16:creationId xmlns:a16="http://schemas.microsoft.com/office/drawing/2014/main" id="{11A57440-A710-C1F1-9A3A-5E6D580BB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25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1643">
                <a:extLst>
                  <a:ext uri="{FF2B5EF4-FFF2-40B4-BE49-F238E27FC236}">
                    <a16:creationId xmlns:a16="http://schemas.microsoft.com/office/drawing/2014/main" id="{7F3B61A2-B95F-3495-54D8-F630A8942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1644">
                <a:extLst>
                  <a:ext uri="{FF2B5EF4-FFF2-40B4-BE49-F238E27FC236}">
                    <a16:creationId xmlns:a16="http://schemas.microsoft.com/office/drawing/2014/main" id="{481E787F-9C2A-344E-0441-1071A5E9F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1645">
                <a:extLst>
                  <a:ext uri="{FF2B5EF4-FFF2-40B4-BE49-F238E27FC236}">
                    <a16:creationId xmlns:a16="http://schemas.microsoft.com/office/drawing/2014/main" id="{DC69FE7E-0A74-2B47-A75E-62A02BFB2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1646">
                <a:extLst>
                  <a:ext uri="{FF2B5EF4-FFF2-40B4-BE49-F238E27FC236}">
                    <a16:creationId xmlns:a16="http://schemas.microsoft.com/office/drawing/2014/main" id="{BDB09445-050A-FBFE-AC04-316BF1DB5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22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1647">
                <a:extLst>
                  <a:ext uri="{FF2B5EF4-FFF2-40B4-BE49-F238E27FC236}">
                    <a16:creationId xmlns:a16="http://schemas.microsoft.com/office/drawing/2014/main" id="{9E97A6EA-0A62-DA74-79B1-B71AD82BE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1648">
                <a:extLst>
                  <a:ext uri="{FF2B5EF4-FFF2-40B4-BE49-F238E27FC236}">
                    <a16:creationId xmlns:a16="http://schemas.microsoft.com/office/drawing/2014/main" id="{455A39B9-ABA1-0727-05A0-BD37C75AA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1649">
                <a:extLst>
                  <a:ext uri="{FF2B5EF4-FFF2-40B4-BE49-F238E27FC236}">
                    <a16:creationId xmlns:a16="http://schemas.microsoft.com/office/drawing/2014/main" id="{A7ACE445-4AD3-0702-16CE-E87DA8BDA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1650">
                <a:extLst>
                  <a:ext uri="{FF2B5EF4-FFF2-40B4-BE49-F238E27FC236}">
                    <a16:creationId xmlns:a16="http://schemas.microsoft.com/office/drawing/2014/main" id="{4DBFC32B-DA8B-7572-98C7-7FBC92A6B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18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1651">
                <a:extLst>
                  <a:ext uri="{FF2B5EF4-FFF2-40B4-BE49-F238E27FC236}">
                    <a16:creationId xmlns:a16="http://schemas.microsoft.com/office/drawing/2014/main" id="{18DF5128-AFED-3315-5F72-294B30167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1652">
                <a:extLst>
                  <a:ext uri="{FF2B5EF4-FFF2-40B4-BE49-F238E27FC236}">
                    <a16:creationId xmlns:a16="http://schemas.microsoft.com/office/drawing/2014/main" id="{048FD06C-125E-6DB2-41B4-18FE4751C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1653">
                <a:extLst>
                  <a:ext uri="{FF2B5EF4-FFF2-40B4-BE49-F238E27FC236}">
                    <a16:creationId xmlns:a16="http://schemas.microsoft.com/office/drawing/2014/main" id="{DB71161B-FD45-5886-1346-08A4741BC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1654">
                <a:extLst>
                  <a:ext uri="{FF2B5EF4-FFF2-40B4-BE49-F238E27FC236}">
                    <a16:creationId xmlns:a16="http://schemas.microsoft.com/office/drawing/2014/main" id="{782C2C6A-100E-518D-E7AD-F2748FB3F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8" y="215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1655">
                <a:extLst>
                  <a:ext uri="{FF2B5EF4-FFF2-40B4-BE49-F238E27FC236}">
                    <a16:creationId xmlns:a16="http://schemas.microsoft.com/office/drawing/2014/main" id="{E151DFCA-224A-8EBB-545F-57694DF1A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4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1656">
                <a:extLst>
                  <a:ext uri="{FF2B5EF4-FFF2-40B4-BE49-F238E27FC236}">
                    <a16:creationId xmlns:a16="http://schemas.microsoft.com/office/drawing/2014/main" id="{6E4B3D95-753C-68C7-70A5-ED6E0E92F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4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1657">
                <a:extLst>
                  <a:ext uri="{FF2B5EF4-FFF2-40B4-BE49-F238E27FC236}">
                    <a16:creationId xmlns:a16="http://schemas.microsoft.com/office/drawing/2014/main" id="{74A8411E-F5BC-F4D7-1FE0-A309ECE88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4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1658">
                <a:extLst>
                  <a:ext uri="{FF2B5EF4-FFF2-40B4-BE49-F238E27FC236}">
                    <a16:creationId xmlns:a16="http://schemas.microsoft.com/office/drawing/2014/main" id="{4D41A341-8949-BF1F-CB2E-F58EB71F1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4" y="2119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1659">
                <a:extLst>
                  <a:ext uri="{FF2B5EF4-FFF2-40B4-BE49-F238E27FC236}">
                    <a16:creationId xmlns:a16="http://schemas.microsoft.com/office/drawing/2014/main" id="{F3347761-113B-44EC-C53F-2491C6017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4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1660">
                <a:extLst>
                  <a:ext uri="{FF2B5EF4-FFF2-40B4-BE49-F238E27FC236}">
                    <a16:creationId xmlns:a16="http://schemas.microsoft.com/office/drawing/2014/main" id="{B3D914F5-4500-541A-690C-5A32E5E18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4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1661">
                <a:extLst>
                  <a:ext uri="{FF2B5EF4-FFF2-40B4-BE49-F238E27FC236}">
                    <a16:creationId xmlns:a16="http://schemas.microsoft.com/office/drawing/2014/main" id="{B908DE8E-7C07-1C13-5CAE-584C5CA84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4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1662">
                <a:extLst>
                  <a:ext uri="{FF2B5EF4-FFF2-40B4-BE49-F238E27FC236}">
                    <a16:creationId xmlns:a16="http://schemas.microsoft.com/office/drawing/2014/main" id="{9349180C-BB3F-F9A9-3305-5C5A00911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4" y="2078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1663">
                <a:extLst>
                  <a:ext uri="{FF2B5EF4-FFF2-40B4-BE49-F238E27FC236}">
                    <a16:creationId xmlns:a16="http://schemas.microsoft.com/office/drawing/2014/main" id="{D69C4D83-6157-52B9-4D04-B709A148A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4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1664">
                <a:extLst>
                  <a:ext uri="{FF2B5EF4-FFF2-40B4-BE49-F238E27FC236}">
                    <a16:creationId xmlns:a16="http://schemas.microsoft.com/office/drawing/2014/main" id="{241F2D5F-A2BF-6915-C18B-B019D1323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4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1665">
                <a:extLst>
                  <a:ext uri="{FF2B5EF4-FFF2-40B4-BE49-F238E27FC236}">
                    <a16:creationId xmlns:a16="http://schemas.microsoft.com/office/drawing/2014/main" id="{86A51F02-1FC3-3866-147B-BFFDAD915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4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666">
                <a:extLst>
                  <a:ext uri="{FF2B5EF4-FFF2-40B4-BE49-F238E27FC236}">
                    <a16:creationId xmlns:a16="http://schemas.microsoft.com/office/drawing/2014/main" id="{E4343246-07DE-0D01-6D3F-2BCAFB162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4" y="204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667">
                <a:extLst>
                  <a:ext uri="{FF2B5EF4-FFF2-40B4-BE49-F238E27FC236}">
                    <a16:creationId xmlns:a16="http://schemas.microsoft.com/office/drawing/2014/main" id="{CBF9E6B7-CE2B-F8E0-618E-5E2B0E9A6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668">
                <a:extLst>
                  <a:ext uri="{FF2B5EF4-FFF2-40B4-BE49-F238E27FC236}">
                    <a16:creationId xmlns:a16="http://schemas.microsoft.com/office/drawing/2014/main" id="{7E57DADB-EF2B-9C60-800A-2B6AA589A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669">
                <a:extLst>
                  <a:ext uri="{FF2B5EF4-FFF2-40B4-BE49-F238E27FC236}">
                    <a16:creationId xmlns:a16="http://schemas.microsoft.com/office/drawing/2014/main" id="{8B00CBF3-1927-6A34-C6AA-E755FD6AB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670">
                <a:extLst>
                  <a:ext uri="{FF2B5EF4-FFF2-40B4-BE49-F238E27FC236}">
                    <a16:creationId xmlns:a16="http://schemas.microsoft.com/office/drawing/2014/main" id="{6C65687A-9EF2-02AD-D2AE-6E2671675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671">
                <a:extLst>
                  <a:ext uri="{FF2B5EF4-FFF2-40B4-BE49-F238E27FC236}">
                    <a16:creationId xmlns:a16="http://schemas.microsoft.com/office/drawing/2014/main" id="{3B88215E-008B-DBC0-B165-2479FA63F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72">
                <a:extLst>
                  <a:ext uri="{FF2B5EF4-FFF2-40B4-BE49-F238E27FC236}">
                    <a16:creationId xmlns:a16="http://schemas.microsoft.com/office/drawing/2014/main" id="{2C56C25D-CC5D-EFF0-F7B7-AE2C1C7E4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673">
                <a:extLst>
                  <a:ext uri="{FF2B5EF4-FFF2-40B4-BE49-F238E27FC236}">
                    <a16:creationId xmlns:a16="http://schemas.microsoft.com/office/drawing/2014/main" id="{B8142B33-5862-A662-D501-A31AED86E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674">
                <a:extLst>
                  <a:ext uri="{FF2B5EF4-FFF2-40B4-BE49-F238E27FC236}">
                    <a16:creationId xmlns:a16="http://schemas.microsoft.com/office/drawing/2014/main" id="{51286EF5-F6C3-9E66-FC60-A0AC19173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675">
                <a:extLst>
                  <a:ext uri="{FF2B5EF4-FFF2-40B4-BE49-F238E27FC236}">
                    <a16:creationId xmlns:a16="http://schemas.microsoft.com/office/drawing/2014/main" id="{9733E2FE-A6D3-3DBF-5CCB-7301EA8BD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1676">
                <a:extLst>
                  <a:ext uri="{FF2B5EF4-FFF2-40B4-BE49-F238E27FC236}">
                    <a16:creationId xmlns:a16="http://schemas.microsoft.com/office/drawing/2014/main" id="{5ED0C9E1-6F62-2977-FFDC-F81E3DF2B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1677">
                <a:extLst>
                  <a:ext uri="{FF2B5EF4-FFF2-40B4-BE49-F238E27FC236}">
                    <a16:creationId xmlns:a16="http://schemas.microsoft.com/office/drawing/2014/main" id="{0F7C0D66-E49A-A4F6-DB8D-B6BCA81EB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1678">
                <a:extLst>
                  <a:ext uri="{FF2B5EF4-FFF2-40B4-BE49-F238E27FC236}">
                    <a16:creationId xmlns:a16="http://schemas.microsoft.com/office/drawing/2014/main" id="{B9449931-4570-DA03-C9C7-ED257E490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1679">
                <a:extLst>
                  <a:ext uri="{FF2B5EF4-FFF2-40B4-BE49-F238E27FC236}">
                    <a16:creationId xmlns:a16="http://schemas.microsoft.com/office/drawing/2014/main" id="{F991398F-2976-9FB2-A836-82EFE2A4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1680">
                <a:extLst>
                  <a:ext uri="{FF2B5EF4-FFF2-40B4-BE49-F238E27FC236}">
                    <a16:creationId xmlns:a16="http://schemas.microsoft.com/office/drawing/2014/main" id="{CED8F25E-1CB8-2792-3C54-12233E685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1681">
                <a:extLst>
                  <a:ext uri="{FF2B5EF4-FFF2-40B4-BE49-F238E27FC236}">
                    <a16:creationId xmlns:a16="http://schemas.microsoft.com/office/drawing/2014/main" id="{0D6245FD-14BD-9FC1-4B8D-74F3E0CD7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1682">
                <a:extLst>
                  <a:ext uri="{FF2B5EF4-FFF2-40B4-BE49-F238E27FC236}">
                    <a16:creationId xmlns:a16="http://schemas.microsoft.com/office/drawing/2014/main" id="{4823CA86-49E3-FF8C-5008-0053049D8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1683">
                <a:extLst>
                  <a:ext uri="{FF2B5EF4-FFF2-40B4-BE49-F238E27FC236}">
                    <a16:creationId xmlns:a16="http://schemas.microsoft.com/office/drawing/2014/main" id="{5D6A6CA7-A6EB-C53E-D079-D65B4B90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1684">
                <a:extLst>
                  <a:ext uri="{FF2B5EF4-FFF2-40B4-BE49-F238E27FC236}">
                    <a16:creationId xmlns:a16="http://schemas.microsoft.com/office/drawing/2014/main" id="{16DDE43F-0538-7BD8-AC28-7C6556FFA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1685">
                <a:extLst>
                  <a:ext uri="{FF2B5EF4-FFF2-40B4-BE49-F238E27FC236}">
                    <a16:creationId xmlns:a16="http://schemas.microsoft.com/office/drawing/2014/main" id="{2356C549-C452-1CFD-D315-51A1661AE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1686">
                <a:extLst>
                  <a:ext uri="{FF2B5EF4-FFF2-40B4-BE49-F238E27FC236}">
                    <a16:creationId xmlns:a16="http://schemas.microsoft.com/office/drawing/2014/main" id="{8BF0C160-7710-80AA-B288-DBDAD747F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1687">
                <a:extLst>
                  <a:ext uri="{FF2B5EF4-FFF2-40B4-BE49-F238E27FC236}">
                    <a16:creationId xmlns:a16="http://schemas.microsoft.com/office/drawing/2014/main" id="{B3AE11BA-6B15-DE93-9499-AA5E2F785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1688">
                <a:extLst>
                  <a:ext uri="{FF2B5EF4-FFF2-40B4-BE49-F238E27FC236}">
                    <a16:creationId xmlns:a16="http://schemas.microsoft.com/office/drawing/2014/main" id="{71F5C62A-DB22-FD6E-F9F0-343B84008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1689">
                <a:extLst>
                  <a:ext uri="{FF2B5EF4-FFF2-40B4-BE49-F238E27FC236}">
                    <a16:creationId xmlns:a16="http://schemas.microsoft.com/office/drawing/2014/main" id="{06A99245-A764-C1E4-8647-339330647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1690">
                <a:extLst>
                  <a:ext uri="{FF2B5EF4-FFF2-40B4-BE49-F238E27FC236}">
                    <a16:creationId xmlns:a16="http://schemas.microsoft.com/office/drawing/2014/main" id="{296CA0C5-F979-9AD6-884B-EDCAA7C65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1691">
                <a:extLst>
                  <a:ext uri="{FF2B5EF4-FFF2-40B4-BE49-F238E27FC236}">
                    <a16:creationId xmlns:a16="http://schemas.microsoft.com/office/drawing/2014/main" id="{C219425F-A9F7-D1B0-592B-1696EF992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1692">
                <a:extLst>
                  <a:ext uri="{FF2B5EF4-FFF2-40B4-BE49-F238E27FC236}">
                    <a16:creationId xmlns:a16="http://schemas.microsoft.com/office/drawing/2014/main" id="{D9417CDE-9BFC-74F2-E5ED-FA54DEF6E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1693">
                <a:extLst>
                  <a:ext uri="{FF2B5EF4-FFF2-40B4-BE49-F238E27FC236}">
                    <a16:creationId xmlns:a16="http://schemas.microsoft.com/office/drawing/2014/main" id="{2E7A912D-1279-B9BB-0AD4-2916FB246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1694">
                <a:extLst>
                  <a:ext uri="{FF2B5EF4-FFF2-40B4-BE49-F238E27FC236}">
                    <a16:creationId xmlns:a16="http://schemas.microsoft.com/office/drawing/2014/main" id="{DFA698C7-7165-BE45-4592-804C51EBC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1695">
                <a:extLst>
                  <a:ext uri="{FF2B5EF4-FFF2-40B4-BE49-F238E27FC236}">
                    <a16:creationId xmlns:a16="http://schemas.microsoft.com/office/drawing/2014/main" id="{754126E9-0920-16CA-9DF3-8AC9D94A2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4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1696">
                <a:extLst>
                  <a:ext uri="{FF2B5EF4-FFF2-40B4-BE49-F238E27FC236}">
                    <a16:creationId xmlns:a16="http://schemas.microsoft.com/office/drawing/2014/main" id="{B92397B8-527E-6121-F24B-B1AC26A23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1697">
                <a:extLst>
                  <a:ext uri="{FF2B5EF4-FFF2-40B4-BE49-F238E27FC236}">
                    <a16:creationId xmlns:a16="http://schemas.microsoft.com/office/drawing/2014/main" id="{E27C159D-713A-0680-C8F5-4A781D9D0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4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1698">
                <a:extLst>
                  <a:ext uri="{FF2B5EF4-FFF2-40B4-BE49-F238E27FC236}">
                    <a16:creationId xmlns:a16="http://schemas.microsoft.com/office/drawing/2014/main" id="{0B8D6746-0728-9A53-9D29-4DF9A4C2D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4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1699">
                <a:extLst>
                  <a:ext uri="{FF2B5EF4-FFF2-40B4-BE49-F238E27FC236}">
                    <a16:creationId xmlns:a16="http://schemas.microsoft.com/office/drawing/2014/main" id="{65601B9D-025A-03B3-87C8-A8E07CC67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1700">
                <a:extLst>
                  <a:ext uri="{FF2B5EF4-FFF2-40B4-BE49-F238E27FC236}">
                    <a16:creationId xmlns:a16="http://schemas.microsoft.com/office/drawing/2014/main" id="{1C7374D1-EC4E-1FEF-42D9-74137CEC7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1701">
                <a:extLst>
                  <a:ext uri="{FF2B5EF4-FFF2-40B4-BE49-F238E27FC236}">
                    <a16:creationId xmlns:a16="http://schemas.microsoft.com/office/drawing/2014/main" id="{D9B283C9-C91C-C6D2-6CBF-1AB50DDAF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702">
                <a:extLst>
                  <a:ext uri="{FF2B5EF4-FFF2-40B4-BE49-F238E27FC236}">
                    <a16:creationId xmlns:a16="http://schemas.microsoft.com/office/drawing/2014/main" id="{EE40EEFE-88F8-50C3-7DDE-3050C3F69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1703">
                <a:extLst>
                  <a:ext uri="{FF2B5EF4-FFF2-40B4-BE49-F238E27FC236}">
                    <a16:creationId xmlns:a16="http://schemas.microsoft.com/office/drawing/2014/main" id="{255D5144-9B57-32A2-D3F2-A1A02699A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1704">
                <a:extLst>
                  <a:ext uri="{FF2B5EF4-FFF2-40B4-BE49-F238E27FC236}">
                    <a16:creationId xmlns:a16="http://schemas.microsoft.com/office/drawing/2014/main" id="{9C3ACA0D-F33C-3501-66E6-EED9CC298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1705">
                <a:extLst>
                  <a:ext uri="{FF2B5EF4-FFF2-40B4-BE49-F238E27FC236}">
                    <a16:creationId xmlns:a16="http://schemas.microsoft.com/office/drawing/2014/main" id="{81AF4670-67C7-317B-89FA-3E3F2DCE7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1706">
                <a:extLst>
                  <a:ext uri="{FF2B5EF4-FFF2-40B4-BE49-F238E27FC236}">
                    <a16:creationId xmlns:a16="http://schemas.microsoft.com/office/drawing/2014/main" id="{8E235528-D8FB-32AC-7C63-57BB0BA7A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1707">
                <a:extLst>
                  <a:ext uri="{FF2B5EF4-FFF2-40B4-BE49-F238E27FC236}">
                    <a16:creationId xmlns:a16="http://schemas.microsoft.com/office/drawing/2014/main" id="{F1260F33-2BE0-C4DC-16C7-ECA47BC42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1708">
                <a:extLst>
                  <a:ext uri="{FF2B5EF4-FFF2-40B4-BE49-F238E27FC236}">
                    <a16:creationId xmlns:a16="http://schemas.microsoft.com/office/drawing/2014/main" id="{56DD9C2F-DF7A-BCD6-A5AE-3288D41A7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1709">
                <a:extLst>
                  <a:ext uri="{FF2B5EF4-FFF2-40B4-BE49-F238E27FC236}">
                    <a16:creationId xmlns:a16="http://schemas.microsoft.com/office/drawing/2014/main" id="{1F6A89D9-E0A5-D7E3-CB1C-29D85F352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1710">
                <a:extLst>
                  <a:ext uri="{FF2B5EF4-FFF2-40B4-BE49-F238E27FC236}">
                    <a16:creationId xmlns:a16="http://schemas.microsoft.com/office/drawing/2014/main" id="{06C2DB62-D9C4-7086-9C5F-1D8D90197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1711">
                <a:extLst>
                  <a:ext uri="{FF2B5EF4-FFF2-40B4-BE49-F238E27FC236}">
                    <a16:creationId xmlns:a16="http://schemas.microsoft.com/office/drawing/2014/main" id="{7E96A646-F42C-61FA-08EB-A99145657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1712">
                <a:extLst>
                  <a:ext uri="{FF2B5EF4-FFF2-40B4-BE49-F238E27FC236}">
                    <a16:creationId xmlns:a16="http://schemas.microsoft.com/office/drawing/2014/main" id="{45D5F0AE-38EB-DC7F-39ED-780A49AEC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1713">
                <a:extLst>
                  <a:ext uri="{FF2B5EF4-FFF2-40B4-BE49-F238E27FC236}">
                    <a16:creationId xmlns:a16="http://schemas.microsoft.com/office/drawing/2014/main" id="{AFDFCE89-78C5-FFC7-59B1-1C0991E29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1714">
                <a:extLst>
                  <a:ext uri="{FF2B5EF4-FFF2-40B4-BE49-F238E27FC236}">
                    <a16:creationId xmlns:a16="http://schemas.microsoft.com/office/drawing/2014/main" id="{0C705129-BD6F-CA99-2310-2B35A6660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1715">
                <a:extLst>
                  <a:ext uri="{FF2B5EF4-FFF2-40B4-BE49-F238E27FC236}">
                    <a16:creationId xmlns:a16="http://schemas.microsoft.com/office/drawing/2014/main" id="{DEAA4DB7-0277-515C-E0D2-AE33BD54E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1716">
                <a:extLst>
                  <a:ext uri="{FF2B5EF4-FFF2-40B4-BE49-F238E27FC236}">
                    <a16:creationId xmlns:a16="http://schemas.microsoft.com/office/drawing/2014/main" id="{D6D99AA9-DE88-D968-345F-B24674191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1717">
                <a:extLst>
                  <a:ext uri="{FF2B5EF4-FFF2-40B4-BE49-F238E27FC236}">
                    <a16:creationId xmlns:a16="http://schemas.microsoft.com/office/drawing/2014/main" id="{903F2428-4991-B898-3D89-39A040DB8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Line 1718">
                <a:extLst>
                  <a:ext uri="{FF2B5EF4-FFF2-40B4-BE49-F238E27FC236}">
                    <a16:creationId xmlns:a16="http://schemas.microsoft.com/office/drawing/2014/main" id="{ADFD8D52-175F-0AE1-091F-D2C54E8D5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Line 1719">
                <a:extLst>
                  <a:ext uri="{FF2B5EF4-FFF2-40B4-BE49-F238E27FC236}">
                    <a16:creationId xmlns:a16="http://schemas.microsoft.com/office/drawing/2014/main" id="{AFA68364-137A-54A9-E5D9-354C89B92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Line 1720">
                <a:extLst>
                  <a:ext uri="{FF2B5EF4-FFF2-40B4-BE49-F238E27FC236}">
                    <a16:creationId xmlns:a16="http://schemas.microsoft.com/office/drawing/2014/main" id="{752A653D-9471-E2F3-5421-D82CD5967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Line 1721">
                <a:extLst>
                  <a:ext uri="{FF2B5EF4-FFF2-40B4-BE49-F238E27FC236}">
                    <a16:creationId xmlns:a16="http://schemas.microsoft.com/office/drawing/2014/main" id="{1A5EC2B9-0A7C-5E8F-99A0-19F354433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Line 1722">
                <a:extLst>
                  <a:ext uri="{FF2B5EF4-FFF2-40B4-BE49-F238E27FC236}">
                    <a16:creationId xmlns:a16="http://schemas.microsoft.com/office/drawing/2014/main" id="{D5B0FE42-CD79-3280-8277-CE3E69A25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1723">
                <a:extLst>
                  <a:ext uri="{FF2B5EF4-FFF2-40B4-BE49-F238E27FC236}">
                    <a16:creationId xmlns:a16="http://schemas.microsoft.com/office/drawing/2014/main" id="{5B30A61D-3E30-F6D8-D6D7-D314A73FD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1724">
                <a:extLst>
                  <a:ext uri="{FF2B5EF4-FFF2-40B4-BE49-F238E27FC236}">
                    <a16:creationId xmlns:a16="http://schemas.microsoft.com/office/drawing/2014/main" id="{F70968B1-5EA4-FA13-FB4B-FE85DB2C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1725">
                <a:extLst>
                  <a:ext uri="{FF2B5EF4-FFF2-40B4-BE49-F238E27FC236}">
                    <a16:creationId xmlns:a16="http://schemas.microsoft.com/office/drawing/2014/main" id="{825F7FFC-B794-FE5B-186E-329FE5FA7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1726">
                <a:extLst>
                  <a:ext uri="{FF2B5EF4-FFF2-40B4-BE49-F238E27FC236}">
                    <a16:creationId xmlns:a16="http://schemas.microsoft.com/office/drawing/2014/main" id="{F3085A53-2AAD-CE01-F8D9-296D99E05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1727">
                <a:extLst>
                  <a:ext uri="{FF2B5EF4-FFF2-40B4-BE49-F238E27FC236}">
                    <a16:creationId xmlns:a16="http://schemas.microsoft.com/office/drawing/2014/main" id="{3520501B-CFB4-837A-6E1F-5A5442CE8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1728">
                <a:extLst>
                  <a:ext uri="{FF2B5EF4-FFF2-40B4-BE49-F238E27FC236}">
                    <a16:creationId xmlns:a16="http://schemas.microsoft.com/office/drawing/2014/main" id="{FC5EB8EA-E665-7D68-88D7-FD411D02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1729">
                <a:extLst>
                  <a:ext uri="{FF2B5EF4-FFF2-40B4-BE49-F238E27FC236}">
                    <a16:creationId xmlns:a16="http://schemas.microsoft.com/office/drawing/2014/main" id="{7E2257DB-5D4B-9B8A-7481-469F33E1F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730">
                <a:extLst>
                  <a:ext uri="{FF2B5EF4-FFF2-40B4-BE49-F238E27FC236}">
                    <a16:creationId xmlns:a16="http://schemas.microsoft.com/office/drawing/2014/main" id="{49E24DA8-3362-1FC6-DF11-6B646136E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1731">
                <a:extLst>
                  <a:ext uri="{FF2B5EF4-FFF2-40B4-BE49-F238E27FC236}">
                    <a16:creationId xmlns:a16="http://schemas.microsoft.com/office/drawing/2014/main" id="{7C02F366-2F67-F6BD-DC6F-EBEF74CC3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Line 1732">
                <a:extLst>
                  <a:ext uri="{FF2B5EF4-FFF2-40B4-BE49-F238E27FC236}">
                    <a16:creationId xmlns:a16="http://schemas.microsoft.com/office/drawing/2014/main" id="{902A637E-0132-C6F4-E0A9-AC5984F36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Line 1733">
                <a:extLst>
                  <a:ext uri="{FF2B5EF4-FFF2-40B4-BE49-F238E27FC236}">
                    <a16:creationId xmlns:a16="http://schemas.microsoft.com/office/drawing/2014/main" id="{A1D3A3E5-D4D7-3384-F067-499E42AF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1734">
                <a:extLst>
                  <a:ext uri="{FF2B5EF4-FFF2-40B4-BE49-F238E27FC236}">
                    <a16:creationId xmlns:a16="http://schemas.microsoft.com/office/drawing/2014/main" id="{812231D3-8AC9-662F-6BFD-79CDED535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1735">
                <a:extLst>
                  <a:ext uri="{FF2B5EF4-FFF2-40B4-BE49-F238E27FC236}">
                    <a16:creationId xmlns:a16="http://schemas.microsoft.com/office/drawing/2014/main" id="{B1D19BBD-F9B8-81F1-F798-04648AA7E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1736">
                <a:extLst>
                  <a:ext uri="{FF2B5EF4-FFF2-40B4-BE49-F238E27FC236}">
                    <a16:creationId xmlns:a16="http://schemas.microsoft.com/office/drawing/2014/main" id="{AC39F806-1B7E-4443-F0D6-E1810B214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1737">
                <a:extLst>
                  <a:ext uri="{FF2B5EF4-FFF2-40B4-BE49-F238E27FC236}">
                    <a16:creationId xmlns:a16="http://schemas.microsoft.com/office/drawing/2014/main" id="{097C7E02-20CD-DAC8-453F-444FE7295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1738">
                <a:extLst>
                  <a:ext uri="{FF2B5EF4-FFF2-40B4-BE49-F238E27FC236}">
                    <a16:creationId xmlns:a16="http://schemas.microsoft.com/office/drawing/2014/main" id="{F68C24EB-1E0F-0D44-D1DB-26C3D4472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1739">
                <a:extLst>
                  <a:ext uri="{FF2B5EF4-FFF2-40B4-BE49-F238E27FC236}">
                    <a16:creationId xmlns:a16="http://schemas.microsoft.com/office/drawing/2014/main" id="{A5826920-A63B-45FD-C1AD-2F06B3FF8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1740">
                <a:extLst>
                  <a:ext uri="{FF2B5EF4-FFF2-40B4-BE49-F238E27FC236}">
                    <a16:creationId xmlns:a16="http://schemas.microsoft.com/office/drawing/2014/main" id="{92B9C3BB-2058-8E30-0E49-2461F8FD8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Line 1741">
                <a:extLst>
                  <a:ext uri="{FF2B5EF4-FFF2-40B4-BE49-F238E27FC236}">
                    <a16:creationId xmlns:a16="http://schemas.microsoft.com/office/drawing/2014/main" id="{386910AE-506B-910E-4D14-AFF248835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Line 1742">
                <a:extLst>
                  <a:ext uri="{FF2B5EF4-FFF2-40B4-BE49-F238E27FC236}">
                    <a16:creationId xmlns:a16="http://schemas.microsoft.com/office/drawing/2014/main" id="{CED1144D-0F36-7760-F92A-8713D2386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Line 1743">
                <a:extLst>
                  <a:ext uri="{FF2B5EF4-FFF2-40B4-BE49-F238E27FC236}">
                    <a16:creationId xmlns:a16="http://schemas.microsoft.com/office/drawing/2014/main" id="{8E0354AD-1A0A-DF59-A3F4-B49D01E2D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Line 1744">
                <a:extLst>
                  <a:ext uri="{FF2B5EF4-FFF2-40B4-BE49-F238E27FC236}">
                    <a16:creationId xmlns:a16="http://schemas.microsoft.com/office/drawing/2014/main" id="{78908891-2821-55C7-143C-CC7DB4862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Line 1745">
                <a:extLst>
                  <a:ext uri="{FF2B5EF4-FFF2-40B4-BE49-F238E27FC236}">
                    <a16:creationId xmlns:a16="http://schemas.microsoft.com/office/drawing/2014/main" id="{867EE767-84C0-6BEA-0031-43E959CF0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Line 1746">
                <a:extLst>
                  <a:ext uri="{FF2B5EF4-FFF2-40B4-BE49-F238E27FC236}">
                    <a16:creationId xmlns:a16="http://schemas.microsoft.com/office/drawing/2014/main" id="{C04F9301-9F7E-A231-C23E-45CEF8895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8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1747">
                <a:extLst>
                  <a:ext uri="{FF2B5EF4-FFF2-40B4-BE49-F238E27FC236}">
                    <a16:creationId xmlns:a16="http://schemas.microsoft.com/office/drawing/2014/main" id="{4822479B-74E6-9015-589E-2E8312F2B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1748">
                <a:extLst>
                  <a:ext uri="{FF2B5EF4-FFF2-40B4-BE49-F238E27FC236}">
                    <a16:creationId xmlns:a16="http://schemas.microsoft.com/office/drawing/2014/main" id="{BA1F5034-5D36-C729-C496-1FCE5B162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1749">
                <a:extLst>
                  <a:ext uri="{FF2B5EF4-FFF2-40B4-BE49-F238E27FC236}">
                    <a16:creationId xmlns:a16="http://schemas.microsoft.com/office/drawing/2014/main" id="{C887F65D-9338-FA2D-E9DA-739A1A60B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4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750">
                <a:extLst>
                  <a:ext uri="{FF2B5EF4-FFF2-40B4-BE49-F238E27FC236}">
                    <a16:creationId xmlns:a16="http://schemas.microsoft.com/office/drawing/2014/main" id="{001DF074-1FC8-3C8A-D924-5ED2FFA69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4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751">
                <a:extLst>
                  <a:ext uri="{FF2B5EF4-FFF2-40B4-BE49-F238E27FC236}">
                    <a16:creationId xmlns:a16="http://schemas.microsoft.com/office/drawing/2014/main" id="{49E694A2-5BD2-9F5C-8BE6-8CA6F59DA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752">
                <a:extLst>
                  <a:ext uri="{FF2B5EF4-FFF2-40B4-BE49-F238E27FC236}">
                    <a16:creationId xmlns:a16="http://schemas.microsoft.com/office/drawing/2014/main" id="{1869A6C7-E92C-43E3-5418-1AD6CF792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753">
                <a:extLst>
                  <a:ext uri="{FF2B5EF4-FFF2-40B4-BE49-F238E27FC236}">
                    <a16:creationId xmlns:a16="http://schemas.microsoft.com/office/drawing/2014/main" id="{1B0393C8-A9E6-5E31-E71B-841FF28DF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4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754">
                <a:extLst>
                  <a:ext uri="{FF2B5EF4-FFF2-40B4-BE49-F238E27FC236}">
                    <a16:creationId xmlns:a16="http://schemas.microsoft.com/office/drawing/2014/main" id="{BAFBE267-6F42-BE39-F59F-49D66A9DA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4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755">
                <a:extLst>
                  <a:ext uri="{FF2B5EF4-FFF2-40B4-BE49-F238E27FC236}">
                    <a16:creationId xmlns:a16="http://schemas.microsoft.com/office/drawing/2014/main" id="{4FAC7D2C-69E1-8E10-4AF7-1189D8851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756">
                <a:extLst>
                  <a:ext uri="{FF2B5EF4-FFF2-40B4-BE49-F238E27FC236}">
                    <a16:creationId xmlns:a16="http://schemas.microsoft.com/office/drawing/2014/main" id="{52FD9864-0CAD-344F-5281-3874A8DB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1757">
                <a:extLst>
                  <a:ext uri="{FF2B5EF4-FFF2-40B4-BE49-F238E27FC236}">
                    <a16:creationId xmlns:a16="http://schemas.microsoft.com/office/drawing/2014/main" id="{02871574-A393-6B4F-CEF9-9CDCEED75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1758">
                <a:extLst>
                  <a:ext uri="{FF2B5EF4-FFF2-40B4-BE49-F238E27FC236}">
                    <a16:creationId xmlns:a16="http://schemas.microsoft.com/office/drawing/2014/main" id="{A9587017-7400-87B2-4901-5CBF28640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1759">
                <a:extLst>
                  <a:ext uri="{FF2B5EF4-FFF2-40B4-BE49-F238E27FC236}">
                    <a16:creationId xmlns:a16="http://schemas.microsoft.com/office/drawing/2014/main" id="{3AD3208D-A537-AD14-BD88-5562C6B5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1760">
                <a:extLst>
                  <a:ext uri="{FF2B5EF4-FFF2-40B4-BE49-F238E27FC236}">
                    <a16:creationId xmlns:a16="http://schemas.microsoft.com/office/drawing/2014/main" id="{C7285B6E-F638-99D5-4F62-76D00BD74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1761">
                <a:extLst>
                  <a:ext uri="{FF2B5EF4-FFF2-40B4-BE49-F238E27FC236}">
                    <a16:creationId xmlns:a16="http://schemas.microsoft.com/office/drawing/2014/main" id="{25D0B18F-B83B-2B98-0262-5AF18D3D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1762">
                <a:extLst>
                  <a:ext uri="{FF2B5EF4-FFF2-40B4-BE49-F238E27FC236}">
                    <a16:creationId xmlns:a16="http://schemas.microsoft.com/office/drawing/2014/main" id="{9372BF30-9909-6CC3-2C5D-F2793FC1D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1763">
                <a:extLst>
                  <a:ext uri="{FF2B5EF4-FFF2-40B4-BE49-F238E27FC236}">
                    <a16:creationId xmlns:a16="http://schemas.microsoft.com/office/drawing/2014/main" id="{73315E5A-DBA9-F3A5-8AA8-C5DF445FF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1764">
                <a:extLst>
                  <a:ext uri="{FF2B5EF4-FFF2-40B4-BE49-F238E27FC236}">
                    <a16:creationId xmlns:a16="http://schemas.microsoft.com/office/drawing/2014/main" id="{F6BD640C-192C-3EEA-90A1-BA8C6C403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1765">
                <a:extLst>
                  <a:ext uri="{FF2B5EF4-FFF2-40B4-BE49-F238E27FC236}">
                    <a16:creationId xmlns:a16="http://schemas.microsoft.com/office/drawing/2014/main" id="{F1FC2AD9-4711-D89B-2B27-79AB2327D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1766">
                <a:extLst>
                  <a:ext uri="{FF2B5EF4-FFF2-40B4-BE49-F238E27FC236}">
                    <a16:creationId xmlns:a16="http://schemas.microsoft.com/office/drawing/2014/main" id="{714F4C4B-ED6B-CAEB-842C-CCA202C61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1767">
                <a:extLst>
                  <a:ext uri="{FF2B5EF4-FFF2-40B4-BE49-F238E27FC236}">
                    <a16:creationId xmlns:a16="http://schemas.microsoft.com/office/drawing/2014/main" id="{018263D0-B566-A1F9-4682-69E1A4E39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1768">
                <a:extLst>
                  <a:ext uri="{FF2B5EF4-FFF2-40B4-BE49-F238E27FC236}">
                    <a16:creationId xmlns:a16="http://schemas.microsoft.com/office/drawing/2014/main" id="{A980AD62-1509-BCFF-B141-6DB5C0639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1769">
                <a:extLst>
                  <a:ext uri="{FF2B5EF4-FFF2-40B4-BE49-F238E27FC236}">
                    <a16:creationId xmlns:a16="http://schemas.microsoft.com/office/drawing/2014/main" id="{4C34E4EF-2D7A-1A5D-06CE-E94301A82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1770">
                <a:extLst>
                  <a:ext uri="{FF2B5EF4-FFF2-40B4-BE49-F238E27FC236}">
                    <a16:creationId xmlns:a16="http://schemas.microsoft.com/office/drawing/2014/main" id="{181604A7-BF53-70FE-8DC8-75B30DE33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0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1771">
                <a:extLst>
                  <a:ext uri="{FF2B5EF4-FFF2-40B4-BE49-F238E27FC236}">
                    <a16:creationId xmlns:a16="http://schemas.microsoft.com/office/drawing/2014/main" id="{0742B7D4-DED5-059E-BE16-F2FF06BF0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772">
                <a:extLst>
                  <a:ext uri="{FF2B5EF4-FFF2-40B4-BE49-F238E27FC236}">
                    <a16:creationId xmlns:a16="http://schemas.microsoft.com/office/drawing/2014/main" id="{DA709FB2-8542-2D4B-EA50-9B8ED510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773">
                <a:extLst>
                  <a:ext uri="{FF2B5EF4-FFF2-40B4-BE49-F238E27FC236}">
                    <a16:creationId xmlns:a16="http://schemas.microsoft.com/office/drawing/2014/main" id="{4B8814FA-9D51-9B9E-5EF9-8B14CB71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774">
                <a:extLst>
                  <a:ext uri="{FF2B5EF4-FFF2-40B4-BE49-F238E27FC236}">
                    <a16:creationId xmlns:a16="http://schemas.microsoft.com/office/drawing/2014/main" id="{DC0890F5-7658-74EA-9754-95736D027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0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1775">
                <a:extLst>
                  <a:ext uri="{FF2B5EF4-FFF2-40B4-BE49-F238E27FC236}">
                    <a16:creationId xmlns:a16="http://schemas.microsoft.com/office/drawing/2014/main" id="{E3C9661C-4E02-8AFC-529B-EFA1A08C7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1776">
                <a:extLst>
                  <a:ext uri="{FF2B5EF4-FFF2-40B4-BE49-F238E27FC236}">
                    <a16:creationId xmlns:a16="http://schemas.microsoft.com/office/drawing/2014/main" id="{82A95E6C-7CBF-BFF1-2243-DD34CA3E0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1777">
                <a:extLst>
                  <a:ext uri="{FF2B5EF4-FFF2-40B4-BE49-F238E27FC236}">
                    <a16:creationId xmlns:a16="http://schemas.microsoft.com/office/drawing/2014/main" id="{F20B807B-130A-8B43-E883-FEA221BD2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4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1778">
                <a:extLst>
                  <a:ext uri="{FF2B5EF4-FFF2-40B4-BE49-F238E27FC236}">
                    <a16:creationId xmlns:a16="http://schemas.microsoft.com/office/drawing/2014/main" id="{6F569175-17E9-CC1B-8CA1-9449FBFF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4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1779">
                <a:extLst>
                  <a:ext uri="{FF2B5EF4-FFF2-40B4-BE49-F238E27FC236}">
                    <a16:creationId xmlns:a16="http://schemas.microsoft.com/office/drawing/2014/main" id="{9655BC9B-CC2E-04B6-F4DE-7FB9D1379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1780">
                <a:extLst>
                  <a:ext uri="{FF2B5EF4-FFF2-40B4-BE49-F238E27FC236}">
                    <a16:creationId xmlns:a16="http://schemas.microsoft.com/office/drawing/2014/main" id="{7120E592-BE5F-5CF4-3B2F-B059A8AD9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781">
                <a:extLst>
                  <a:ext uri="{FF2B5EF4-FFF2-40B4-BE49-F238E27FC236}">
                    <a16:creationId xmlns:a16="http://schemas.microsoft.com/office/drawing/2014/main" id="{A4EB2250-6EB0-E4D2-52ED-48DBB123D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1782">
                <a:extLst>
                  <a:ext uri="{FF2B5EF4-FFF2-40B4-BE49-F238E27FC236}">
                    <a16:creationId xmlns:a16="http://schemas.microsoft.com/office/drawing/2014/main" id="{39FA43D9-FCC2-9FA4-9882-95038930F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4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1783">
                <a:extLst>
                  <a:ext uri="{FF2B5EF4-FFF2-40B4-BE49-F238E27FC236}">
                    <a16:creationId xmlns:a16="http://schemas.microsoft.com/office/drawing/2014/main" id="{F788EA04-F473-B26D-C3A8-1D4A7DCEC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0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1784">
                <a:extLst>
                  <a:ext uri="{FF2B5EF4-FFF2-40B4-BE49-F238E27FC236}">
                    <a16:creationId xmlns:a16="http://schemas.microsoft.com/office/drawing/2014/main" id="{C2FC6EC9-252D-02CA-CA3F-EE42F4DBF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1785">
                <a:extLst>
                  <a:ext uri="{FF2B5EF4-FFF2-40B4-BE49-F238E27FC236}">
                    <a16:creationId xmlns:a16="http://schemas.microsoft.com/office/drawing/2014/main" id="{50859625-C4EF-21A5-C497-D80C326FC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0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1786">
                <a:extLst>
                  <a:ext uri="{FF2B5EF4-FFF2-40B4-BE49-F238E27FC236}">
                    <a16:creationId xmlns:a16="http://schemas.microsoft.com/office/drawing/2014/main" id="{24F13A61-CFF6-F8C9-54DB-43AA06DE9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0" y="3044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1787">
                <a:extLst>
                  <a:ext uri="{FF2B5EF4-FFF2-40B4-BE49-F238E27FC236}">
                    <a16:creationId xmlns:a16="http://schemas.microsoft.com/office/drawing/2014/main" id="{B03E5A0F-6DA0-AFE9-E77C-2EEFF293D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0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1788">
                <a:extLst>
                  <a:ext uri="{FF2B5EF4-FFF2-40B4-BE49-F238E27FC236}">
                    <a16:creationId xmlns:a16="http://schemas.microsoft.com/office/drawing/2014/main" id="{1245D5BD-77FE-A9DE-BFBE-929622890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789">
                <a:extLst>
                  <a:ext uri="{FF2B5EF4-FFF2-40B4-BE49-F238E27FC236}">
                    <a16:creationId xmlns:a16="http://schemas.microsoft.com/office/drawing/2014/main" id="{4C8E0043-D7BE-8F82-4568-DEE2CC865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0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1790">
                <a:extLst>
                  <a:ext uri="{FF2B5EF4-FFF2-40B4-BE49-F238E27FC236}">
                    <a16:creationId xmlns:a16="http://schemas.microsoft.com/office/drawing/2014/main" id="{56CE54DF-C99B-74FE-916B-779161894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0" y="3012"/>
                <a:ext cx="17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1791">
                <a:extLst>
                  <a:ext uri="{FF2B5EF4-FFF2-40B4-BE49-F238E27FC236}">
                    <a16:creationId xmlns:a16="http://schemas.microsoft.com/office/drawing/2014/main" id="{E57B0D2A-7930-BFEB-ABA8-DEB03070E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1792">
                <a:extLst>
                  <a:ext uri="{FF2B5EF4-FFF2-40B4-BE49-F238E27FC236}">
                    <a16:creationId xmlns:a16="http://schemas.microsoft.com/office/drawing/2014/main" id="{75C35543-D56F-DDDC-66AF-4ED6AE2F7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1793">
                <a:extLst>
                  <a:ext uri="{FF2B5EF4-FFF2-40B4-BE49-F238E27FC236}">
                    <a16:creationId xmlns:a16="http://schemas.microsoft.com/office/drawing/2014/main" id="{80E7C88F-AC63-CF96-49A2-17C90D29F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8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1794">
                <a:extLst>
                  <a:ext uri="{FF2B5EF4-FFF2-40B4-BE49-F238E27FC236}">
                    <a16:creationId xmlns:a16="http://schemas.microsoft.com/office/drawing/2014/main" id="{542045BC-AE2F-1D00-387E-60AA30CF4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7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1795">
                <a:extLst>
                  <a:ext uri="{FF2B5EF4-FFF2-40B4-BE49-F238E27FC236}">
                    <a16:creationId xmlns:a16="http://schemas.microsoft.com/office/drawing/2014/main" id="{814FD548-8E9B-A9EA-D982-951EE2617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1796">
                <a:extLst>
                  <a:ext uri="{FF2B5EF4-FFF2-40B4-BE49-F238E27FC236}">
                    <a16:creationId xmlns:a16="http://schemas.microsoft.com/office/drawing/2014/main" id="{3C4D4D8A-E736-C9E6-C04F-748531998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1797">
                <a:extLst>
                  <a:ext uri="{FF2B5EF4-FFF2-40B4-BE49-F238E27FC236}">
                    <a16:creationId xmlns:a16="http://schemas.microsoft.com/office/drawing/2014/main" id="{5F8E0F0B-36EF-EB57-30C4-4C5377789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798">
                <a:extLst>
                  <a:ext uri="{FF2B5EF4-FFF2-40B4-BE49-F238E27FC236}">
                    <a16:creationId xmlns:a16="http://schemas.microsoft.com/office/drawing/2014/main" id="{69C46DB1-8035-324B-2A0C-4A9895FE6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1799">
                <a:extLst>
                  <a:ext uri="{FF2B5EF4-FFF2-40B4-BE49-F238E27FC236}">
                    <a16:creationId xmlns:a16="http://schemas.microsoft.com/office/drawing/2014/main" id="{DAF4420F-56CA-608E-A744-754DBB080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800">
                <a:extLst>
                  <a:ext uri="{FF2B5EF4-FFF2-40B4-BE49-F238E27FC236}">
                    <a16:creationId xmlns:a16="http://schemas.microsoft.com/office/drawing/2014/main" id="{3688CD2A-ECEE-942A-B7FE-32A276373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1801">
                <a:extLst>
                  <a:ext uri="{FF2B5EF4-FFF2-40B4-BE49-F238E27FC236}">
                    <a16:creationId xmlns:a16="http://schemas.microsoft.com/office/drawing/2014/main" id="{E79FEAF3-E5FC-455A-8329-25585CCA3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1802">
                <a:extLst>
                  <a:ext uri="{FF2B5EF4-FFF2-40B4-BE49-F238E27FC236}">
                    <a16:creationId xmlns:a16="http://schemas.microsoft.com/office/drawing/2014/main" id="{73EAD7C7-6F92-B7FD-00D3-04187D824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1803">
                <a:extLst>
                  <a:ext uri="{FF2B5EF4-FFF2-40B4-BE49-F238E27FC236}">
                    <a16:creationId xmlns:a16="http://schemas.microsoft.com/office/drawing/2014/main" id="{5164A896-A6B0-76F6-3408-1BB55D284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1804">
                <a:extLst>
                  <a:ext uri="{FF2B5EF4-FFF2-40B4-BE49-F238E27FC236}">
                    <a16:creationId xmlns:a16="http://schemas.microsoft.com/office/drawing/2014/main" id="{33583417-BC19-8442-9419-DB984E6D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1805">
                <a:extLst>
                  <a:ext uri="{FF2B5EF4-FFF2-40B4-BE49-F238E27FC236}">
                    <a16:creationId xmlns:a16="http://schemas.microsoft.com/office/drawing/2014/main" id="{55DE403A-1775-F2C5-C534-718A2028A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1806">
                <a:extLst>
                  <a:ext uri="{FF2B5EF4-FFF2-40B4-BE49-F238E27FC236}">
                    <a16:creationId xmlns:a16="http://schemas.microsoft.com/office/drawing/2014/main" id="{0A084ADC-04C4-275F-56C7-E9CA73C1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1807">
                <a:extLst>
                  <a:ext uri="{FF2B5EF4-FFF2-40B4-BE49-F238E27FC236}">
                    <a16:creationId xmlns:a16="http://schemas.microsoft.com/office/drawing/2014/main" id="{9F19A4C5-F401-B869-5570-D52D9A720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1808">
                <a:extLst>
                  <a:ext uri="{FF2B5EF4-FFF2-40B4-BE49-F238E27FC236}">
                    <a16:creationId xmlns:a16="http://schemas.microsoft.com/office/drawing/2014/main" id="{73F0F1DB-F0F3-6739-0204-71FD9215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1809">
                <a:extLst>
                  <a:ext uri="{FF2B5EF4-FFF2-40B4-BE49-F238E27FC236}">
                    <a16:creationId xmlns:a16="http://schemas.microsoft.com/office/drawing/2014/main" id="{22FDCB92-9B93-4E87-BCB5-7314634CB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1810">
                <a:extLst>
                  <a:ext uri="{FF2B5EF4-FFF2-40B4-BE49-F238E27FC236}">
                    <a16:creationId xmlns:a16="http://schemas.microsoft.com/office/drawing/2014/main" id="{93D74318-83ED-77CB-862E-C0A9B2050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1811">
                <a:extLst>
                  <a:ext uri="{FF2B5EF4-FFF2-40B4-BE49-F238E27FC236}">
                    <a16:creationId xmlns:a16="http://schemas.microsoft.com/office/drawing/2014/main" id="{F56E86F2-6A9A-9CBC-6836-D98DFCED6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812">
                <a:extLst>
                  <a:ext uri="{FF2B5EF4-FFF2-40B4-BE49-F238E27FC236}">
                    <a16:creationId xmlns:a16="http://schemas.microsoft.com/office/drawing/2014/main" id="{9003165F-609B-F1F5-17AE-E1910C7B0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2014">
              <a:extLst>
                <a:ext uri="{FF2B5EF4-FFF2-40B4-BE49-F238E27FC236}">
                  <a16:creationId xmlns:a16="http://schemas.microsoft.com/office/drawing/2014/main" id="{7E415C60-10E3-6D25-E9A6-5D9192732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1" y="2328"/>
              <a:ext cx="321" cy="732"/>
              <a:chOff x="4411" y="2328"/>
              <a:chExt cx="321" cy="732"/>
            </a:xfrm>
          </p:grpSpPr>
          <p:sp>
            <p:nvSpPr>
              <p:cNvPr id="100" name="Line 1814">
                <a:extLst>
                  <a:ext uri="{FF2B5EF4-FFF2-40B4-BE49-F238E27FC236}">
                    <a16:creationId xmlns:a16="http://schemas.microsoft.com/office/drawing/2014/main" id="{E227126E-868D-C78A-F291-F83E35CA4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815">
                <a:extLst>
                  <a:ext uri="{FF2B5EF4-FFF2-40B4-BE49-F238E27FC236}">
                    <a16:creationId xmlns:a16="http://schemas.microsoft.com/office/drawing/2014/main" id="{2F0DD184-753A-B22E-EDF7-B9F59D644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816">
                <a:extLst>
                  <a:ext uri="{FF2B5EF4-FFF2-40B4-BE49-F238E27FC236}">
                    <a16:creationId xmlns:a16="http://schemas.microsoft.com/office/drawing/2014/main" id="{06C01D15-7660-790B-E6C5-C98F0335D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817">
                <a:extLst>
                  <a:ext uri="{FF2B5EF4-FFF2-40B4-BE49-F238E27FC236}">
                    <a16:creationId xmlns:a16="http://schemas.microsoft.com/office/drawing/2014/main" id="{B485CE69-4992-8F3B-B5CE-56E2BABC5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818">
                <a:extLst>
                  <a:ext uri="{FF2B5EF4-FFF2-40B4-BE49-F238E27FC236}">
                    <a16:creationId xmlns:a16="http://schemas.microsoft.com/office/drawing/2014/main" id="{FBC3C018-EBAD-AA89-4C11-30FF5EECC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819">
                <a:extLst>
                  <a:ext uri="{FF2B5EF4-FFF2-40B4-BE49-F238E27FC236}">
                    <a16:creationId xmlns:a16="http://schemas.microsoft.com/office/drawing/2014/main" id="{69351507-653C-2654-6155-8D52AB9BE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820">
                <a:extLst>
                  <a:ext uri="{FF2B5EF4-FFF2-40B4-BE49-F238E27FC236}">
                    <a16:creationId xmlns:a16="http://schemas.microsoft.com/office/drawing/2014/main" id="{3D5027E1-0800-B6DD-DDD8-A0E859991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821">
                <a:extLst>
                  <a:ext uri="{FF2B5EF4-FFF2-40B4-BE49-F238E27FC236}">
                    <a16:creationId xmlns:a16="http://schemas.microsoft.com/office/drawing/2014/main" id="{73FCC015-4BC4-788D-E87B-448969089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822">
                <a:extLst>
                  <a:ext uri="{FF2B5EF4-FFF2-40B4-BE49-F238E27FC236}">
                    <a16:creationId xmlns:a16="http://schemas.microsoft.com/office/drawing/2014/main" id="{6A22478B-033B-1DB7-30E7-F9C15FA5F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823">
                <a:extLst>
                  <a:ext uri="{FF2B5EF4-FFF2-40B4-BE49-F238E27FC236}">
                    <a16:creationId xmlns:a16="http://schemas.microsoft.com/office/drawing/2014/main" id="{F85145F4-0798-FF7D-355F-818EDD0BF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824">
                <a:extLst>
                  <a:ext uri="{FF2B5EF4-FFF2-40B4-BE49-F238E27FC236}">
                    <a16:creationId xmlns:a16="http://schemas.microsoft.com/office/drawing/2014/main" id="{44B1194C-A718-27EB-FF54-0D1A900A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825">
                <a:extLst>
                  <a:ext uri="{FF2B5EF4-FFF2-40B4-BE49-F238E27FC236}">
                    <a16:creationId xmlns:a16="http://schemas.microsoft.com/office/drawing/2014/main" id="{BAD876D7-ACD4-27DB-8A3F-39D203C3F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826">
                <a:extLst>
                  <a:ext uri="{FF2B5EF4-FFF2-40B4-BE49-F238E27FC236}">
                    <a16:creationId xmlns:a16="http://schemas.microsoft.com/office/drawing/2014/main" id="{64528A13-3FCB-4090-B374-1218941F8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827">
                <a:extLst>
                  <a:ext uri="{FF2B5EF4-FFF2-40B4-BE49-F238E27FC236}">
                    <a16:creationId xmlns:a16="http://schemas.microsoft.com/office/drawing/2014/main" id="{FE0F5D0E-0C5C-FDD4-4FB9-E415D7E0F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79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828">
                <a:extLst>
                  <a:ext uri="{FF2B5EF4-FFF2-40B4-BE49-F238E27FC236}">
                    <a16:creationId xmlns:a16="http://schemas.microsoft.com/office/drawing/2014/main" id="{89219FF5-01B1-FBC3-CEC5-8DAC33A9E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829">
                <a:extLst>
                  <a:ext uri="{FF2B5EF4-FFF2-40B4-BE49-F238E27FC236}">
                    <a16:creationId xmlns:a16="http://schemas.microsoft.com/office/drawing/2014/main" id="{BDD86226-ED30-6DAC-2188-00B04BE9B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830">
                <a:extLst>
                  <a:ext uri="{FF2B5EF4-FFF2-40B4-BE49-F238E27FC236}">
                    <a16:creationId xmlns:a16="http://schemas.microsoft.com/office/drawing/2014/main" id="{2928486C-4E25-1EEC-7D65-1CA37E0CC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831">
                <a:extLst>
                  <a:ext uri="{FF2B5EF4-FFF2-40B4-BE49-F238E27FC236}">
                    <a16:creationId xmlns:a16="http://schemas.microsoft.com/office/drawing/2014/main" id="{02A2DCDB-445D-2350-BE3B-103964B9E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76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832">
                <a:extLst>
                  <a:ext uri="{FF2B5EF4-FFF2-40B4-BE49-F238E27FC236}">
                    <a16:creationId xmlns:a16="http://schemas.microsoft.com/office/drawing/2014/main" id="{00B35EBE-D01D-D25A-69CC-FD6E9632B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833">
                <a:extLst>
                  <a:ext uri="{FF2B5EF4-FFF2-40B4-BE49-F238E27FC236}">
                    <a16:creationId xmlns:a16="http://schemas.microsoft.com/office/drawing/2014/main" id="{FC2310E3-5BFB-2C5B-35F4-ED9D9C301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834">
                <a:extLst>
                  <a:ext uri="{FF2B5EF4-FFF2-40B4-BE49-F238E27FC236}">
                    <a16:creationId xmlns:a16="http://schemas.microsoft.com/office/drawing/2014/main" id="{A2D33B77-06CA-ABF8-A8EA-A2FA7BA56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835">
                <a:extLst>
                  <a:ext uri="{FF2B5EF4-FFF2-40B4-BE49-F238E27FC236}">
                    <a16:creationId xmlns:a16="http://schemas.microsoft.com/office/drawing/2014/main" id="{96AC0531-B1F5-3CD5-16B3-79EC34DB0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722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836">
                <a:extLst>
                  <a:ext uri="{FF2B5EF4-FFF2-40B4-BE49-F238E27FC236}">
                    <a16:creationId xmlns:a16="http://schemas.microsoft.com/office/drawing/2014/main" id="{CB2B4C23-2A4A-20C0-D41F-35D7102EE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837">
                <a:extLst>
                  <a:ext uri="{FF2B5EF4-FFF2-40B4-BE49-F238E27FC236}">
                    <a16:creationId xmlns:a16="http://schemas.microsoft.com/office/drawing/2014/main" id="{56CC4BE8-4691-04A2-2AB4-6A2E2D124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838">
                <a:extLst>
                  <a:ext uri="{FF2B5EF4-FFF2-40B4-BE49-F238E27FC236}">
                    <a16:creationId xmlns:a16="http://schemas.microsoft.com/office/drawing/2014/main" id="{B9B43696-DC08-84D6-03B7-ABBA67E97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839">
                <a:extLst>
                  <a:ext uri="{FF2B5EF4-FFF2-40B4-BE49-F238E27FC236}">
                    <a16:creationId xmlns:a16="http://schemas.microsoft.com/office/drawing/2014/main" id="{4B57D4D9-BCDF-B25C-8670-B456D4C0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69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40">
                <a:extLst>
                  <a:ext uri="{FF2B5EF4-FFF2-40B4-BE49-F238E27FC236}">
                    <a16:creationId xmlns:a16="http://schemas.microsoft.com/office/drawing/2014/main" id="{2790B823-1A9A-7FC1-B13C-D594F631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841">
                <a:extLst>
                  <a:ext uri="{FF2B5EF4-FFF2-40B4-BE49-F238E27FC236}">
                    <a16:creationId xmlns:a16="http://schemas.microsoft.com/office/drawing/2014/main" id="{6B30A0A7-6E02-9C65-9688-1B3829058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842">
                <a:extLst>
                  <a:ext uri="{FF2B5EF4-FFF2-40B4-BE49-F238E27FC236}">
                    <a16:creationId xmlns:a16="http://schemas.microsoft.com/office/drawing/2014/main" id="{2B2A2840-CB28-B0D8-B634-14CE7A9A4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843">
                <a:extLst>
                  <a:ext uri="{FF2B5EF4-FFF2-40B4-BE49-F238E27FC236}">
                    <a16:creationId xmlns:a16="http://schemas.microsoft.com/office/drawing/2014/main" id="{B92D6443-FEE0-D188-AC53-ABE949DDB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65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844">
                <a:extLst>
                  <a:ext uri="{FF2B5EF4-FFF2-40B4-BE49-F238E27FC236}">
                    <a16:creationId xmlns:a16="http://schemas.microsoft.com/office/drawing/2014/main" id="{7E3EDCF8-1B95-ED89-BDE4-E207A881D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845">
                <a:extLst>
                  <a:ext uri="{FF2B5EF4-FFF2-40B4-BE49-F238E27FC236}">
                    <a16:creationId xmlns:a16="http://schemas.microsoft.com/office/drawing/2014/main" id="{AAFCC1DD-60F1-0FE6-C955-1DEEA8883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846">
                <a:extLst>
                  <a:ext uri="{FF2B5EF4-FFF2-40B4-BE49-F238E27FC236}">
                    <a16:creationId xmlns:a16="http://schemas.microsoft.com/office/drawing/2014/main" id="{66D14892-86D0-965D-1F71-9167F0EE0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847">
                <a:extLst>
                  <a:ext uri="{FF2B5EF4-FFF2-40B4-BE49-F238E27FC236}">
                    <a16:creationId xmlns:a16="http://schemas.microsoft.com/office/drawing/2014/main" id="{3C59EEFD-3C8A-8F0E-82AE-2A34BD06D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61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848">
                <a:extLst>
                  <a:ext uri="{FF2B5EF4-FFF2-40B4-BE49-F238E27FC236}">
                    <a16:creationId xmlns:a16="http://schemas.microsoft.com/office/drawing/2014/main" id="{0E85089D-59D2-F992-3DC8-A828AB22D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849">
                <a:extLst>
                  <a:ext uri="{FF2B5EF4-FFF2-40B4-BE49-F238E27FC236}">
                    <a16:creationId xmlns:a16="http://schemas.microsoft.com/office/drawing/2014/main" id="{B2A0719C-7816-E890-AAFA-450CB67A5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850">
                <a:extLst>
                  <a:ext uri="{FF2B5EF4-FFF2-40B4-BE49-F238E27FC236}">
                    <a16:creationId xmlns:a16="http://schemas.microsoft.com/office/drawing/2014/main" id="{D2143908-C771-5F22-299E-7BBB275F3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851">
                <a:extLst>
                  <a:ext uri="{FF2B5EF4-FFF2-40B4-BE49-F238E27FC236}">
                    <a16:creationId xmlns:a16="http://schemas.microsoft.com/office/drawing/2014/main" id="{6BC8A842-5646-9DB8-B074-2D4B9142A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57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852">
                <a:extLst>
                  <a:ext uri="{FF2B5EF4-FFF2-40B4-BE49-F238E27FC236}">
                    <a16:creationId xmlns:a16="http://schemas.microsoft.com/office/drawing/2014/main" id="{14ABFB5B-A52A-7FA0-4245-3223EFF86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853">
                <a:extLst>
                  <a:ext uri="{FF2B5EF4-FFF2-40B4-BE49-F238E27FC236}">
                    <a16:creationId xmlns:a16="http://schemas.microsoft.com/office/drawing/2014/main" id="{A35AB4B2-BDEA-34FA-E041-71A192B7E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854">
                <a:extLst>
                  <a:ext uri="{FF2B5EF4-FFF2-40B4-BE49-F238E27FC236}">
                    <a16:creationId xmlns:a16="http://schemas.microsoft.com/office/drawing/2014/main" id="{F43F15ED-7123-2843-9370-DD175386E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55">
                <a:extLst>
                  <a:ext uri="{FF2B5EF4-FFF2-40B4-BE49-F238E27FC236}">
                    <a16:creationId xmlns:a16="http://schemas.microsoft.com/office/drawing/2014/main" id="{6E355304-97C7-715A-AEE0-5C8D0958F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54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56">
                <a:extLst>
                  <a:ext uri="{FF2B5EF4-FFF2-40B4-BE49-F238E27FC236}">
                    <a16:creationId xmlns:a16="http://schemas.microsoft.com/office/drawing/2014/main" id="{9972313D-487F-06A6-E07C-32E792C08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57">
                <a:extLst>
                  <a:ext uri="{FF2B5EF4-FFF2-40B4-BE49-F238E27FC236}">
                    <a16:creationId xmlns:a16="http://schemas.microsoft.com/office/drawing/2014/main" id="{904AF2DA-50CB-C51D-6823-538C339ED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58">
                <a:extLst>
                  <a:ext uri="{FF2B5EF4-FFF2-40B4-BE49-F238E27FC236}">
                    <a16:creationId xmlns:a16="http://schemas.microsoft.com/office/drawing/2014/main" id="{54E2AB96-334E-B079-A2B4-C8B5331C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59">
                <a:extLst>
                  <a:ext uri="{FF2B5EF4-FFF2-40B4-BE49-F238E27FC236}">
                    <a16:creationId xmlns:a16="http://schemas.microsoft.com/office/drawing/2014/main" id="{E2DD9B9B-C841-054D-D427-626ED5C0B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505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60">
                <a:extLst>
                  <a:ext uri="{FF2B5EF4-FFF2-40B4-BE49-F238E27FC236}">
                    <a16:creationId xmlns:a16="http://schemas.microsoft.com/office/drawing/2014/main" id="{5F97C631-4C43-DE52-158C-8968C33F8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1">
                <a:extLst>
                  <a:ext uri="{FF2B5EF4-FFF2-40B4-BE49-F238E27FC236}">
                    <a16:creationId xmlns:a16="http://schemas.microsoft.com/office/drawing/2014/main" id="{C8469BC9-2AA3-8689-C1FB-122FBF1F1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62">
                <a:extLst>
                  <a:ext uri="{FF2B5EF4-FFF2-40B4-BE49-F238E27FC236}">
                    <a16:creationId xmlns:a16="http://schemas.microsoft.com/office/drawing/2014/main" id="{B46C7B25-5540-97B7-1DCA-09F939A4E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1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63">
                <a:extLst>
                  <a:ext uri="{FF2B5EF4-FFF2-40B4-BE49-F238E27FC236}">
                    <a16:creationId xmlns:a16="http://schemas.microsoft.com/office/drawing/2014/main" id="{C2209976-37CB-F9E2-D479-09A6C3F1B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3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64">
                <a:extLst>
                  <a:ext uri="{FF2B5EF4-FFF2-40B4-BE49-F238E27FC236}">
                    <a16:creationId xmlns:a16="http://schemas.microsoft.com/office/drawing/2014/main" id="{B9920FB4-91AA-9085-D186-B339C49E4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865">
                <a:extLst>
                  <a:ext uri="{FF2B5EF4-FFF2-40B4-BE49-F238E27FC236}">
                    <a16:creationId xmlns:a16="http://schemas.microsoft.com/office/drawing/2014/main" id="{E35D3CB4-1C62-8E0C-B32C-C293D977B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866">
                <a:extLst>
                  <a:ext uri="{FF2B5EF4-FFF2-40B4-BE49-F238E27FC236}">
                    <a16:creationId xmlns:a16="http://schemas.microsoft.com/office/drawing/2014/main" id="{2286EA72-1284-C159-02B2-A3AECDC06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867">
                <a:extLst>
                  <a:ext uri="{FF2B5EF4-FFF2-40B4-BE49-F238E27FC236}">
                    <a16:creationId xmlns:a16="http://schemas.microsoft.com/office/drawing/2014/main" id="{8AF8766E-FD5D-1535-9F04-B8859F7F1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7" y="2441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868">
                <a:extLst>
                  <a:ext uri="{FF2B5EF4-FFF2-40B4-BE49-F238E27FC236}">
                    <a16:creationId xmlns:a16="http://schemas.microsoft.com/office/drawing/2014/main" id="{66B8FB5C-1BB0-3946-0E30-733B431B8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869">
                <a:extLst>
                  <a:ext uri="{FF2B5EF4-FFF2-40B4-BE49-F238E27FC236}">
                    <a16:creationId xmlns:a16="http://schemas.microsoft.com/office/drawing/2014/main" id="{E0FCF5DA-6027-7B95-38E2-76D21545F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870">
                <a:extLst>
                  <a:ext uri="{FF2B5EF4-FFF2-40B4-BE49-F238E27FC236}">
                    <a16:creationId xmlns:a16="http://schemas.microsoft.com/office/drawing/2014/main" id="{46260735-789B-E70D-63C1-AA4BB348C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871">
                <a:extLst>
                  <a:ext uri="{FF2B5EF4-FFF2-40B4-BE49-F238E27FC236}">
                    <a16:creationId xmlns:a16="http://schemas.microsoft.com/office/drawing/2014/main" id="{532D1F74-3C65-CC97-61E2-D41F7EDB9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7" y="2400"/>
                <a:ext cx="16" cy="17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872">
                <a:extLst>
                  <a:ext uri="{FF2B5EF4-FFF2-40B4-BE49-F238E27FC236}">
                    <a16:creationId xmlns:a16="http://schemas.microsoft.com/office/drawing/2014/main" id="{229EDA6D-9A9F-1D9C-F8CF-BF68BFCCB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873">
                <a:extLst>
                  <a:ext uri="{FF2B5EF4-FFF2-40B4-BE49-F238E27FC236}">
                    <a16:creationId xmlns:a16="http://schemas.microsoft.com/office/drawing/2014/main" id="{B88995CC-93C7-7711-8152-92D5A3D2F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874">
                <a:extLst>
                  <a:ext uri="{FF2B5EF4-FFF2-40B4-BE49-F238E27FC236}">
                    <a16:creationId xmlns:a16="http://schemas.microsoft.com/office/drawing/2014/main" id="{B9BCF849-5728-78FD-3E2E-F3BB4A1EC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875">
                <a:extLst>
                  <a:ext uri="{FF2B5EF4-FFF2-40B4-BE49-F238E27FC236}">
                    <a16:creationId xmlns:a16="http://schemas.microsoft.com/office/drawing/2014/main" id="{E4F8215A-5205-9ABB-CCC6-17DFA427F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7" y="236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876">
                <a:extLst>
                  <a:ext uri="{FF2B5EF4-FFF2-40B4-BE49-F238E27FC236}">
                    <a16:creationId xmlns:a16="http://schemas.microsoft.com/office/drawing/2014/main" id="{C44B60B9-2181-8987-AF01-61C2ACF54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877">
                <a:extLst>
                  <a:ext uri="{FF2B5EF4-FFF2-40B4-BE49-F238E27FC236}">
                    <a16:creationId xmlns:a16="http://schemas.microsoft.com/office/drawing/2014/main" id="{A4414F08-5493-CEDA-CCF7-022E06293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878">
                <a:extLst>
                  <a:ext uri="{FF2B5EF4-FFF2-40B4-BE49-F238E27FC236}">
                    <a16:creationId xmlns:a16="http://schemas.microsoft.com/office/drawing/2014/main" id="{020169E6-5770-8769-8CB4-D5B8F4E8F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1879">
                <a:extLst>
                  <a:ext uri="{FF2B5EF4-FFF2-40B4-BE49-F238E27FC236}">
                    <a16:creationId xmlns:a16="http://schemas.microsoft.com/office/drawing/2014/main" id="{50A2B6EC-D07D-9C99-5F41-C6978E880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7" y="2328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880">
                <a:extLst>
                  <a:ext uri="{FF2B5EF4-FFF2-40B4-BE49-F238E27FC236}">
                    <a16:creationId xmlns:a16="http://schemas.microsoft.com/office/drawing/2014/main" id="{AC7BA212-AA95-A575-33AE-9C4A9021F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1881">
                <a:extLst>
                  <a:ext uri="{FF2B5EF4-FFF2-40B4-BE49-F238E27FC236}">
                    <a16:creationId xmlns:a16="http://schemas.microsoft.com/office/drawing/2014/main" id="{A5ECB483-E418-B490-55A2-F46FC3B2D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882">
                <a:extLst>
                  <a:ext uri="{FF2B5EF4-FFF2-40B4-BE49-F238E27FC236}">
                    <a16:creationId xmlns:a16="http://schemas.microsoft.com/office/drawing/2014/main" id="{3DC8FAE6-0273-1696-81FC-5290248E4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1883">
                <a:extLst>
                  <a:ext uri="{FF2B5EF4-FFF2-40B4-BE49-F238E27FC236}">
                    <a16:creationId xmlns:a16="http://schemas.microsoft.com/office/drawing/2014/main" id="{8CD30505-C153-7F25-5191-D319A2393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884">
                <a:extLst>
                  <a:ext uri="{FF2B5EF4-FFF2-40B4-BE49-F238E27FC236}">
                    <a16:creationId xmlns:a16="http://schemas.microsoft.com/office/drawing/2014/main" id="{396758C2-0171-B6E5-82A4-72211CE99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1885">
                <a:extLst>
                  <a:ext uri="{FF2B5EF4-FFF2-40B4-BE49-F238E27FC236}">
                    <a16:creationId xmlns:a16="http://schemas.microsoft.com/office/drawing/2014/main" id="{A40E9084-BB9E-E279-EBAC-460BA139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1886">
                <a:extLst>
                  <a:ext uri="{FF2B5EF4-FFF2-40B4-BE49-F238E27FC236}">
                    <a16:creationId xmlns:a16="http://schemas.microsoft.com/office/drawing/2014/main" id="{204FF23B-3790-238F-6EED-C93D66F59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1887">
                <a:extLst>
                  <a:ext uri="{FF2B5EF4-FFF2-40B4-BE49-F238E27FC236}">
                    <a16:creationId xmlns:a16="http://schemas.microsoft.com/office/drawing/2014/main" id="{969659C8-7E98-ADCA-83E9-F0A927A99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888">
                <a:extLst>
                  <a:ext uri="{FF2B5EF4-FFF2-40B4-BE49-F238E27FC236}">
                    <a16:creationId xmlns:a16="http://schemas.microsoft.com/office/drawing/2014/main" id="{7CEC217E-053A-CF14-52E1-9A6309D95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889">
                <a:extLst>
                  <a:ext uri="{FF2B5EF4-FFF2-40B4-BE49-F238E27FC236}">
                    <a16:creationId xmlns:a16="http://schemas.microsoft.com/office/drawing/2014/main" id="{86D306C9-90EF-F395-9CA8-49452ECA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890">
                <a:extLst>
                  <a:ext uri="{FF2B5EF4-FFF2-40B4-BE49-F238E27FC236}">
                    <a16:creationId xmlns:a16="http://schemas.microsoft.com/office/drawing/2014/main" id="{05CA8D0C-4063-50BE-A313-E489CBEF3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1891">
                <a:extLst>
                  <a:ext uri="{FF2B5EF4-FFF2-40B4-BE49-F238E27FC236}">
                    <a16:creationId xmlns:a16="http://schemas.microsoft.com/office/drawing/2014/main" id="{3ED8AC01-E572-DAB7-FBA5-4AE2E4D1D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892">
                <a:extLst>
                  <a:ext uri="{FF2B5EF4-FFF2-40B4-BE49-F238E27FC236}">
                    <a16:creationId xmlns:a16="http://schemas.microsoft.com/office/drawing/2014/main" id="{942D03CF-627E-5DDD-46BC-D89B86C2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893">
                <a:extLst>
                  <a:ext uri="{FF2B5EF4-FFF2-40B4-BE49-F238E27FC236}">
                    <a16:creationId xmlns:a16="http://schemas.microsoft.com/office/drawing/2014/main" id="{44EF502C-9529-3529-E5A9-0721F2516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894">
                <a:extLst>
                  <a:ext uri="{FF2B5EF4-FFF2-40B4-BE49-F238E27FC236}">
                    <a16:creationId xmlns:a16="http://schemas.microsoft.com/office/drawing/2014/main" id="{0D2C81B1-C607-5654-4A31-4AB995F3B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895">
                <a:extLst>
                  <a:ext uri="{FF2B5EF4-FFF2-40B4-BE49-F238E27FC236}">
                    <a16:creationId xmlns:a16="http://schemas.microsoft.com/office/drawing/2014/main" id="{81DD749C-C2AE-3DCE-CBA2-4C7B59A98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896">
                <a:extLst>
                  <a:ext uri="{FF2B5EF4-FFF2-40B4-BE49-F238E27FC236}">
                    <a16:creationId xmlns:a16="http://schemas.microsoft.com/office/drawing/2014/main" id="{24FFF5B7-7762-3AE3-8EB1-6D8426393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897">
                <a:extLst>
                  <a:ext uri="{FF2B5EF4-FFF2-40B4-BE49-F238E27FC236}">
                    <a16:creationId xmlns:a16="http://schemas.microsoft.com/office/drawing/2014/main" id="{F15D5D78-5743-7F7F-EBC7-AD9C6A5B4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898">
                <a:extLst>
                  <a:ext uri="{FF2B5EF4-FFF2-40B4-BE49-F238E27FC236}">
                    <a16:creationId xmlns:a16="http://schemas.microsoft.com/office/drawing/2014/main" id="{A2949396-1C04-D2C1-3560-C7D11721C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899">
                <a:extLst>
                  <a:ext uri="{FF2B5EF4-FFF2-40B4-BE49-F238E27FC236}">
                    <a16:creationId xmlns:a16="http://schemas.microsoft.com/office/drawing/2014/main" id="{68A018C5-FE05-12D7-C975-EAFE44089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5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900">
                <a:extLst>
                  <a:ext uri="{FF2B5EF4-FFF2-40B4-BE49-F238E27FC236}">
                    <a16:creationId xmlns:a16="http://schemas.microsoft.com/office/drawing/2014/main" id="{D8D2CACA-B80C-93E5-E14E-AE11108EA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901">
                <a:extLst>
                  <a:ext uri="{FF2B5EF4-FFF2-40B4-BE49-F238E27FC236}">
                    <a16:creationId xmlns:a16="http://schemas.microsoft.com/office/drawing/2014/main" id="{C127AEEB-E2A6-A38D-01E0-2BA73D6DD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902">
                <a:extLst>
                  <a:ext uri="{FF2B5EF4-FFF2-40B4-BE49-F238E27FC236}">
                    <a16:creationId xmlns:a16="http://schemas.microsoft.com/office/drawing/2014/main" id="{08840314-8B84-884D-637D-D8BA8D7A0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903">
                <a:extLst>
                  <a:ext uri="{FF2B5EF4-FFF2-40B4-BE49-F238E27FC236}">
                    <a16:creationId xmlns:a16="http://schemas.microsoft.com/office/drawing/2014/main" id="{4A8BD260-3188-4A71-4124-C3F68B76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5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904">
                <a:extLst>
                  <a:ext uri="{FF2B5EF4-FFF2-40B4-BE49-F238E27FC236}">
                    <a16:creationId xmlns:a16="http://schemas.microsoft.com/office/drawing/2014/main" id="{C15B66A9-49A8-63F0-DE65-39A03BB1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905">
                <a:extLst>
                  <a:ext uri="{FF2B5EF4-FFF2-40B4-BE49-F238E27FC236}">
                    <a16:creationId xmlns:a16="http://schemas.microsoft.com/office/drawing/2014/main" id="{8D585915-59D7-EEB3-6F24-F6F97A460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906">
                <a:extLst>
                  <a:ext uri="{FF2B5EF4-FFF2-40B4-BE49-F238E27FC236}">
                    <a16:creationId xmlns:a16="http://schemas.microsoft.com/office/drawing/2014/main" id="{709AB67C-25AD-58D1-55DF-D725A64B5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907">
                <a:extLst>
                  <a:ext uri="{FF2B5EF4-FFF2-40B4-BE49-F238E27FC236}">
                    <a16:creationId xmlns:a16="http://schemas.microsoft.com/office/drawing/2014/main" id="{7D4AC642-8BA8-523B-962B-A675AE8E2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5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908">
                <a:extLst>
                  <a:ext uri="{FF2B5EF4-FFF2-40B4-BE49-F238E27FC236}">
                    <a16:creationId xmlns:a16="http://schemas.microsoft.com/office/drawing/2014/main" id="{F668B8EB-EBF3-FBB0-15A9-165E766B1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909">
                <a:extLst>
                  <a:ext uri="{FF2B5EF4-FFF2-40B4-BE49-F238E27FC236}">
                    <a16:creationId xmlns:a16="http://schemas.microsoft.com/office/drawing/2014/main" id="{3802CC23-75C5-6490-AA2F-A06797ED0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910">
                <a:extLst>
                  <a:ext uri="{FF2B5EF4-FFF2-40B4-BE49-F238E27FC236}">
                    <a16:creationId xmlns:a16="http://schemas.microsoft.com/office/drawing/2014/main" id="{08CCDD54-C892-9AA6-E0A6-0F01AEEFF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911">
                <a:extLst>
                  <a:ext uri="{FF2B5EF4-FFF2-40B4-BE49-F238E27FC236}">
                    <a16:creationId xmlns:a16="http://schemas.microsoft.com/office/drawing/2014/main" id="{466A750E-6192-687E-4FC3-8D6CAF85A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5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912">
                <a:extLst>
                  <a:ext uri="{FF2B5EF4-FFF2-40B4-BE49-F238E27FC236}">
                    <a16:creationId xmlns:a16="http://schemas.microsoft.com/office/drawing/2014/main" id="{BC03AE01-99C9-B971-919D-8BCAAC551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913">
                <a:extLst>
                  <a:ext uri="{FF2B5EF4-FFF2-40B4-BE49-F238E27FC236}">
                    <a16:creationId xmlns:a16="http://schemas.microsoft.com/office/drawing/2014/main" id="{78763AA8-F543-13CA-CCB3-D0824206A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914">
                <a:extLst>
                  <a:ext uri="{FF2B5EF4-FFF2-40B4-BE49-F238E27FC236}">
                    <a16:creationId xmlns:a16="http://schemas.microsoft.com/office/drawing/2014/main" id="{46EB20D1-BE4A-6130-EBD7-8A6E6E62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915">
                <a:extLst>
                  <a:ext uri="{FF2B5EF4-FFF2-40B4-BE49-F238E27FC236}">
                    <a16:creationId xmlns:a16="http://schemas.microsoft.com/office/drawing/2014/main" id="{3011C6AC-4675-1243-FED3-7A255653D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5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916">
                <a:extLst>
                  <a:ext uri="{FF2B5EF4-FFF2-40B4-BE49-F238E27FC236}">
                    <a16:creationId xmlns:a16="http://schemas.microsoft.com/office/drawing/2014/main" id="{8E0E283F-5760-FCB1-F3CC-685C892E5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917">
                <a:extLst>
                  <a:ext uri="{FF2B5EF4-FFF2-40B4-BE49-F238E27FC236}">
                    <a16:creationId xmlns:a16="http://schemas.microsoft.com/office/drawing/2014/main" id="{7C17C634-34CB-93A4-015B-7D2AE60F3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918">
                <a:extLst>
                  <a:ext uri="{FF2B5EF4-FFF2-40B4-BE49-F238E27FC236}">
                    <a16:creationId xmlns:a16="http://schemas.microsoft.com/office/drawing/2014/main" id="{5401AF5E-E6A4-4ED8-B5B4-6EE1F377B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919">
                <a:extLst>
                  <a:ext uri="{FF2B5EF4-FFF2-40B4-BE49-F238E27FC236}">
                    <a16:creationId xmlns:a16="http://schemas.microsoft.com/office/drawing/2014/main" id="{CCE6088F-3A39-400A-0A52-1884CBA5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5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920">
                <a:extLst>
                  <a:ext uri="{FF2B5EF4-FFF2-40B4-BE49-F238E27FC236}">
                    <a16:creationId xmlns:a16="http://schemas.microsoft.com/office/drawing/2014/main" id="{B20B0161-CE1C-C1AA-3AE0-7C1E7BF61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921">
                <a:extLst>
                  <a:ext uri="{FF2B5EF4-FFF2-40B4-BE49-F238E27FC236}">
                    <a16:creationId xmlns:a16="http://schemas.microsoft.com/office/drawing/2014/main" id="{0881DE2A-6166-CDC7-04C0-5001B357A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922">
                <a:extLst>
                  <a:ext uri="{FF2B5EF4-FFF2-40B4-BE49-F238E27FC236}">
                    <a16:creationId xmlns:a16="http://schemas.microsoft.com/office/drawing/2014/main" id="{F9738D69-65F7-4A19-6EA5-B5A52B587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923">
                <a:extLst>
                  <a:ext uri="{FF2B5EF4-FFF2-40B4-BE49-F238E27FC236}">
                    <a16:creationId xmlns:a16="http://schemas.microsoft.com/office/drawing/2014/main" id="{4EDAF3D3-8027-DF93-CB4E-8332B937D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7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924">
                <a:extLst>
                  <a:ext uri="{FF2B5EF4-FFF2-40B4-BE49-F238E27FC236}">
                    <a16:creationId xmlns:a16="http://schemas.microsoft.com/office/drawing/2014/main" id="{91DBA71C-717A-CC3A-0377-D12B696C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925">
                <a:extLst>
                  <a:ext uri="{FF2B5EF4-FFF2-40B4-BE49-F238E27FC236}">
                    <a16:creationId xmlns:a16="http://schemas.microsoft.com/office/drawing/2014/main" id="{CF83369B-3F7B-F404-0EA3-8C9B31D7D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926">
                <a:extLst>
                  <a:ext uri="{FF2B5EF4-FFF2-40B4-BE49-F238E27FC236}">
                    <a16:creationId xmlns:a16="http://schemas.microsoft.com/office/drawing/2014/main" id="{2EA28717-DCD3-E288-A3FB-11FEB11B5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3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927">
                <a:extLst>
                  <a:ext uri="{FF2B5EF4-FFF2-40B4-BE49-F238E27FC236}">
                    <a16:creationId xmlns:a16="http://schemas.microsoft.com/office/drawing/2014/main" id="{35EBF749-5A5F-E250-511C-DF72D3765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928">
                <a:extLst>
                  <a:ext uri="{FF2B5EF4-FFF2-40B4-BE49-F238E27FC236}">
                    <a16:creationId xmlns:a16="http://schemas.microsoft.com/office/drawing/2014/main" id="{3CCDECFE-2D32-8684-B93E-1185FBB2B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929">
                <a:extLst>
                  <a:ext uri="{FF2B5EF4-FFF2-40B4-BE49-F238E27FC236}">
                    <a16:creationId xmlns:a16="http://schemas.microsoft.com/office/drawing/2014/main" id="{B2B92CCC-DF18-184C-E6C2-93BA86B3F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930">
                <a:extLst>
                  <a:ext uri="{FF2B5EF4-FFF2-40B4-BE49-F238E27FC236}">
                    <a16:creationId xmlns:a16="http://schemas.microsoft.com/office/drawing/2014/main" id="{012AE9AB-D057-2E23-B8DD-5E8401C9B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3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931">
                <a:extLst>
                  <a:ext uri="{FF2B5EF4-FFF2-40B4-BE49-F238E27FC236}">
                    <a16:creationId xmlns:a16="http://schemas.microsoft.com/office/drawing/2014/main" id="{7C24CDE4-CF5D-CB87-B73C-983EDCECE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9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932">
                <a:extLst>
                  <a:ext uri="{FF2B5EF4-FFF2-40B4-BE49-F238E27FC236}">
                    <a16:creationId xmlns:a16="http://schemas.microsoft.com/office/drawing/2014/main" id="{51B505CE-8793-9C9E-68B9-411DCCDC6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933">
                <a:extLst>
                  <a:ext uri="{FF2B5EF4-FFF2-40B4-BE49-F238E27FC236}">
                    <a16:creationId xmlns:a16="http://schemas.microsoft.com/office/drawing/2014/main" id="{6D533A9B-A764-69EA-7A6B-0A6C94361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934">
                <a:extLst>
                  <a:ext uri="{FF2B5EF4-FFF2-40B4-BE49-F238E27FC236}">
                    <a16:creationId xmlns:a16="http://schemas.microsoft.com/office/drawing/2014/main" id="{6EDD1CCE-C341-DD3E-2D78-55C520B59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3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935">
                <a:extLst>
                  <a:ext uri="{FF2B5EF4-FFF2-40B4-BE49-F238E27FC236}">
                    <a16:creationId xmlns:a16="http://schemas.microsoft.com/office/drawing/2014/main" id="{B32C54AE-4269-69B1-DEA8-BB84B07B6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9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936">
                <a:extLst>
                  <a:ext uri="{FF2B5EF4-FFF2-40B4-BE49-F238E27FC236}">
                    <a16:creationId xmlns:a16="http://schemas.microsoft.com/office/drawing/2014/main" id="{6C7ED42C-D1E8-F34C-E87D-1E4CE111E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937">
                <a:extLst>
                  <a:ext uri="{FF2B5EF4-FFF2-40B4-BE49-F238E27FC236}">
                    <a16:creationId xmlns:a16="http://schemas.microsoft.com/office/drawing/2014/main" id="{3ED65146-DBDD-A05A-FBA6-FC12C8E71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938">
                <a:extLst>
                  <a:ext uri="{FF2B5EF4-FFF2-40B4-BE49-F238E27FC236}">
                    <a16:creationId xmlns:a16="http://schemas.microsoft.com/office/drawing/2014/main" id="{68C04361-DB29-E87D-611A-842FB0127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939">
                <a:extLst>
                  <a:ext uri="{FF2B5EF4-FFF2-40B4-BE49-F238E27FC236}">
                    <a16:creationId xmlns:a16="http://schemas.microsoft.com/office/drawing/2014/main" id="{CB1EA27E-6829-4A48-3682-32F05FB48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1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940">
                <a:extLst>
                  <a:ext uri="{FF2B5EF4-FFF2-40B4-BE49-F238E27FC236}">
                    <a16:creationId xmlns:a16="http://schemas.microsoft.com/office/drawing/2014/main" id="{02097E38-D056-B31B-58F4-5593547E2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941">
                <a:extLst>
                  <a:ext uri="{FF2B5EF4-FFF2-40B4-BE49-F238E27FC236}">
                    <a16:creationId xmlns:a16="http://schemas.microsoft.com/office/drawing/2014/main" id="{B6972F7A-C4F7-BE8F-DBBE-BAAB589D4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942">
                <a:extLst>
                  <a:ext uri="{FF2B5EF4-FFF2-40B4-BE49-F238E27FC236}">
                    <a16:creationId xmlns:a16="http://schemas.microsoft.com/office/drawing/2014/main" id="{D7D0D507-EB15-DE36-6529-E9F445E81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943">
                <a:extLst>
                  <a:ext uri="{FF2B5EF4-FFF2-40B4-BE49-F238E27FC236}">
                    <a16:creationId xmlns:a16="http://schemas.microsoft.com/office/drawing/2014/main" id="{1A7C4154-1536-B26D-A650-486912429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1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944">
                <a:extLst>
                  <a:ext uri="{FF2B5EF4-FFF2-40B4-BE49-F238E27FC236}">
                    <a16:creationId xmlns:a16="http://schemas.microsoft.com/office/drawing/2014/main" id="{303B4714-6AE8-157F-ECDE-EEF9B87A1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945">
                <a:extLst>
                  <a:ext uri="{FF2B5EF4-FFF2-40B4-BE49-F238E27FC236}">
                    <a16:creationId xmlns:a16="http://schemas.microsoft.com/office/drawing/2014/main" id="{AAA6E0BA-D9B9-E556-84F3-0FDBBD3D7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946">
                <a:extLst>
                  <a:ext uri="{FF2B5EF4-FFF2-40B4-BE49-F238E27FC236}">
                    <a16:creationId xmlns:a16="http://schemas.microsoft.com/office/drawing/2014/main" id="{EC4C2191-0911-FDE9-4C70-D90E8239E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947">
                <a:extLst>
                  <a:ext uri="{FF2B5EF4-FFF2-40B4-BE49-F238E27FC236}">
                    <a16:creationId xmlns:a16="http://schemas.microsoft.com/office/drawing/2014/main" id="{A31FFE10-A9B9-C75D-39A4-4D2E5306C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1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948">
                <a:extLst>
                  <a:ext uri="{FF2B5EF4-FFF2-40B4-BE49-F238E27FC236}">
                    <a16:creationId xmlns:a16="http://schemas.microsoft.com/office/drawing/2014/main" id="{EA62082D-A899-7EB1-44B7-502465AAD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949">
                <a:extLst>
                  <a:ext uri="{FF2B5EF4-FFF2-40B4-BE49-F238E27FC236}">
                    <a16:creationId xmlns:a16="http://schemas.microsoft.com/office/drawing/2014/main" id="{33CA90BE-3218-DE05-3337-C115F4AB8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950">
                <a:extLst>
                  <a:ext uri="{FF2B5EF4-FFF2-40B4-BE49-F238E27FC236}">
                    <a16:creationId xmlns:a16="http://schemas.microsoft.com/office/drawing/2014/main" id="{5EC471BC-9480-17F9-17EF-68878CEA8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951">
                <a:extLst>
                  <a:ext uri="{FF2B5EF4-FFF2-40B4-BE49-F238E27FC236}">
                    <a16:creationId xmlns:a16="http://schemas.microsoft.com/office/drawing/2014/main" id="{56561734-67B1-3C81-4773-2F296ED5A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1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952">
                <a:extLst>
                  <a:ext uri="{FF2B5EF4-FFF2-40B4-BE49-F238E27FC236}">
                    <a16:creationId xmlns:a16="http://schemas.microsoft.com/office/drawing/2014/main" id="{6B616BA0-1FF4-3D24-C349-6480FF553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953">
                <a:extLst>
                  <a:ext uri="{FF2B5EF4-FFF2-40B4-BE49-F238E27FC236}">
                    <a16:creationId xmlns:a16="http://schemas.microsoft.com/office/drawing/2014/main" id="{8504A44F-B58B-4396-0643-7F044B80B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954">
                <a:extLst>
                  <a:ext uri="{FF2B5EF4-FFF2-40B4-BE49-F238E27FC236}">
                    <a16:creationId xmlns:a16="http://schemas.microsoft.com/office/drawing/2014/main" id="{91631AE9-5187-5FA2-9A45-1F51E85A3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955">
                <a:extLst>
                  <a:ext uri="{FF2B5EF4-FFF2-40B4-BE49-F238E27FC236}">
                    <a16:creationId xmlns:a16="http://schemas.microsoft.com/office/drawing/2014/main" id="{B0EF71C9-266A-3D7C-9B68-D77A3E516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1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956">
                <a:extLst>
                  <a:ext uri="{FF2B5EF4-FFF2-40B4-BE49-F238E27FC236}">
                    <a16:creationId xmlns:a16="http://schemas.microsoft.com/office/drawing/2014/main" id="{82E5A7FB-61CE-65B8-397B-42933EDF3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957">
                <a:extLst>
                  <a:ext uri="{FF2B5EF4-FFF2-40B4-BE49-F238E27FC236}">
                    <a16:creationId xmlns:a16="http://schemas.microsoft.com/office/drawing/2014/main" id="{20DB090A-C098-6ADE-0930-925F01838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958">
                <a:extLst>
                  <a:ext uri="{FF2B5EF4-FFF2-40B4-BE49-F238E27FC236}">
                    <a16:creationId xmlns:a16="http://schemas.microsoft.com/office/drawing/2014/main" id="{2B83DD7B-4588-5E6D-5040-A4E5CE07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959">
                <a:extLst>
                  <a:ext uri="{FF2B5EF4-FFF2-40B4-BE49-F238E27FC236}">
                    <a16:creationId xmlns:a16="http://schemas.microsoft.com/office/drawing/2014/main" id="{0D08704F-BD45-2FA6-33CF-AB8DDD71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7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960">
                <a:extLst>
                  <a:ext uri="{FF2B5EF4-FFF2-40B4-BE49-F238E27FC236}">
                    <a16:creationId xmlns:a16="http://schemas.microsoft.com/office/drawing/2014/main" id="{2B65B02A-AC43-7FE3-A58B-A3216A0F1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961">
                <a:extLst>
                  <a:ext uri="{FF2B5EF4-FFF2-40B4-BE49-F238E27FC236}">
                    <a16:creationId xmlns:a16="http://schemas.microsoft.com/office/drawing/2014/main" id="{5A38661B-3ACC-2D30-ABE7-07B0ABA11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962">
                <a:extLst>
                  <a:ext uri="{FF2B5EF4-FFF2-40B4-BE49-F238E27FC236}">
                    <a16:creationId xmlns:a16="http://schemas.microsoft.com/office/drawing/2014/main" id="{F6690F0B-67FD-E505-71A5-46C95AF6D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963">
                <a:extLst>
                  <a:ext uri="{FF2B5EF4-FFF2-40B4-BE49-F238E27FC236}">
                    <a16:creationId xmlns:a16="http://schemas.microsoft.com/office/drawing/2014/main" id="{CD6ACFFB-2232-4829-669A-22E7E2E53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7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964">
                <a:extLst>
                  <a:ext uri="{FF2B5EF4-FFF2-40B4-BE49-F238E27FC236}">
                    <a16:creationId xmlns:a16="http://schemas.microsoft.com/office/drawing/2014/main" id="{705E016E-EB42-09E4-A6D5-5CF724D48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965">
                <a:extLst>
                  <a:ext uri="{FF2B5EF4-FFF2-40B4-BE49-F238E27FC236}">
                    <a16:creationId xmlns:a16="http://schemas.microsoft.com/office/drawing/2014/main" id="{8EC435B7-807D-DC14-488C-260E9363D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966">
                <a:extLst>
                  <a:ext uri="{FF2B5EF4-FFF2-40B4-BE49-F238E27FC236}">
                    <a16:creationId xmlns:a16="http://schemas.microsoft.com/office/drawing/2014/main" id="{E752A7E1-699B-510A-7AC4-B4621F5CD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967">
                <a:extLst>
                  <a:ext uri="{FF2B5EF4-FFF2-40B4-BE49-F238E27FC236}">
                    <a16:creationId xmlns:a16="http://schemas.microsoft.com/office/drawing/2014/main" id="{3BE58917-C16F-AE27-B33E-779FE5814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0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968">
                <a:extLst>
                  <a:ext uri="{FF2B5EF4-FFF2-40B4-BE49-F238E27FC236}">
                    <a16:creationId xmlns:a16="http://schemas.microsoft.com/office/drawing/2014/main" id="{A244A69D-1B55-9AA7-6A90-1AA787FAD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969">
                <a:extLst>
                  <a:ext uri="{FF2B5EF4-FFF2-40B4-BE49-F238E27FC236}">
                    <a16:creationId xmlns:a16="http://schemas.microsoft.com/office/drawing/2014/main" id="{023123E0-1A75-2DAB-0342-49B6EF518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970">
                <a:extLst>
                  <a:ext uri="{FF2B5EF4-FFF2-40B4-BE49-F238E27FC236}">
                    <a16:creationId xmlns:a16="http://schemas.microsoft.com/office/drawing/2014/main" id="{38037B6F-83AF-84E5-2AE2-929540797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971">
                <a:extLst>
                  <a:ext uri="{FF2B5EF4-FFF2-40B4-BE49-F238E27FC236}">
                    <a16:creationId xmlns:a16="http://schemas.microsoft.com/office/drawing/2014/main" id="{3E0BFC7A-BCD8-E28C-EF9F-8F76B3480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0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972">
                <a:extLst>
                  <a:ext uri="{FF2B5EF4-FFF2-40B4-BE49-F238E27FC236}">
                    <a16:creationId xmlns:a16="http://schemas.microsoft.com/office/drawing/2014/main" id="{5115C64E-44A4-49BD-1FA2-B673E2D43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973">
                <a:extLst>
                  <a:ext uri="{FF2B5EF4-FFF2-40B4-BE49-F238E27FC236}">
                    <a16:creationId xmlns:a16="http://schemas.microsoft.com/office/drawing/2014/main" id="{E8099FE8-17F0-8A5A-0E56-25F40B2DA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974">
                <a:extLst>
                  <a:ext uri="{FF2B5EF4-FFF2-40B4-BE49-F238E27FC236}">
                    <a16:creationId xmlns:a16="http://schemas.microsoft.com/office/drawing/2014/main" id="{374FD1E6-4D31-A74F-C2C6-7B57DE6D0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975">
                <a:extLst>
                  <a:ext uri="{FF2B5EF4-FFF2-40B4-BE49-F238E27FC236}">
                    <a16:creationId xmlns:a16="http://schemas.microsoft.com/office/drawing/2014/main" id="{5A0ADC84-A632-668E-3A27-41A58726F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0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976">
                <a:extLst>
                  <a:ext uri="{FF2B5EF4-FFF2-40B4-BE49-F238E27FC236}">
                    <a16:creationId xmlns:a16="http://schemas.microsoft.com/office/drawing/2014/main" id="{4BC88E3A-0418-A1F5-D0A5-A5C96027B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977">
                <a:extLst>
                  <a:ext uri="{FF2B5EF4-FFF2-40B4-BE49-F238E27FC236}">
                    <a16:creationId xmlns:a16="http://schemas.microsoft.com/office/drawing/2014/main" id="{5ABCE798-5B07-612E-829F-87502437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978">
                <a:extLst>
                  <a:ext uri="{FF2B5EF4-FFF2-40B4-BE49-F238E27FC236}">
                    <a16:creationId xmlns:a16="http://schemas.microsoft.com/office/drawing/2014/main" id="{C78A9838-2607-7C9F-3182-6C28A4464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9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979">
                <a:extLst>
                  <a:ext uri="{FF2B5EF4-FFF2-40B4-BE49-F238E27FC236}">
                    <a16:creationId xmlns:a16="http://schemas.microsoft.com/office/drawing/2014/main" id="{4C9E5C54-15DB-27A5-D441-A218C3194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2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980">
                <a:extLst>
                  <a:ext uri="{FF2B5EF4-FFF2-40B4-BE49-F238E27FC236}">
                    <a16:creationId xmlns:a16="http://schemas.microsoft.com/office/drawing/2014/main" id="{1BCE09DE-93E9-DE39-DB6C-720A9770B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981">
                <a:extLst>
                  <a:ext uri="{FF2B5EF4-FFF2-40B4-BE49-F238E27FC236}">
                    <a16:creationId xmlns:a16="http://schemas.microsoft.com/office/drawing/2014/main" id="{3C943201-B1AE-8A78-555C-97AD71FF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982">
                <a:extLst>
                  <a:ext uri="{FF2B5EF4-FFF2-40B4-BE49-F238E27FC236}">
                    <a16:creationId xmlns:a16="http://schemas.microsoft.com/office/drawing/2014/main" id="{ED17DA4E-BF53-903E-FF83-0C8192380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9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983">
                <a:extLst>
                  <a:ext uri="{FF2B5EF4-FFF2-40B4-BE49-F238E27FC236}">
                    <a16:creationId xmlns:a16="http://schemas.microsoft.com/office/drawing/2014/main" id="{8F2CAA28-15B0-7778-B917-3CA64F64D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2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984">
                <a:extLst>
                  <a:ext uri="{FF2B5EF4-FFF2-40B4-BE49-F238E27FC236}">
                    <a16:creationId xmlns:a16="http://schemas.microsoft.com/office/drawing/2014/main" id="{32AEB1FA-B9D2-1DE7-A24B-B7AF634F4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85">
                <a:extLst>
                  <a:ext uri="{FF2B5EF4-FFF2-40B4-BE49-F238E27FC236}">
                    <a16:creationId xmlns:a16="http://schemas.microsoft.com/office/drawing/2014/main" id="{3A2DEFF4-16AD-49DB-2D62-ACC877344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86">
                <a:extLst>
                  <a:ext uri="{FF2B5EF4-FFF2-40B4-BE49-F238E27FC236}">
                    <a16:creationId xmlns:a16="http://schemas.microsoft.com/office/drawing/2014/main" id="{90401650-E542-1B65-D63C-6EDC5BCF8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9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87">
                <a:extLst>
                  <a:ext uri="{FF2B5EF4-FFF2-40B4-BE49-F238E27FC236}">
                    <a16:creationId xmlns:a16="http://schemas.microsoft.com/office/drawing/2014/main" id="{8FAF3A95-7ABA-ABBB-75A6-2EFE78442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2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88">
                <a:extLst>
                  <a:ext uri="{FF2B5EF4-FFF2-40B4-BE49-F238E27FC236}">
                    <a16:creationId xmlns:a16="http://schemas.microsoft.com/office/drawing/2014/main" id="{1D10DB32-D103-9624-8B2A-CE1B192DF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89">
                <a:extLst>
                  <a:ext uri="{FF2B5EF4-FFF2-40B4-BE49-F238E27FC236}">
                    <a16:creationId xmlns:a16="http://schemas.microsoft.com/office/drawing/2014/main" id="{DFFA6520-2712-7191-E809-6C371FAC8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90">
                <a:extLst>
                  <a:ext uri="{FF2B5EF4-FFF2-40B4-BE49-F238E27FC236}">
                    <a16:creationId xmlns:a16="http://schemas.microsoft.com/office/drawing/2014/main" id="{49327E6F-525A-5F80-C273-86ABD2028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91">
                <a:extLst>
                  <a:ext uri="{FF2B5EF4-FFF2-40B4-BE49-F238E27FC236}">
                    <a16:creationId xmlns:a16="http://schemas.microsoft.com/office/drawing/2014/main" id="{B1988076-1560-D5E5-6630-F1199F140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3044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92">
                <a:extLst>
                  <a:ext uri="{FF2B5EF4-FFF2-40B4-BE49-F238E27FC236}">
                    <a16:creationId xmlns:a16="http://schemas.microsoft.com/office/drawing/2014/main" id="{12904359-E05E-F7C8-CC11-BCD2F0C81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93">
                <a:extLst>
                  <a:ext uri="{FF2B5EF4-FFF2-40B4-BE49-F238E27FC236}">
                    <a16:creationId xmlns:a16="http://schemas.microsoft.com/office/drawing/2014/main" id="{8DC30C5B-E6D1-BAE2-656E-E09869E7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4">
                <a:extLst>
                  <a:ext uri="{FF2B5EF4-FFF2-40B4-BE49-F238E27FC236}">
                    <a16:creationId xmlns:a16="http://schemas.microsoft.com/office/drawing/2014/main" id="{CDDBB3BF-92BB-DB04-9C58-52A6CD191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995">
                <a:extLst>
                  <a:ext uri="{FF2B5EF4-FFF2-40B4-BE49-F238E27FC236}">
                    <a16:creationId xmlns:a16="http://schemas.microsoft.com/office/drawing/2014/main" id="{FB61EDD7-4D1F-B439-3019-9ECB0D1AB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301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996">
                <a:extLst>
                  <a:ext uri="{FF2B5EF4-FFF2-40B4-BE49-F238E27FC236}">
                    <a16:creationId xmlns:a16="http://schemas.microsoft.com/office/drawing/2014/main" id="{D6C3AC29-69EB-3C21-9AE5-2B6FB411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1997">
                <a:extLst>
                  <a:ext uri="{FF2B5EF4-FFF2-40B4-BE49-F238E27FC236}">
                    <a16:creationId xmlns:a16="http://schemas.microsoft.com/office/drawing/2014/main" id="{F1A2CD03-254B-DABE-6BA1-9E5E0C50B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998">
                <a:extLst>
                  <a:ext uri="{FF2B5EF4-FFF2-40B4-BE49-F238E27FC236}">
                    <a16:creationId xmlns:a16="http://schemas.microsoft.com/office/drawing/2014/main" id="{8011D59C-8258-E0ED-144F-1BA99AEC9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1999">
                <a:extLst>
                  <a:ext uri="{FF2B5EF4-FFF2-40B4-BE49-F238E27FC236}">
                    <a16:creationId xmlns:a16="http://schemas.microsoft.com/office/drawing/2014/main" id="{C52FC4AE-B96B-0D6F-CADE-315169B61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2972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2000">
                <a:extLst>
                  <a:ext uri="{FF2B5EF4-FFF2-40B4-BE49-F238E27FC236}">
                    <a16:creationId xmlns:a16="http://schemas.microsoft.com/office/drawing/2014/main" id="{3169DEC8-09E9-6253-A5F8-B34450CE2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2001">
                <a:extLst>
                  <a:ext uri="{FF2B5EF4-FFF2-40B4-BE49-F238E27FC236}">
                    <a16:creationId xmlns:a16="http://schemas.microsoft.com/office/drawing/2014/main" id="{F8CDF72A-7F09-D03D-3C02-8EDD355D4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2002">
                <a:extLst>
                  <a:ext uri="{FF2B5EF4-FFF2-40B4-BE49-F238E27FC236}">
                    <a16:creationId xmlns:a16="http://schemas.microsoft.com/office/drawing/2014/main" id="{8B5C81AA-1338-EDE6-4086-A62425A81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2003">
                <a:extLst>
                  <a:ext uri="{FF2B5EF4-FFF2-40B4-BE49-F238E27FC236}">
                    <a16:creationId xmlns:a16="http://schemas.microsoft.com/office/drawing/2014/main" id="{5ADB2D48-7CDF-B822-1B2E-8D3EDCA71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294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2004">
                <a:extLst>
                  <a:ext uri="{FF2B5EF4-FFF2-40B4-BE49-F238E27FC236}">
                    <a16:creationId xmlns:a16="http://schemas.microsoft.com/office/drawing/2014/main" id="{7C08A4FD-6FDD-D67B-EE9D-BBB797ED5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005">
                <a:extLst>
                  <a:ext uri="{FF2B5EF4-FFF2-40B4-BE49-F238E27FC236}">
                    <a16:creationId xmlns:a16="http://schemas.microsoft.com/office/drawing/2014/main" id="{B25A030D-C262-F453-C23B-DC1B8BC9D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2006">
                <a:extLst>
                  <a:ext uri="{FF2B5EF4-FFF2-40B4-BE49-F238E27FC236}">
                    <a16:creationId xmlns:a16="http://schemas.microsoft.com/office/drawing/2014/main" id="{D2B63515-4A8D-F527-327A-0A6BFB5E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2007">
                <a:extLst>
                  <a:ext uri="{FF2B5EF4-FFF2-40B4-BE49-F238E27FC236}">
                    <a16:creationId xmlns:a16="http://schemas.microsoft.com/office/drawing/2014/main" id="{2A59F894-B0C7-FE81-B3D9-CCA46BCE1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2900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2008">
                <a:extLst>
                  <a:ext uri="{FF2B5EF4-FFF2-40B4-BE49-F238E27FC236}">
                    <a16:creationId xmlns:a16="http://schemas.microsoft.com/office/drawing/2014/main" id="{878C9771-8985-4607-688D-E0AF74AC5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2009">
                <a:extLst>
                  <a:ext uri="{FF2B5EF4-FFF2-40B4-BE49-F238E27FC236}">
                    <a16:creationId xmlns:a16="http://schemas.microsoft.com/office/drawing/2014/main" id="{0ABA9DCA-C03D-5413-F128-2ED8A0DE3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2010">
                <a:extLst>
                  <a:ext uri="{FF2B5EF4-FFF2-40B4-BE49-F238E27FC236}">
                    <a16:creationId xmlns:a16="http://schemas.microsoft.com/office/drawing/2014/main" id="{08D557D2-D920-2116-94A0-7F99DBAB1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2011">
                <a:extLst>
                  <a:ext uri="{FF2B5EF4-FFF2-40B4-BE49-F238E27FC236}">
                    <a16:creationId xmlns:a16="http://schemas.microsoft.com/office/drawing/2014/main" id="{9AE1DCB5-D91F-E045-632B-87591BFC7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286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2012">
                <a:extLst>
                  <a:ext uri="{FF2B5EF4-FFF2-40B4-BE49-F238E27FC236}">
                    <a16:creationId xmlns:a16="http://schemas.microsoft.com/office/drawing/2014/main" id="{0BD78BB4-D614-7C85-73C2-D38E2ABE6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2013">
                <a:extLst>
                  <a:ext uri="{FF2B5EF4-FFF2-40B4-BE49-F238E27FC236}">
                    <a16:creationId xmlns:a16="http://schemas.microsoft.com/office/drawing/2014/main" id="{F2A678DE-97F2-A724-B622-3FE395143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" y="2827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Line 2015">
              <a:extLst>
                <a:ext uri="{FF2B5EF4-FFF2-40B4-BE49-F238E27FC236}">
                  <a16:creationId xmlns:a16="http://schemas.microsoft.com/office/drawing/2014/main" id="{29F7D38B-41E0-2638-C179-1E241ECAC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6" y="2827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016">
              <a:extLst>
                <a:ext uri="{FF2B5EF4-FFF2-40B4-BE49-F238E27FC236}">
                  <a16:creationId xmlns:a16="http://schemas.microsoft.com/office/drawing/2014/main" id="{03559BEE-0ECD-D50F-9532-8CF348D9E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" y="2827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17">
              <a:extLst>
                <a:ext uri="{FF2B5EF4-FFF2-40B4-BE49-F238E27FC236}">
                  <a16:creationId xmlns:a16="http://schemas.microsoft.com/office/drawing/2014/main" id="{5D28E5CD-0C49-7A29-DF6D-CB0473A67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795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18">
              <a:extLst>
                <a:ext uri="{FF2B5EF4-FFF2-40B4-BE49-F238E27FC236}">
                  <a16:creationId xmlns:a16="http://schemas.microsoft.com/office/drawing/2014/main" id="{093AA616-1C3B-D570-450D-CD0C693A9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2795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19">
              <a:extLst>
                <a:ext uri="{FF2B5EF4-FFF2-40B4-BE49-F238E27FC236}">
                  <a16:creationId xmlns:a16="http://schemas.microsoft.com/office/drawing/2014/main" id="{BFC9DD7E-2590-19DD-6931-13E7C907C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6" y="2795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20">
              <a:extLst>
                <a:ext uri="{FF2B5EF4-FFF2-40B4-BE49-F238E27FC236}">
                  <a16:creationId xmlns:a16="http://schemas.microsoft.com/office/drawing/2014/main" id="{4CA7DE3E-DED0-91EB-1BA5-90FFE3607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" y="2795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21">
              <a:extLst>
                <a:ext uri="{FF2B5EF4-FFF2-40B4-BE49-F238E27FC236}">
                  <a16:creationId xmlns:a16="http://schemas.microsoft.com/office/drawing/2014/main" id="{FDFFD3F2-9DA5-1CDF-336F-59D5C5DD6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2763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22">
              <a:extLst>
                <a:ext uri="{FF2B5EF4-FFF2-40B4-BE49-F238E27FC236}">
                  <a16:creationId xmlns:a16="http://schemas.microsoft.com/office/drawing/2014/main" id="{E6AE3481-10C0-A61A-01BB-D4E2C088B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763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23">
              <a:extLst>
                <a:ext uri="{FF2B5EF4-FFF2-40B4-BE49-F238E27FC236}">
                  <a16:creationId xmlns:a16="http://schemas.microsoft.com/office/drawing/2014/main" id="{36BB8199-5F2A-D3DA-B1C1-4CE06F3EC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2763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024">
              <a:extLst>
                <a:ext uri="{FF2B5EF4-FFF2-40B4-BE49-F238E27FC236}">
                  <a16:creationId xmlns:a16="http://schemas.microsoft.com/office/drawing/2014/main" id="{3C7C7FBD-7EF9-FF07-C78E-00FE80ECC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2763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025">
              <a:extLst>
                <a:ext uri="{FF2B5EF4-FFF2-40B4-BE49-F238E27FC236}">
                  <a16:creationId xmlns:a16="http://schemas.microsoft.com/office/drawing/2014/main" id="{D3C89DCA-362C-998C-6627-BFF61FB83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026">
              <a:extLst>
                <a:ext uri="{FF2B5EF4-FFF2-40B4-BE49-F238E27FC236}">
                  <a16:creationId xmlns:a16="http://schemas.microsoft.com/office/drawing/2014/main" id="{12DA93F4-56F1-C57B-8E59-74D3BAFBE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4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027">
              <a:extLst>
                <a:ext uri="{FF2B5EF4-FFF2-40B4-BE49-F238E27FC236}">
                  <a16:creationId xmlns:a16="http://schemas.microsoft.com/office/drawing/2014/main" id="{6C1C048E-19B1-C809-9D94-F1AA5192B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64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028">
              <a:extLst>
                <a:ext uri="{FF2B5EF4-FFF2-40B4-BE49-F238E27FC236}">
                  <a16:creationId xmlns:a16="http://schemas.microsoft.com/office/drawing/2014/main" id="{957F6851-A6BB-881C-AF7E-C2A0619B6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4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029">
              <a:extLst>
                <a:ext uri="{FF2B5EF4-FFF2-40B4-BE49-F238E27FC236}">
                  <a16:creationId xmlns:a16="http://schemas.microsoft.com/office/drawing/2014/main" id="{866D7D51-A449-BA0D-5C19-7F0F83538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2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030">
              <a:extLst>
                <a:ext uri="{FF2B5EF4-FFF2-40B4-BE49-F238E27FC236}">
                  <a16:creationId xmlns:a16="http://schemas.microsoft.com/office/drawing/2014/main" id="{7E0A9C88-C166-8746-1600-7DC0D3473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2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031">
              <a:extLst>
                <a:ext uri="{FF2B5EF4-FFF2-40B4-BE49-F238E27FC236}">
                  <a16:creationId xmlns:a16="http://schemas.microsoft.com/office/drawing/2014/main" id="{ECC1E565-06E3-11F9-E9EF-EEFC05605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72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032">
              <a:extLst>
                <a:ext uri="{FF2B5EF4-FFF2-40B4-BE49-F238E27FC236}">
                  <a16:creationId xmlns:a16="http://schemas.microsoft.com/office/drawing/2014/main" id="{B151FF28-DEF4-108E-97DB-EB7B182B9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2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033">
              <a:extLst>
                <a:ext uri="{FF2B5EF4-FFF2-40B4-BE49-F238E27FC236}">
                  <a16:creationId xmlns:a16="http://schemas.microsoft.com/office/drawing/2014/main" id="{47EA8191-F85B-9F8C-5E70-057B4EDE0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2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034">
              <a:extLst>
                <a:ext uri="{FF2B5EF4-FFF2-40B4-BE49-F238E27FC236}">
                  <a16:creationId xmlns:a16="http://schemas.microsoft.com/office/drawing/2014/main" id="{378C6185-1625-E4D0-810F-0DC904355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2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035">
              <a:extLst>
                <a:ext uri="{FF2B5EF4-FFF2-40B4-BE49-F238E27FC236}">
                  <a16:creationId xmlns:a16="http://schemas.microsoft.com/office/drawing/2014/main" id="{966E63CA-DF56-76CB-3659-78E301F51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72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036">
              <a:extLst>
                <a:ext uri="{FF2B5EF4-FFF2-40B4-BE49-F238E27FC236}">
                  <a16:creationId xmlns:a16="http://schemas.microsoft.com/office/drawing/2014/main" id="{253330E2-D556-0D85-E84C-0C8AB73A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2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037">
              <a:extLst>
                <a:ext uri="{FF2B5EF4-FFF2-40B4-BE49-F238E27FC236}">
                  <a16:creationId xmlns:a16="http://schemas.microsoft.com/office/drawing/2014/main" id="{A1B24EB4-3E33-B97B-9433-A70DE4CBD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38">
              <a:extLst>
                <a:ext uri="{FF2B5EF4-FFF2-40B4-BE49-F238E27FC236}">
                  <a16:creationId xmlns:a16="http://schemas.microsoft.com/office/drawing/2014/main" id="{3A712E18-244C-C463-5F6C-446A75D64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6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39">
              <a:extLst>
                <a:ext uri="{FF2B5EF4-FFF2-40B4-BE49-F238E27FC236}">
                  <a16:creationId xmlns:a16="http://schemas.microsoft.com/office/drawing/2014/main" id="{4FFE3B18-9CE4-B45F-5B9C-B659C9C5D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96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40">
              <a:extLst>
                <a:ext uri="{FF2B5EF4-FFF2-40B4-BE49-F238E27FC236}">
                  <a16:creationId xmlns:a16="http://schemas.microsoft.com/office/drawing/2014/main" id="{B3FAA7B5-F3FF-00EE-859B-C65671AF8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6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041">
              <a:extLst>
                <a:ext uri="{FF2B5EF4-FFF2-40B4-BE49-F238E27FC236}">
                  <a16:creationId xmlns:a16="http://schemas.microsoft.com/office/drawing/2014/main" id="{57C26F6E-670E-94FC-2615-68B73E94C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042">
              <a:extLst>
                <a:ext uri="{FF2B5EF4-FFF2-40B4-BE49-F238E27FC236}">
                  <a16:creationId xmlns:a16="http://schemas.microsoft.com/office/drawing/2014/main" id="{A2C6A340-7043-ACA7-00A8-56D1C3686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6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043">
              <a:extLst>
                <a:ext uri="{FF2B5EF4-FFF2-40B4-BE49-F238E27FC236}">
                  <a16:creationId xmlns:a16="http://schemas.microsoft.com/office/drawing/2014/main" id="{54CFB5E7-6D10-A938-58B4-D8FCAB3A0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96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044">
              <a:extLst>
                <a:ext uri="{FF2B5EF4-FFF2-40B4-BE49-F238E27FC236}">
                  <a16:creationId xmlns:a16="http://schemas.microsoft.com/office/drawing/2014/main" id="{6679B7CB-0F2C-F537-0697-5100A49E2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6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045">
              <a:extLst>
                <a:ext uri="{FF2B5EF4-FFF2-40B4-BE49-F238E27FC236}">
                  <a16:creationId xmlns:a16="http://schemas.microsoft.com/office/drawing/2014/main" id="{49041A1D-5EFE-36DD-1179-9AD543C56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046">
              <a:extLst>
                <a:ext uri="{FF2B5EF4-FFF2-40B4-BE49-F238E27FC236}">
                  <a16:creationId xmlns:a16="http://schemas.microsoft.com/office/drawing/2014/main" id="{71A5512C-CF88-1134-88E7-6361B9059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047">
              <a:extLst>
                <a:ext uri="{FF2B5EF4-FFF2-40B4-BE49-F238E27FC236}">
                  <a16:creationId xmlns:a16="http://schemas.microsoft.com/office/drawing/2014/main" id="{CFD1D9C3-B952-F32C-2ACD-F161F5183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8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048">
              <a:extLst>
                <a:ext uri="{FF2B5EF4-FFF2-40B4-BE49-F238E27FC236}">
                  <a16:creationId xmlns:a16="http://schemas.microsoft.com/office/drawing/2014/main" id="{FB770FD3-376B-5726-D6FA-D1611FA6C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8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049">
              <a:extLst>
                <a:ext uri="{FF2B5EF4-FFF2-40B4-BE49-F238E27FC236}">
                  <a16:creationId xmlns:a16="http://schemas.microsoft.com/office/drawing/2014/main" id="{9833D701-842D-DF9E-7513-FC40F5518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050">
              <a:extLst>
                <a:ext uri="{FF2B5EF4-FFF2-40B4-BE49-F238E27FC236}">
                  <a16:creationId xmlns:a16="http://schemas.microsoft.com/office/drawing/2014/main" id="{3DFC11EB-711F-CED9-EF87-DBD850D64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051">
              <a:extLst>
                <a:ext uri="{FF2B5EF4-FFF2-40B4-BE49-F238E27FC236}">
                  <a16:creationId xmlns:a16="http://schemas.microsoft.com/office/drawing/2014/main" id="{38916C80-E3AE-349F-FC98-48C2111C4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052">
              <a:extLst>
                <a:ext uri="{FF2B5EF4-FFF2-40B4-BE49-F238E27FC236}">
                  <a16:creationId xmlns:a16="http://schemas.microsoft.com/office/drawing/2014/main" id="{EEE72359-10C5-DDF7-5104-C0A1ACC2B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053">
              <a:extLst>
                <a:ext uri="{FF2B5EF4-FFF2-40B4-BE49-F238E27FC236}">
                  <a16:creationId xmlns:a16="http://schemas.microsoft.com/office/drawing/2014/main" id="{52381B4E-10DC-CDC8-F795-6438ADA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054">
              <a:extLst>
                <a:ext uri="{FF2B5EF4-FFF2-40B4-BE49-F238E27FC236}">
                  <a16:creationId xmlns:a16="http://schemas.microsoft.com/office/drawing/2014/main" id="{1C0B0F6D-8B4F-E782-FE33-FFBC1392A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055">
              <a:extLst>
                <a:ext uri="{FF2B5EF4-FFF2-40B4-BE49-F238E27FC236}">
                  <a16:creationId xmlns:a16="http://schemas.microsoft.com/office/drawing/2014/main" id="{48B13918-B29C-CA65-9676-843F7BFBB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056">
              <a:extLst>
                <a:ext uri="{FF2B5EF4-FFF2-40B4-BE49-F238E27FC236}">
                  <a16:creationId xmlns:a16="http://schemas.microsoft.com/office/drawing/2014/main" id="{E2DC9B08-12B1-9459-DF55-54BED7227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057">
              <a:extLst>
                <a:ext uri="{FF2B5EF4-FFF2-40B4-BE49-F238E27FC236}">
                  <a16:creationId xmlns:a16="http://schemas.microsoft.com/office/drawing/2014/main" id="{B232498F-CCE0-A926-1E6D-6B595EB9C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058">
              <a:extLst>
                <a:ext uri="{FF2B5EF4-FFF2-40B4-BE49-F238E27FC236}">
                  <a16:creationId xmlns:a16="http://schemas.microsoft.com/office/drawing/2014/main" id="{C72F4F5B-76D8-297F-C3D2-631851879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059">
              <a:extLst>
                <a:ext uri="{FF2B5EF4-FFF2-40B4-BE49-F238E27FC236}">
                  <a16:creationId xmlns:a16="http://schemas.microsoft.com/office/drawing/2014/main" id="{E8E1F7D5-0B5D-CDBE-3D83-DDC77D566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060">
              <a:extLst>
                <a:ext uri="{FF2B5EF4-FFF2-40B4-BE49-F238E27FC236}">
                  <a16:creationId xmlns:a16="http://schemas.microsoft.com/office/drawing/2014/main" id="{177CADE2-C966-D9A8-F903-36493483A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297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061">
              <a:extLst>
                <a:ext uri="{FF2B5EF4-FFF2-40B4-BE49-F238E27FC236}">
                  <a16:creationId xmlns:a16="http://schemas.microsoft.com/office/drawing/2014/main" id="{25781573-07AA-7715-F8A1-15FDAF1F4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294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062">
              <a:extLst>
                <a:ext uri="{FF2B5EF4-FFF2-40B4-BE49-F238E27FC236}">
                  <a16:creationId xmlns:a16="http://schemas.microsoft.com/office/drawing/2014/main" id="{9755C665-D2BA-9750-B69D-696E4C551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94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063">
              <a:extLst>
                <a:ext uri="{FF2B5EF4-FFF2-40B4-BE49-F238E27FC236}">
                  <a16:creationId xmlns:a16="http://schemas.microsoft.com/office/drawing/2014/main" id="{33D6B4C1-83E4-03AB-C7DB-E487DEEE1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94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2064">
              <a:extLst>
                <a:ext uri="{FF2B5EF4-FFF2-40B4-BE49-F238E27FC236}">
                  <a16:creationId xmlns:a16="http://schemas.microsoft.com/office/drawing/2014/main" id="{F4749B10-55E1-3DEC-93A4-4D90B2226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294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065">
              <a:extLst>
                <a:ext uri="{FF2B5EF4-FFF2-40B4-BE49-F238E27FC236}">
                  <a16:creationId xmlns:a16="http://schemas.microsoft.com/office/drawing/2014/main" id="{FEC7DFA0-C988-0023-353A-270D44419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90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066">
              <a:extLst>
                <a:ext uri="{FF2B5EF4-FFF2-40B4-BE49-F238E27FC236}">
                  <a16:creationId xmlns:a16="http://schemas.microsoft.com/office/drawing/2014/main" id="{B45216C1-5507-577F-A3DA-9AFE1E4D0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90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067">
              <a:extLst>
                <a:ext uri="{FF2B5EF4-FFF2-40B4-BE49-F238E27FC236}">
                  <a16:creationId xmlns:a16="http://schemas.microsoft.com/office/drawing/2014/main" id="{06AC7C4C-A62F-C6DA-B34B-BD67E4BF1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9" y="290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068">
              <a:extLst>
                <a:ext uri="{FF2B5EF4-FFF2-40B4-BE49-F238E27FC236}">
                  <a16:creationId xmlns:a16="http://schemas.microsoft.com/office/drawing/2014/main" id="{DA5F03C2-2F7A-BB5D-B701-AA85127D3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" y="2900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069">
              <a:extLst>
                <a:ext uri="{FF2B5EF4-FFF2-40B4-BE49-F238E27FC236}">
                  <a16:creationId xmlns:a16="http://schemas.microsoft.com/office/drawing/2014/main" id="{3713CF82-3970-FE67-3604-B36579F13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070">
              <a:extLst>
                <a:ext uri="{FF2B5EF4-FFF2-40B4-BE49-F238E27FC236}">
                  <a16:creationId xmlns:a16="http://schemas.microsoft.com/office/drawing/2014/main" id="{E897B2C4-1D6B-2CD3-9463-4B09087CE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71">
              <a:extLst>
                <a:ext uri="{FF2B5EF4-FFF2-40B4-BE49-F238E27FC236}">
                  <a16:creationId xmlns:a16="http://schemas.microsoft.com/office/drawing/2014/main" id="{7CF6863B-85AE-C7CD-569D-244DCF12F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9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72">
              <a:extLst>
                <a:ext uri="{FF2B5EF4-FFF2-40B4-BE49-F238E27FC236}">
                  <a16:creationId xmlns:a16="http://schemas.microsoft.com/office/drawing/2014/main" id="{B433F8BE-A0BF-A498-13E7-B1C6544E7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9" y="3044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2073">
              <a:extLst>
                <a:ext uri="{FF2B5EF4-FFF2-40B4-BE49-F238E27FC236}">
                  <a16:creationId xmlns:a16="http://schemas.microsoft.com/office/drawing/2014/main" id="{A6372E80-86F1-4DF3-33A9-AA1F35F9A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074">
              <a:extLst>
                <a:ext uri="{FF2B5EF4-FFF2-40B4-BE49-F238E27FC236}">
                  <a16:creationId xmlns:a16="http://schemas.microsoft.com/office/drawing/2014/main" id="{2DB5591E-326D-B589-0E90-D9384BBC3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075">
              <a:extLst>
                <a:ext uri="{FF2B5EF4-FFF2-40B4-BE49-F238E27FC236}">
                  <a16:creationId xmlns:a16="http://schemas.microsoft.com/office/drawing/2014/main" id="{3F8B93AF-6103-9DF9-E415-E5E7F5DCC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9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076">
              <a:extLst>
                <a:ext uri="{FF2B5EF4-FFF2-40B4-BE49-F238E27FC236}">
                  <a16:creationId xmlns:a16="http://schemas.microsoft.com/office/drawing/2014/main" id="{6BDC1A01-81C2-18D5-422C-FEC46D5AC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9" y="3012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077">
              <a:extLst>
                <a:ext uri="{FF2B5EF4-FFF2-40B4-BE49-F238E27FC236}">
                  <a16:creationId xmlns:a16="http://schemas.microsoft.com/office/drawing/2014/main" id="{1655FAA4-26DE-D2D0-D95B-15DA39D2F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078">
              <a:extLst>
                <a:ext uri="{FF2B5EF4-FFF2-40B4-BE49-F238E27FC236}">
                  <a16:creationId xmlns:a16="http://schemas.microsoft.com/office/drawing/2014/main" id="{5015858C-9AF6-AAB1-8B8A-6B72D1ECC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079">
              <a:extLst>
                <a:ext uri="{FF2B5EF4-FFF2-40B4-BE49-F238E27FC236}">
                  <a16:creationId xmlns:a16="http://schemas.microsoft.com/office/drawing/2014/main" id="{E3FC7B1B-4D2C-FCDA-A036-20C343BA6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1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080">
              <a:extLst>
                <a:ext uri="{FF2B5EF4-FFF2-40B4-BE49-F238E27FC236}">
                  <a16:creationId xmlns:a16="http://schemas.microsoft.com/office/drawing/2014/main" id="{A5372339-63EE-B668-B623-6BA2A6558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1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81">
              <a:extLst>
                <a:ext uri="{FF2B5EF4-FFF2-40B4-BE49-F238E27FC236}">
                  <a16:creationId xmlns:a16="http://schemas.microsoft.com/office/drawing/2014/main" id="{6F9ABC09-8E01-F742-DC0D-BACE7F42A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082">
              <a:extLst>
                <a:ext uri="{FF2B5EF4-FFF2-40B4-BE49-F238E27FC236}">
                  <a16:creationId xmlns:a16="http://schemas.microsoft.com/office/drawing/2014/main" id="{2A3FCF77-0C1E-E951-921E-5C11B9FA5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083">
              <a:extLst>
                <a:ext uri="{FF2B5EF4-FFF2-40B4-BE49-F238E27FC236}">
                  <a16:creationId xmlns:a16="http://schemas.microsoft.com/office/drawing/2014/main" id="{5FAB1DD6-CC20-5B52-7D94-B2DA12C8F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9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084">
              <a:extLst>
                <a:ext uri="{FF2B5EF4-FFF2-40B4-BE49-F238E27FC236}">
                  <a16:creationId xmlns:a16="http://schemas.microsoft.com/office/drawing/2014/main" id="{66FB63D4-6C1C-AB26-E818-724EF9C73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9" y="2151"/>
              <a:ext cx="16" cy="16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085">
              <a:extLst>
                <a:ext uri="{FF2B5EF4-FFF2-40B4-BE49-F238E27FC236}">
                  <a16:creationId xmlns:a16="http://schemas.microsoft.com/office/drawing/2014/main" id="{E5FC623F-F4FF-B90B-1BC4-89C4EAAA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2980"/>
              <a:ext cx="5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Residual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2086">
              <a:extLst>
                <a:ext uri="{FF2B5EF4-FFF2-40B4-BE49-F238E27FC236}">
                  <a16:creationId xmlns:a16="http://schemas.microsoft.com/office/drawing/2014/main" id="{E0086B69-67DC-26B9-AE0F-2A6FECAC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102"/>
              <a:ext cx="49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Country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2087">
              <a:extLst>
                <a:ext uri="{FF2B5EF4-FFF2-40B4-BE49-F238E27FC236}">
                  <a16:creationId xmlns:a16="http://schemas.microsoft.com/office/drawing/2014/main" id="{CED1A1B5-37A4-C8AA-2450-B1F5292F9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102"/>
              <a:ext cx="60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 = 0,7462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2088">
              <a:extLst>
                <a:ext uri="{FF2B5EF4-FFF2-40B4-BE49-F238E27FC236}">
                  <a16:creationId xmlns:a16="http://schemas.microsoft.com/office/drawing/2014/main" id="{86414D2D-FE89-B2B6-C21B-266BBEA8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038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2089">
              <a:extLst>
                <a:ext uri="{FF2B5EF4-FFF2-40B4-BE49-F238E27FC236}">
                  <a16:creationId xmlns:a16="http://schemas.microsoft.com/office/drawing/2014/main" id="{0FAB76C4-7759-5E35-DCA0-CC9221B35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038"/>
              <a:ext cx="3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2090">
                  <a:extLst>
                    <a:ext uri="{FF2B5EF4-FFF2-40B4-BE49-F238E27FC236}">
                      <a16:creationId xmlns:a16="http://schemas.microsoft.com/office/drawing/2014/main" id="{825C3277-0811-F2F2-7733-67986C5E0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8" y="1003"/>
                  <a:ext cx="166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130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ANOVA graph for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kumimoji="0" lang="en-U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0" lang="es-E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𝟒</m:t>
                          </m:r>
                        </m:deg>
                        <m:e>
                          <m:r>
                            <a:rPr kumimoji="0" lang="en-U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𝒀𝒆𝒂𝒓𝒔𝑪𝒐𝒅𝒆</m:t>
                          </m:r>
                        </m:e>
                      </m:rad>
                    </m:oMath>
                  </a14:m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Rectangle 2090">
                  <a:extLst>
                    <a:ext uri="{FF2B5EF4-FFF2-40B4-BE49-F238E27FC236}">
                      <a16:creationId xmlns:a16="http://schemas.microsoft.com/office/drawing/2014/main" id="{825C3277-0811-F2F2-7733-67986C5E07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8" y="1003"/>
                  <a:ext cx="1664" cy="171"/>
                </a:xfrm>
                <a:prstGeom prst="rect">
                  <a:avLst/>
                </a:prstGeom>
                <a:blipFill>
                  <a:blip r:embed="rId2"/>
                  <a:stretch>
                    <a:fillRect l="-3687" r="-1843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ectangle 2091">
              <a:extLst>
                <a:ext uri="{FF2B5EF4-FFF2-40B4-BE49-F238E27FC236}">
                  <a16:creationId xmlns:a16="http://schemas.microsoft.com/office/drawing/2014/main" id="{82048DEC-FB74-79EB-680E-52B55120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141"/>
              <a:ext cx="24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2092">
              <a:extLst>
                <a:ext uri="{FF2B5EF4-FFF2-40B4-BE49-F238E27FC236}">
                  <a16:creationId xmlns:a16="http://schemas.microsoft.com/office/drawing/2014/main" id="{81B5EA8B-6F0C-3E8B-25C5-8396D3669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141"/>
              <a:ext cx="24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-0,6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2093">
              <a:extLst>
                <a:ext uri="{FF2B5EF4-FFF2-40B4-BE49-F238E27FC236}">
                  <a16:creationId xmlns:a16="http://schemas.microsoft.com/office/drawing/2014/main" id="{9CA7ED43-E433-61D0-3206-35AC8F89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141"/>
              <a:ext cx="24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-0,3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2094">
              <a:extLst>
                <a:ext uri="{FF2B5EF4-FFF2-40B4-BE49-F238E27FC236}">
                  <a16:creationId xmlns:a16="http://schemas.microsoft.com/office/drawing/2014/main" id="{5377859B-F66C-B4B3-6BAA-F0066B709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2095">
              <a:extLst>
                <a:ext uri="{FF2B5EF4-FFF2-40B4-BE49-F238E27FC236}">
                  <a16:creationId xmlns:a16="http://schemas.microsoft.com/office/drawing/2014/main" id="{278D6EFF-1204-F91B-39AD-B4FDF6DE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2096">
              <a:extLst>
                <a:ext uri="{FF2B5EF4-FFF2-40B4-BE49-F238E27FC236}">
                  <a16:creationId xmlns:a16="http://schemas.microsoft.com/office/drawing/2014/main" id="{B46C4C7F-E326-AFEF-B19E-73DB2938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2097">
              <a:extLst>
                <a:ext uri="{FF2B5EF4-FFF2-40B4-BE49-F238E27FC236}">
                  <a16:creationId xmlns:a16="http://schemas.microsoft.com/office/drawing/2014/main" id="{30408A0B-AE79-EE65-7AA4-A7083B6B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12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2023-05-25T18:14:01Z</dcterms:created>
  <dcterms:modified xsi:type="dcterms:W3CDTF">2023-05-25T18:58:41Z</dcterms:modified>
</cp:coreProperties>
</file>