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3297" y="-6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5801-005D-7A0B-06DB-D60178B1D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B7D71-93BA-A418-0E37-B617C1D3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7C13-89F0-EE64-2481-1500E028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B08A-D7E3-9925-4E79-53DB81CA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33C3-D558-DCD0-108D-20C24515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0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93AD-6BE6-C00A-2BC9-067873B2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83566-754A-8AFD-6BF3-FF0252BE8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7F4FB-D2F6-64F8-3351-9369FFF9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BC86-50FD-0169-93A6-721BCA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EF50-416E-A0C3-EB69-F4C9A343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B2699-BD36-1098-8B23-F0DC5089E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1D1E2-AD16-ED89-0D82-AB9B08082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3130-6A2F-3818-62B0-2F6046AD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FA47-C2F2-7698-0D6F-00F4300F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D8A7-EEC6-6652-1968-48B4E41F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B37-83C8-66DE-4C06-497FE4C0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A2E1-E3F7-12C6-BAFA-131227EA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4CF7-C452-8EB1-7820-A9D440EC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2F6B-3436-F9F1-6095-46D2E09B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FF2C-5DCD-5613-5223-8D507B09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70FA-A0D3-F5A6-AE85-0E555A0E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C1818-80D6-9E3A-6912-4369601F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314C-753F-19FE-3F43-7792FB8D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F976-BD36-EF61-9EDF-4BD3C56B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91E7-9AAE-56DD-3901-6674582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273B-7DFA-871F-E44C-8AC2BD85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F2C0-1EC6-7980-C67F-C76DDBD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2CF71-4592-C0F6-4B09-0F41D0903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73C3F-073A-F369-9AB5-82C824E8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C8153-2C6A-947A-DD94-DE7D2FCF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1049F-562E-1A79-85B3-9C0D5A8E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4303-1841-BEC4-E2B4-C1DDF717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3AE4A-881D-F99B-6D9B-4BD7C2E2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531C5-7AB7-6E20-15C9-F214A47B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DF076-7B4A-A82E-DD0E-FD7A2DEC8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A0BFC-0967-4DA1-8318-F074184B3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A4EDF-CC59-2A7A-2FEE-EF14B863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E3504-5E36-FE46-8D27-65665E3C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FEEC8-1275-ADE5-90D6-F626F8F4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CC47-D5C7-3304-9217-A9F269D4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3E307-AA13-29FB-CEEF-F6B7BDA5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66FBF-51A7-7C84-F686-8F08CE26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B40B6-FA29-C75B-7450-D5A28BF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A2B6-20EB-974B-C353-0767BE10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690A1-F9E2-9A3A-DF33-1A76B13F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56347-B06C-6E2F-ABED-ABC273DB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F034-E2CB-D2AE-C667-9B23F970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DC75-84FB-3406-91D8-06BF7B09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0C597-2C66-5397-F979-9E719AB1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7F588-CD81-F575-1D69-E927EB34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983D8-3389-3326-D2BC-381EC946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D49AD-3345-BB3E-177B-5799CFD1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52C3-2272-3A3D-7FA5-A3C1D703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5E6BD-AB08-79D2-5B55-206FF3E50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842E5-80C5-266E-B4D3-76F15AFA5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768E8-0E92-BA9F-64D1-0BC0EC75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46218-D8CC-B662-3363-7F0B52F4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324C-3392-97F7-9246-0BCF0493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9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568C3-03F1-C02A-8026-955554AB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726-D9EC-542A-B07C-13A5A1326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2EF5-8E0A-5D1E-ED11-C5840576C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2EFB-E657-48B0-A844-E5C62C543AF3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9FB9-0513-DD4A-B007-ACF13E3FE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BBA8E-F877-74A1-9E0B-FFCD513D3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FB05-FEC8-4504-B3F8-C0F9E3727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11">
            <a:extLst>
              <a:ext uri="{FF2B5EF4-FFF2-40B4-BE49-F238E27FC236}">
                <a16:creationId xmlns:a16="http://schemas.microsoft.com/office/drawing/2014/main" id="{E62A90F8-6747-B31D-7882-6CA127982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7" y="1388752"/>
            <a:ext cx="3067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Medias &amp; 95% of Fisher´s LSD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Rectangle 212">
            <a:extLst>
              <a:ext uri="{FF2B5EF4-FFF2-40B4-BE49-F238E27FC236}">
                <a16:creationId xmlns:a16="http://schemas.microsoft.com/office/drawing/2014/main" id="{F441241B-B1F6-810D-D1BE-48A10E04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0" y="5416550"/>
            <a:ext cx="898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Rectangle 213">
                <a:extLst>
                  <a:ext uri="{FF2B5EF4-FFF2-40B4-BE49-F238E27FC236}">
                    <a16:creationId xmlns:a16="http://schemas.microsoft.com/office/drawing/2014/main" id="{96C49A5C-03B0-55E1-54A9-719D9DE3E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58019" y="3245597"/>
                <a:ext cx="1610184" cy="350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kumimoji="0" lang="en-US" altLang="en-US" sz="2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0" lang="es-ES" altLang="en-US" sz="2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𝟒</m:t>
                          </m:r>
                        </m:deg>
                        <m:e>
                          <m:r>
                            <a:rPr kumimoji="0" lang="es-ES" altLang="en-US" sz="2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𝒀𝒆𝒂𝒓𝒔𝑪𝒐𝒅𝒆</m:t>
                          </m:r>
                        </m:e>
                      </m:rad>
                    </m:oMath>
                  </m:oMathPara>
                </a14:m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5" name="Rectangle 213">
                <a:extLst>
                  <a:ext uri="{FF2B5EF4-FFF2-40B4-BE49-F238E27FC236}">
                    <a16:creationId xmlns:a16="http://schemas.microsoft.com/office/drawing/2014/main" id="{96C49A5C-03B0-55E1-54A9-719D9DE3E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1058019" y="3245597"/>
                <a:ext cx="1610184" cy="350481"/>
              </a:xfrm>
              <a:prstGeom prst="rect">
                <a:avLst/>
              </a:prstGeom>
              <a:blipFill>
                <a:blip r:embed="rId2"/>
                <a:stretch>
                  <a:fillRect t="-3409" r="-87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Rectangle 214">
            <a:extLst>
              <a:ext uri="{FF2B5EF4-FFF2-40B4-BE49-F238E27FC236}">
                <a16:creationId xmlns:a16="http://schemas.microsoft.com/office/drawing/2014/main" id="{2093CB6D-C79F-A18A-7B68-3302D54E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88" y="5183188"/>
            <a:ext cx="939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Portugal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5">
            <a:extLst>
              <a:ext uri="{FF2B5EF4-FFF2-40B4-BE49-F238E27FC236}">
                <a16:creationId xmlns:a16="http://schemas.microsoft.com/office/drawing/2014/main" id="{C2E83F97-1F3D-A004-1A96-616433728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5183188"/>
            <a:ext cx="6635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Spain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" name="Rectangle 216">
            <a:extLst>
              <a:ext uri="{FF2B5EF4-FFF2-40B4-BE49-F238E27FC236}">
                <a16:creationId xmlns:a16="http://schemas.microsoft.com/office/drawing/2014/main" id="{AAC91D5E-80E0-7C93-16F9-6C6E1D47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4905375"/>
            <a:ext cx="500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1,81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" name="Rectangle 217">
            <a:extLst>
              <a:ext uri="{FF2B5EF4-FFF2-40B4-BE49-F238E27FC236}">
                <a16:creationId xmlns:a16="http://schemas.microsoft.com/office/drawing/2014/main" id="{BBA992EA-504F-E1DB-08B0-2DA855582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4257675"/>
            <a:ext cx="500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1,83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" name="Rectangle 218">
            <a:extLst>
              <a:ext uri="{FF2B5EF4-FFF2-40B4-BE49-F238E27FC236}">
                <a16:creationId xmlns:a16="http://schemas.microsoft.com/office/drawing/2014/main" id="{007097F9-8B5F-F8CD-E21B-03BD9AD5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3617913"/>
            <a:ext cx="500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1,85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" name="Rectangle 219">
            <a:extLst>
              <a:ext uri="{FF2B5EF4-FFF2-40B4-BE49-F238E27FC236}">
                <a16:creationId xmlns:a16="http://schemas.microsoft.com/office/drawing/2014/main" id="{F99E9CE0-25D7-900B-2EF6-4A7B04178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970213"/>
            <a:ext cx="500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1,87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" name="Rectangle 220">
            <a:extLst>
              <a:ext uri="{FF2B5EF4-FFF2-40B4-BE49-F238E27FC236}">
                <a16:creationId xmlns:a16="http://schemas.microsoft.com/office/drawing/2014/main" id="{D5835111-F2F9-CCB8-8848-47A7A3914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330450"/>
            <a:ext cx="500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1,89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Rectangle 221">
            <a:extLst>
              <a:ext uri="{FF2B5EF4-FFF2-40B4-BE49-F238E27FC236}">
                <a16:creationId xmlns:a16="http://schemas.microsoft.com/office/drawing/2014/main" id="{E4CF3240-C957-2199-78FD-84798332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1682750"/>
            <a:ext cx="5000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1,91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5994AAA5-7351-4B4A-3457-119D6476A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62" y="1703214"/>
            <a:ext cx="7183440" cy="3435249"/>
          </a:xfrm>
          <a:prstGeom prst="rect">
            <a:avLst/>
          </a:prstGeom>
        </p:spPr>
      </p:pic>
      <p:sp>
        <p:nvSpPr>
          <p:cNvPr id="236" name="Flowchart: Decision 235">
            <a:extLst>
              <a:ext uri="{FF2B5EF4-FFF2-40B4-BE49-F238E27FC236}">
                <a16:creationId xmlns:a16="http://schemas.microsoft.com/office/drawing/2014/main" id="{2C5B180D-2B95-78D7-6642-946079CD09E8}"/>
              </a:ext>
            </a:extLst>
          </p:cNvPr>
          <p:cNvSpPr/>
          <p:nvPr/>
        </p:nvSpPr>
        <p:spPr>
          <a:xfrm>
            <a:off x="5121933" y="3321170"/>
            <a:ext cx="75481" cy="45719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0" name="Flowchart: Decision 239">
            <a:extLst>
              <a:ext uri="{FF2B5EF4-FFF2-40B4-BE49-F238E27FC236}">
                <a16:creationId xmlns:a16="http://schemas.microsoft.com/office/drawing/2014/main" id="{89E8A3A3-AAAC-8AC7-722D-0AC358D129EF}"/>
              </a:ext>
            </a:extLst>
          </p:cNvPr>
          <p:cNvSpPr/>
          <p:nvPr/>
        </p:nvSpPr>
        <p:spPr>
          <a:xfrm>
            <a:off x="7377014" y="2947364"/>
            <a:ext cx="75481" cy="45719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4</cp:revision>
  <dcterms:created xsi:type="dcterms:W3CDTF">2023-05-26T08:32:59Z</dcterms:created>
  <dcterms:modified xsi:type="dcterms:W3CDTF">2023-05-26T08:51:54Z</dcterms:modified>
</cp:coreProperties>
</file>