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768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17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553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3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37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33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8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896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05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38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9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E0A5-8FE9-4FCB-8981-C1606FCC80C7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A174-FE7F-4768-95D1-2E8527EC8BA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69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041650" y="1519238"/>
            <a:ext cx="6108700" cy="3819525"/>
            <a:chOff x="1916" y="957"/>
            <a:chExt cx="3848" cy="240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16" y="957"/>
              <a:ext cx="3848" cy="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1916" y="957"/>
              <a:ext cx="3843" cy="2399"/>
              <a:chOff x="1916" y="957"/>
              <a:chExt cx="3843" cy="2399"/>
            </a:xfrm>
          </p:grpSpPr>
          <p:sp>
            <p:nvSpPr>
              <p:cNvPr id="170" name="Rectangle 5"/>
              <p:cNvSpPr>
                <a:spLocks noChangeArrowheads="1"/>
              </p:cNvSpPr>
              <p:nvPr/>
            </p:nvSpPr>
            <p:spPr bwMode="auto">
              <a:xfrm>
                <a:off x="1916" y="957"/>
                <a:ext cx="3843" cy="23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1" name="Line 6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2" name="Line 7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3" name="Line 8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4" name="Line 9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5" name="Line 10"/>
              <p:cNvSpPr>
                <a:spLocks noChangeShapeType="1"/>
              </p:cNvSpPr>
              <p:nvPr/>
            </p:nvSpPr>
            <p:spPr bwMode="auto">
              <a:xfrm flipV="1">
                <a:off x="287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6" name="Line 11"/>
              <p:cNvSpPr>
                <a:spLocks noChangeShapeType="1"/>
              </p:cNvSpPr>
              <p:nvPr/>
            </p:nvSpPr>
            <p:spPr bwMode="auto">
              <a:xfrm>
                <a:off x="287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7" name="Line 12"/>
              <p:cNvSpPr>
                <a:spLocks noChangeShapeType="1"/>
              </p:cNvSpPr>
              <p:nvPr/>
            </p:nvSpPr>
            <p:spPr bwMode="auto">
              <a:xfrm flipV="1">
                <a:off x="298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8" name="Line 13"/>
              <p:cNvSpPr>
                <a:spLocks noChangeShapeType="1"/>
              </p:cNvSpPr>
              <p:nvPr/>
            </p:nvSpPr>
            <p:spPr bwMode="auto">
              <a:xfrm>
                <a:off x="298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9" name="Line 14"/>
              <p:cNvSpPr>
                <a:spLocks noChangeShapeType="1"/>
              </p:cNvSpPr>
              <p:nvPr/>
            </p:nvSpPr>
            <p:spPr bwMode="auto">
              <a:xfrm flipV="1">
                <a:off x="309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0" name="Line 15"/>
              <p:cNvSpPr>
                <a:spLocks noChangeShapeType="1"/>
              </p:cNvSpPr>
              <p:nvPr/>
            </p:nvSpPr>
            <p:spPr bwMode="auto">
              <a:xfrm>
                <a:off x="309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1" name="Line 16"/>
              <p:cNvSpPr>
                <a:spLocks noChangeShapeType="1"/>
              </p:cNvSpPr>
              <p:nvPr/>
            </p:nvSpPr>
            <p:spPr bwMode="auto">
              <a:xfrm flipV="1">
                <a:off x="3197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2" name="Line 17"/>
              <p:cNvSpPr>
                <a:spLocks noChangeShapeType="1"/>
              </p:cNvSpPr>
              <p:nvPr/>
            </p:nvSpPr>
            <p:spPr bwMode="auto">
              <a:xfrm>
                <a:off x="3197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8"/>
              <p:cNvSpPr>
                <a:spLocks noChangeShapeType="1"/>
              </p:cNvSpPr>
              <p:nvPr/>
            </p:nvSpPr>
            <p:spPr bwMode="auto">
              <a:xfrm flipV="1">
                <a:off x="330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4" name="Line 19"/>
              <p:cNvSpPr>
                <a:spLocks noChangeShapeType="1"/>
              </p:cNvSpPr>
              <p:nvPr/>
            </p:nvSpPr>
            <p:spPr bwMode="auto">
              <a:xfrm>
                <a:off x="330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5" name="Line 20"/>
              <p:cNvSpPr>
                <a:spLocks noChangeShapeType="1"/>
              </p:cNvSpPr>
              <p:nvPr/>
            </p:nvSpPr>
            <p:spPr bwMode="auto">
              <a:xfrm flipV="1">
                <a:off x="341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6" name="Line 21"/>
              <p:cNvSpPr>
                <a:spLocks noChangeShapeType="1"/>
              </p:cNvSpPr>
              <p:nvPr/>
            </p:nvSpPr>
            <p:spPr bwMode="auto">
              <a:xfrm>
                <a:off x="341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7" name="Line 22"/>
              <p:cNvSpPr>
                <a:spLocks noChangeShapeType="1"/>
              </p:cNvSpPr>
              <p:nvPr/>
            </p:nvSpPr>
            <p:spPr bwMode="auto">
              <a:xfrm flipV="1">
                <a:off x="352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8" name="Line 23"/>
              <p:cNvSpPr>
                <a:spLocks noChangeShapeType="1"/>
              </p:cNvSpPr>
              <p:nvPr/>
            </p:nvSpPr>
            <p:spPr bwMode="auto">
              <a:xfrm>
                <a:off x="352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9" name="Line 24"/>
              <p:cNvSpPr>
                <a:spLocks noChangeShapeType="1"/>
              </p:cNvSpPr>
              <p:nvPr/>
            </p:nvSpPr>
            <p:spPr bwMode="auto">
              <a:xfrm flipV="1">
                <a:off x="3624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0" name="Line 25"/>
              <p:cNvSpPr>
                <a:spLocks noChangeShapeType="1"/>
              </p:cNvSpPr>
              <p:nvPr/>
            </p:nvSpPr>
            <p:spPr bwMode="auto">
              <a:xfrm>
                <a:off x="3624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1" name="Line 26"/>
              <p:cNvSpPr>
                <a:spLocks noChangeShapeType="1"/>
              </p:cNvSpPr>
              <p:nvPr/>
            </p:nvSpPr>
            <p:spPr bwMode="auto">
              <a:xfrm flipV="1">
                <a:off x="373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2" name="Line 27"/>
              <p:cNvSpPr>
                <a:spLocks noChangeShapeType="1"/>
              </p:cNvSpPr>
              <p:nvPr/>
            </p:nvSpPr>
            <p:spPr bwMode="auto">
              <a:xfrm>
                <a:off x="373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3" name="Line 28"/>
              <p:cNvSpPr>
                <a:spLocks noChangeShapeType="1"/>
              </p:cNvSpPr>
              <p:nvPr/>
            </p:nvSpPr>
            <p:spPr bwMode="auto">
              <a:xfrm flipV="1">
                <a:off x="3841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4" name="Line 29"/>
              <p:cNvSpPr>
                <a:spLocks noChangeShapeType="1"/>
              </p:cNvSpPr>
              <p:nvPr/>
            </p:nvSpPr>
            <p:spPr bwMode="auto">
              <a:xfrm>
                <a:off x="3841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5" name="Line 30"/>
              <p:cNvSpPr>
                <a:spLocks noChangeShapeType="1"/>
              </p:cNvSpPr>
              <p:nvPr/>
            </p:nvSpPr>
            <p:spPr bwMode="auto">
              <a:xfrm flipV="1">
                <a:off x="394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6" name="Line 31"/>
              <p:cNvSpPr>
                <a:spLocks noChangeShapeType="1"/>
              </p:cNvSpPr>
              <p:nvPr/>
            </p:nvSpPr>
            <p:spPr bwMode="auto">
              <a:xfrm>
                <a:off x="394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7" name="Line 32"/>
              <p:cNvSpPr>
                <a:spLocks noChangeShapeType="1"/>
              </p:cNvSpPr>
              <p:nvPr/>
            </p:nvSpPr>
            <p:spPr bwMode="auto">
              <a:xfrm flipV="1">
                <a:off x="4057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8" name="Line 33"/>
              <p:cNvSpPr>
                <a:spLocks noChangeShapeType="1"/>
              </p:cNvSpPr>
              <p:nvPr/>
            </p:nvSpPr>
            <p:spPr bwMode="auto">
              <a:xfrm>
                <a:off x="4057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9" name="Line 34"/>
              <p:cNvSpPr>
                <a:spLocks noChangeShapeType="1"/>
              </p:cNvSpPr>
              <p:nvPr/>
            </p:nvSpPr>
            <p:spPr bwMode="auto">
              <a:xfrm flipV="1">
                <a:off x="415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0" name="Line 35"/>
              <p:cNvSpPr>
                <a:spLocks noChangeShapeType="1"/>
              </p:cNvSpPr>
              <p:nvPr/>
            </p:nvSpPr>
            <p:spPr bwMode="auto">
              <a:xfrm>
                <a:off x="415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1" name="Line 36"/>
              <p:cNvSpPr>
                <a:spLocks noChangeShapeType="1"/>
              </p:cNvSpPr>
              <p:nvPr/>
            </p:nvSpPr>
            <p:spPr bwMode="auto">
              <a:xfrm flipV="1">
                <a:off x="426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2" name="Line 37"/>
              <p:cNvSpPr>
                <a:spLocks noChangeShapeType="1"/>
              </p:cNvSpPr>
              <p:nvPr/>
            </p:nvSpPr>
            <p:spPr bwMode="auto">
              <a:xfrm>
                <a:off x="426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3" name="Line 38"/>
              <p:cNvSpPr>
                <a:spLocks noChangeShapeType="1"/>
              </p:cNvSpPr>
              <p:nvPr/>
            </p:nvSpPr>
            <p:spPr bwMode="auto">
              <a:xfrm flipV="1">
                <a:off x="4376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4" name="Line 39"/>
              <p:cNvSpPr>
                <a:spLocks noChangeShapeType="1"/>
              </p:cNvSpPr>
              <p:nvPr/>
            </p:nvSpPr>
            <p:spPr bwMode="auto">
              <a:xfrm>
                <a:off x="4376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5" name="Line 40"/>
              <p:cNvSpPr>
                <a:spLocks noChangeShapeType="1"/>
              </p:cNvSpPr>
              <p:nvPr/>
            </p:nvSpPr>
            <p:spPr bwMode="auto">
              <a:xfrm flipV="1">
                <a:off x="4484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6" name="Line 41"/>
              <p:cNvSpPr>
                <a:spLocks noChangeShapeType="1"/>
              </p:cNvSpPr>
              <p:nvPr/>
            </p:nvSpPr>
            <p:spPr bwMode="auto">
              <a:xfrm>
                <a:off x="4484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7" name="Line 42"/>
              <p:cNvSpPr>
                <a:spLocks noChangeShapeType="1"/>
              </p:cNvSpPr>
              <p:nvPr/>
            </p:nvSpPr>
            <p:spPr bwMode="auto">
              <a:xfrm flipV="1">
                <a:off x="4586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8" name="Line 43"/>
              <p:cNvSpPr>
                <a:spLocks noChangeShapeType="1"/>
              </p:cNvSpPr>
              <p:nvPr/>
            </p:nvSpPr>
            <p:spPr bwMode="auto">
              <a:xfrm>
                <a:off x="4586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9" name="Line 44"/>
              <p:cNvSpPr>
                <a:spLocks noChangeShapeType="1"/>
              </p:cNvSpPr>
              <p:nvPr/>
            </p:nvSpPr>
            <p:spPr bwMode="auto">
              <a:xfrm flipV="1">
                <a:off x="469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0" name="Line 45"/>
              <p:cNvSpPr>
                <a:spLocks noChangeShapeType="1"/>
              </p:cNvSpPr>
              <p:nvPr/>
            </p:nvSpPr>
            <p:spPr bwMode="auto">
              <a:xfrm>
                <a:off x="469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1" name="Line 46"/>
              <p:cNvSpPr>
                <a:spLocks noChangeShapeType="1"/>
              </p:cNvSpPr>
              <p:nvPr/>
            </p:nvSpPr>
            <p:spPr bwMode="auto">
              <a:xfrm flipV="1">
                <a:off x="4803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2" name="Line 47"/>
              <p:cNvSpPr>
                <a:spLocks noChangeShapeType="1"/>
              </p:cNvSpPr>
              <p:nvPr/>
            </p:nvSpPr>
            <p:spPr bwMode="auto">
              <a:xfrm>
                <a:off x="4803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3" name="Line 48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4" name="Line 49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5" name="Line 50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6" name="Line 51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7" name="Line 52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8" name="Line 53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9" name="Line 54"/>
              <p:cNvSpPr>
                <a:spLocks noChangeShapeType="1"/>
              </p:cNvSpPr>
              <p:nvPr/>
            </p:nvSpPr>
            <p:spPr bwMode="auto">
              <a:xfrm>
                <a:off x="287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0" name="Line 55"/>
              <p:cNvSpPr>
                <a:spLocks noChangeShapeType="1"/>
              </p:cNvSpPr>
              <p:nvPr/>
            </p:nvSpPr>
            <p:spPr bwMode="auto">
              <a:xfrm flipV="1">
                <a:off x="287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1" name="Line 56"/>
              <p:cNvSpPr>
                <a:spLocks noChangeShapeType="1"/>
              </p:cNvSpPr>
              <p:nvPr/>
            </p:nvSpPr>
            <p:spPr bwMode="auto">
              <a:xfrm>
                <a:off x="298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2" name="Line 57"/>
              <p:cNvSpPr>
                <a:spLocks noChangeShapeType="1"/>
              </p:cNvSpPr>
              <p:nvPr/>
            </p:nvSpPr>
            <p:spPr bwMode="auto">
              <a:xfrm flipV="1">
                <a:off x="298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3" name="Line 58"/>
              <p:cNvSpPr>
                <a:spLocks noChangeShapeType="1"/>
              </p:cNvSpPr>
              <p:nvPr/>
            </p:nvSpPr>
            <p:spPr bwMode="auto">
              <a:xfrm>
                <a:off x="309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4" name="Line 59"/>
              <p:cNvSpPr>
                <a:spLocks noChangeShapeType="1"/>
              </p:cNvSpPr>
              <p:nvPr/>
            </p:nvSpPr>
            <p:spPr bwMode="auto">
              <a:xfrm flipV="1">
                <a:off x="309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5" name="Line 60"/>
              <p:cNvSpPr>
                <a:spLocks noChangeShapeType="1"/>
              </p:cNvSpPr>
              <p:nvPr/>
            </p:nvSpPr>
            <p:spPr bwMode="auto">
              <a:xfrm>
                <a:off x="3197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6" name="Line 61"/>
              <p:cNvSpPr>
                <a:spLocks noChangeShapeType="1"/>
              </p:cNvSpPr>
              <p:nvPr/>
            </p:nvSpPr>
            <p:spPr bwMode="auto">
              <a:xfrm flipV="1">
                <a:off x="3197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7" name="Line 62"/>
              <p:cNvSpPr>
                <a:spLocks noChangeShapeType="1"/>
              </p:cNvSpPr>
              <p:nvPr/>
            </p:nvSpPr>
            <p:spPr bwMode="auto">
              <a:xfrm>
                <a:off x="330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8" name="Line 63"/>
              <p:cNvSpPr>
                <a:spLocks noChangeShapeType="1"/>
              </p:cNvSpPr>
              <p:nvPr/>
            </p:nvSpPr>
            <p:spPr bwMode="auto">
              <a:xfrm flipV="1">
                <a:off x="330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9" name="Line 64"/>
              <p:cNvSpPr>
                <a:spLocks noChangeShapeType="1"/>
              </p:cNvSpPr>
              <p:nvPr/>
            </p:nvSpPr>
            <p:spPr bwMode="auto">
              <a:xfrm>
                <a:off x="341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0" name="Line 65"/>
              <p:cNvSpPr>
                <a:spLocks noChangeShapeType="1"/>
              </p:cNvSpPr>
              <p:nvPr/>
            </p:nvSpPr>
            <p:spPr bwMode="auto">
              <a:xfrm flipV="1">
                <a:off x="341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1" name="Line 66"/>
              <p:cNvSpPr>
                <a:spLocks noChangeShapeType="1"/>
              </p:cNvSpPr>
              <p:nvPr/>
            </p:nvSpPr>
            <p:spPr bwMode="auto">
              <a:xfrm>
                <a:off x="352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2" name="Line 67"/>
              <p:cNvSpPr>
                <a:spLocks noChangeShapeType="1"/>
              </p:cNvSpPr>
              <p:nvPr/>
            </p:nvSpPr>
            <p:spPr bwMode="auto">
              <a:xfrm flipV="1">
                <a:off x="352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3" name="Line 68"/>
              <p:cNvSpPr>
                <a:spLocks noChangeShapeType="1"/>
              </p:cNvSpPr>
              <p:nvPr/>
            </p:nvSpPr>
            <p:spPr bwMode="auto">
              <a:xfrm>
                <a:off x="3624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4" name="Line 69"/>
              <p:cNvSpPr>
                <a:spLocks noChangeShapeType="1"/>
              </p:cNvSpPr>
              <p:nvPr/>
            </p:nvSpPr>
            <p:spPr bwMode="auto">
              <a:xfrm flipV="1">
                <a:off x="3624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5" name="Line 70"/>
              <p:cNvSpPr>
                <a:spLocks noChangeShapeType="1"/>
              </p:cNvSpPr>
              <p:nvPr/>
            </p:nvSpPr>
            <p:spPr bwMode="auto">
              <a:xfrm>
                <a:off x="373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6" name="Line 71"/>
              <p:cNvSpPr>
                <a:spLocks noChangeShapeType="1"/>
              </p:cNvSpPr>
              <p:nvPr/>
            </p:nvSpPr>
            <p:spPr bwMode="auto">
              <a:xfrm flipV="1">
                <a:off x="373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7" name="Line 72"/>
              <p:cNvSpPr>
                <a:spLocks noChangeShapeType="1"/>
              </p:cNvSpPr>
              <p:nvPr/>
            </p:nvSpPr>
            <p:spPr bwMode="auto">
              <a:xfrm>
                <a:off x="3841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8" name="Line 73"/>
              <p:cNvSpPr>
                <a:spLocks noChangeShapeType="1"/>
              </p:cNvSpPr>
              <p:nvPr/>
            </p:nvSpPr>
            <p:spPr bwMode="auto">
              <a:xfrm flipV="1">
                <a:off x="3841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9" name="Line 74"/>
              <p:cNvSpPr>
                <a:spLocks noChangeShapeType="1"/>
              </p:cNvSpPr>
              <p:nvPr/>
            </p:nvSpPr>
            <p:spPr bwMode="auto">
              <a:xfrm>
                <a:off x="394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0" name="Line 75"/>
              <p:cNvSpPr>
                <a:spLocks noChangeShapeType="1"/>
              </p:cNvSpPr>
              <p:nvPr/>
            </p:nvSpPr>
            <p:spPr bwMode="auto">
              <a:xfrm flipV="1">
                <a:off x="394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1" name="Line 76"/>
              <p:cNvSpPr>
                <a:spLocks noChangeShapeType="1"/>
              </p:cNvSpPr>
              <p:nvPr/>
            </p:nvSpPr>
            <p:spPr bwMode="auto">
              <a:xfrm>
                <a:off x="4057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2" name="Line 77"/>
              <p:cNvSpPr>
                <a:spLocks noChangeShapeType="1"/>
              </p:cNvSpPr>
              <p:nvPr/>
            </p:nvSpPr>
            <p:spPr bwMode="auto">
              <a:xfrm flipV="1">
                <a:off x="4057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3" name="Line 78"/>
              <p:cNvSpPr>
                <a:spLocks noChangeShapeType="1"/>
              </p:cNvSpPr>
              <p:nvPr/>
            </p:nvSpPr>
            <p:spPr bwMode="auto">
              <a:xfrm>
                <a:off x="415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4" name="Line 79"/>
              <p:cNvSpPr>
                <a:spLocks noChangeShapeType="1"/>
              </p:cNvSpPr>
              <p:nvPr/>
            </p:nvSpPr>
            <p:spPr bwMode="auto">
              <a:xfrm flipV="1">
                <a:off x="415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5" name="Line 80"/>
              <p:cNvSpPr>
                <a:spLocks noChangeShapeType="1"/>
              </p:cNvSpPr>
              <p:nvPr/>
            </p:nvSpPr>
            <p:spPr bwMode="auto">
              <a:xfrm>
                <a:off x="426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6" name="Line 81"/>
              <p:cNvSpPr>
                <a:spLocks noChangeShapeType="1"/>
              </p:cNvSpPr>
              <p:nvPr/>
            </p:nvSpPr>
            <p:spPr bwMode="auto">
              <a:xfrm flipV="1">
                <a:off x="426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7" name="Line 82"/>
              <p:cNvSpPr>
                <a:spLocks noChangeShapeType="1"/>
              </p:cNvSpPr>
              <p:nvPr/>
            </p:nvSpPr>
            <p:spPr bwMode="auto">
              <a:xfrm>
                <a:off x="4376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8" name="Line 83"/>
              <p:cNvSpPr>
                <a:spLocks noChangeShapeType="1"/>
              </p:cNvSpPr>
              <p:nvPr/>
            </p:nvSpPr>
            <p:spPr bwMode="auto">
              <a:xfrm flipV="1">
                <a:off x="4376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49" name="Line 84"/>
              <p:cNvSpPr>
                <a:spLocks noChangeShapeType="1"/>
              </p:cNvSpPr>
              <p:nvPr/>
            </p:nvSpPr>
            <p:spPr bwMode="auto">
              <a:xfrm>
                <a:off x="4484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0" name="Line 85"/>
              <p:cNvSpPr>
                <a:spLocks noChangeShapeType="1"/>
              </p:cNvSpPr>
              <p:nvPr/>
            </p:nvSpPr>
            <p:spPr bwMode="auto">
              <a:xfrm flipV="1">
                <a:off x="4484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1" name="Line 86"/>
              <p:cNvSpPr>
                <a:spLocks noChangeShapeType="1"/>
              </p:cNvSpPr>
              <p:nvPr/>
            </p:nvSpPr>
            <p:spPr bwMode="auto">
              <a:xfrm>
                <a:off x="4586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2" name="Line 87"/>
              <p:cNvSpPr>
                <a:spLocks noChangeShapeType="1"/>
              </p:cNvSpPr>
              <p:nvPr/>
            </p:nvSpPr>
            <p:spPr bwMode="auto">
              <a:xfrm flipV="1">
                <a:off x="4586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3" name="Line 88"/>
              <p:cNvSpPr>
                <a:spLocks noChangeShapeType="1"/>
              </p:cNvSpPr>
              <p:nvPr/>
            </p:nvSpPr>
            <p:spPr bwMode="auto">
              <a:xfrm>
                <a:off x="469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4" name="Line 89"/>
              <p:cNvSpPr>
                <a:spLocks noChangeShapeType="1"/>
              </p:cNvSpPr>
              <p:nvPr/>
            </p:nvSpPr>
            <p:spPr bwMode="auto">
              <a:xfrm flipV="1">
                <a:off x="469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5" name="Line 90"/>
              <p:cNvSpPr>
                <a:spLocks noChangeShapeType="1"/>
              </p:cNvSpPr>
              <p:nvPr/>
            </p:nvSpPr>
            <p:spPr bwMode="auto">
              <a:xfrm>
                <a:off x="4803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6" name="Line 91"/>
              <p:cNvSpPr>
                <a:spLocks noChangeShapeType="1"/>
              </p:cNvSpPr>
              <p:nvPr/>
            </p:nvSpPr>
            <p:spPr bwMode="auto">
              <a:xfrm flipV="1">
                <a:off x="4803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7" name="Line 92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8" name="Line 93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59" name="Line 94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0" name="Line 95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1" name="Line 96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2" name="Line 97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3" name="Rectangle 98"/>
              <p:cNvSpPr>
                <a:spLocks noChangeArrowheads="1"/>
              </p:cNvSpPr>
              <p:nvPr/>
            </p:nvSpPr>
            <p:spPr bwMode="auto">
              <a:xfrm>
                <a:off x="3101" y="1624"/>
                <a:ext cx="144" cy="1071"/>
              </a:xfrm>
              <a:prstGeom prst="rect">
                <a:avLst/>
              </a:pr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4" name="Rectangle 99"/>
              <p:cNvSpPr>
                <a:spLocks noChangeArrowheads="1"/>
              </p:cNvSpPr>
              <p:nvPr/>
            </p:nvSpPr>
            <p:spPr bwMode="auto">
              <a:xfrm>
                <a:off x="3245" y="1624"/>
                <a:ext cx="169" cy="1071"/>
              </a:xfrm>
              <a:prstGeom prst="rect">
                <a:avLst/>
              </a:pr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5" name="Rectangle 100"/>
              <p:cNvSpPr>
                <a:spLocks noChangeArrowheads="1"/>
              </p:cNvSpPr>
              <p:nvPr/>
            </p:nvSpPr>
            <p:spPr bwMode="auto">
              <a:xfrm>
                <a:off x="3245" y="1823"/>
                <a:ext cx="1" cy="673"/>
              </a:xfrm>
              <a:prstGeom prst="rect">
                <a:avLst/>
              </a:pr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6" name="Freeform 101"/>
              <p:cNvSpPr>
                <a:spLocks/>
              </p:cNvSpPr>
              <p:nvPr/>
            </p:nvSpPr>
            <p:spPr bwMode="auto">
              <a:xfrm>
                <a:off x="3245" y="1624"/>
                <a:ext cx="0" cy="199"/>
              </a:xfrm>
              <a:custGeom>
                <a:avLst/>
                <a:gdLst>
                  <a:gd name="T0" fmla="*/ 199 h 199"/>
                  <a:gd name="T1" fmla="*/ 199 h 199"/>
                  <a:gd name="T2" fmla="*/ 199 h 199"/>
                  <a:gd name="T3" fmla="*/ 0 h 199"/>
                  <a:gd name="T4" fmla="*/ 199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99">
                    <a:moveTo>
                      <a:pt x="0" y="199"/>
                    </a:moveTo>
                    <a:lnTo>
                      <a:pt x="0" y="199"/>
                    </a:lnTo>
                    <a:lnTo>
                      <a:pt x="0" y="199"/>
                    </a:lnTo>
                    <a:lnTo>
                      <a:pt x="0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7" name="Freeform 102"/>
              <p:cNvSpPr>
                <a:spLocks/>
              </p:cNvSpPr>
              <p:nvPr/>
            </p:nvSpPr>
            <p:spPr bwMode="auto">
              <a:xfrm>
                <a:off x="3245" y="1624"/>
                <a:ext cx="0" cy="199"/>
              </a:xfrm>
              <a:custGeom>
                <a:avLst/>
                <a:gdLst>
                  <a:gd name="T0" fmla="*/ 199 h 199"/>
                  <a:gd name="T1" fmla="*/ 199 h 199"/>
                  <a:gd name="T2" fmla="*/ 0 h 199"/>
                  <a:gd name="T3" fmla="*/ 199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99">
                    <a:moveTo>
                      <a:pt x="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8" name="Freeform 103"/>
              <p:cNvSpPr>
                <a:spLocks/>
              </p:cNvSpPr>
              <p:nvPr/>
            </p:nvSpPr>
            <p:spPr bwMode="auto">
              <a:xfrm>
                <a:off x="3245" y="2496"/>
                <a:ext cx="0" cy="199"/>
              </a:xfrm>
              <a:custGeom>
                <a:avLst/>
                <a:gdLst>
                  <a:gd name="T0" fmla="*/ 0 h 199"/>
                  <a:gd name="T1" fmla="*/ 0 h 199"/>
                  <a:gd name="T2" fmla="*/ 0 h 199"/>
                  <a:gd name="T3" fmla="*/ 199 h 199"/>
                  <a:gd name="T4" fmla="*/ 0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99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69" name="Freeform 104"/>
              <p:cNvSpPr>
                <a:spLocks/>
              </p:cNvSpPr>
              <p:nvPr/>
            </p:nvSpPr>
            <p:spPr bwMode="auto">
              <a:xfrm>
                <a:off x="3245" y="2496"/>
                <a:ext cx="0" cy="199"/>
              </a:xfrm>
              <a:custGeom>
                <a:avLst/>
                <a:gdLst>
                  <a:gd name="T0" fmla="*/ 0 h 199"/>
                  <a:gd name="T1" fmla="*/ 0 h 199"/>
                  <a:gd name="T2" fmla="*/ 199 h 199"/>
                  <a:gd name="T3" fmla="*/ 0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99">
                    <a:moveTo>
                      <a:pt x="0" y="0"/>
                    </a:moveTo>
                    <a:lnTo>
                      <a:pt x="0" y="0"/>
                    </a:lnTo>
                    <a:lnTo>
                      <a:pt x="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0" name="Line 105"/>
              <p:cNvSpPr>
                <a:spLocks noChangeShapeType="1"/>
              </p:cNvSpPr>
              <p:nvPr/>
            </p:nvSpPr>
            <p:spPr bwMode="auto">
              <a:xfrm>
                <a:off x="390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1" name="Line 106"/>
              <p:cNvSpPr>
                <a:spLocks noChangeShapeType="1"/>
              </p:cNvSpPr>
              <p:nvPr/>
            </p:nvSpPr>
            <p:spPr bwMode="auto">
              <a:xfrm flipV="1">
                <a:off x="390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2" name="Line 107"/>
              <p:cNvSpPr>
                <a:spLocks noChangeShapeType="1"/>
              </p:cNvSpPr>
              <p:nvPr/>
            </p:nvSpPr>
            <p:spPr bwMode="auto">
              <a:xfrm>
                <a:off x="389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3" name="Line 108"/>
              <p:cNvSpPr>
                <a:spLocks noChangeShapeType="1"/>
              </p:cNvSpPr>
              <p:nvPr/>
            </p:nvSpPr>
            <p:spPr bwMode="auto">
              <a:xfrm>
                <a:off x="390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4" name="Line 109"/>
              <p:cNvSpPr>
                <a:spLocks noChangeShapeType="1"/>
              </p:cNvSpPr>
              <p:nvPr/>
            </p:nvSpPr>
            <p:spPr bwMode="auto">
              <a:xfrm flipH="1" flipV="1">
                <a:off x="390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5" name="Line 110"/>
              <p:cNvSpPr>
                <a:spLocks noChangeShapeType="1"/>
              </p:cNvSpPr>
              <p:nvPr/>
            </p:nvSpPr>
            <p:spPr bwMode="auto">
              <a:xfrm flipH="1">
                <a:off x="390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6" name="Line 111"/>
              <p:cNvSpPr>
                <a:spLocks noChangeShapeType="1"/>
              </p:cNvSpPr>
              <p:nvPr/>
            </p:nvSpPr>
            <p:spPr bwMode="auto">
              <a:xfrm flipH="1">
                <a:off x="389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7" name="Line 112"/>
              <p:cNvSpPr>
                <a:spLocks noChangeShapeType="1"/>
              </p:cNvSpPr>
              <p:nvPr/>
            </p:nvSpPr>
            <p:spPr bwMode="auto">
              <a:xfrm flipV="1">
                <a:off x="390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8" name="Line 113"/>
              <p:cNvSpPr>
                <a:spLocks noChangeShapeType="1"/>
              </p:cNvSpPr>
              <p:nvPr/>
            </p:nvSpPr>
            <p:spPr bwMode="auto">
              <a:xfrm>
                <a:off x="415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79" name="Line 114"/>
              <p:cNvSpPr>
                <a:spLocks noChangeShapeType="1"/>
              </p:cNvSpPr>
              <p:nvPr/>
            </p:nvSpPr>
            <p:spPr bwMode="auto">
              <a:xfrm flipV="1">
                <a:off x="415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0" name="Line 115"/>
              <p:cNvSpPr>
                <a:spLocks noChangeShapeType="1"/>
              </p:cNvSpPr>
              <p:nvPr/>
            </p:nvSpPr>
            <p:spPr bwMode="auto">
              <a:xfrm>
                <a:off x="4147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1" name="Line 116"/>
              <p:cNvSpPr>
                <a:spLocks noChangeShapeType="1"/>
              </p:cNvSpPr>
              <p:nvPr/>
            </p:nvSpPr>
            <p:spPr bwMode="auto">
              <a:xfrm>
                <a:off x="4159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2" name="Line 117"/>
              <p:cNvSpPr>
                <a:spLocks noChangeShapeType="1"/>
              </p:cNvSpPr>
              <p:nvPr/>
            </p:nvSpPr>
            <p:spPr bwMode="auto">
              <a:xfrm flipH="1" flipV="1">
                <a:off x="415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3" name="Line 118"/>
              <p:cNvSpPr>
                <a:spLocks noChangeShapeType="1"/>
              </p:cNvSpPr>
              <p:nvPr/>
            </p:nvSpPr>
            <p:spPr bwMode="auto">
              <a:xfrm flipH="1">
                <a:off x="415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4" name="Line 119"/>
              <p:cNvSpPr>
                <a:spLocks noChangeShapeType="1"/>
              </p:cNvSpPr>
              <p:nvPr/>
            </p:nvSpPr>
            <p:spPr bwMode="auto">
              <a:xfrm flipH="1">
                <a:off x="4147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5" name="Line 120"/>
              <p:cNvSpPr>
                <a:spLocks noChangeShapeType="1"/>
              </p:cNvSpPr>
              <p:nvPr/>
            </p:nvSpPr>
            <p:spPr bwMode="auto">
              <a:xfrm flipV="1">
                <a:off x="4159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6" name="Line 121"/>
              <p:cNvSpPr>
                <a:spLocks noChangeShapeType="1"/>
              </p:cNvSpPr>
              <p:nvPr/>
            </p:nvSpPr>
            <p:spPr bwMode="auto">
              <a:xfrm>
                <a:off x="4905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7" name="Line 122"/>
              <p:cNvSpPr>
                <a:spLocks noChangeShapeType="1"/>
              </p:cNvSpPr>
              <p:nvPr/>
            </p:nvSpPr>
            <p:spPr bwMode="auto">
              <a:xfrm flipV="1">
                <a:off x="4905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8" name="Line 123"/>
              <p:cNvSpPr>
                <a:spLocks noChangeShapeType="1"/>
              </p:cNvSpPr>
              <p:nvPr/>
            </p:nvSpPr>
            <p:spPr bwMode="auto">
              <a:xfrm>
                <a:off x="4899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89" name="Line 124"/>
              <p:cNvSpPr>
                <a:spLocks noChangeShapeType="1"/>
              </p:cNvSpPr>
              <p:nvPr/>
            </p:nvSpPr>
            <p:spPr bwMode="auto">
              <a:xfrm>
                <a:off x="4911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0" name="Line 125"/>
              <p:cNvSpPr>
                <a:spLocks noChangeShapeType="1"/>
              </p:cNvSpPr>
              <p:nvPr/>
            </p:nvSpPr>
            <p:spPr bwMode="auto">
              <a:xfrm flipH="1" flipV="1">
                <a:off x="4905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1" name="Line 126"/>
              <p:cNvSpPr>
                <a:spLocks noChangeShapeType="1"/>
              </p:cNvSpPr>
              <p:nvPr/>
            </p:nvSpPr>
            <p:spPr bwMode="auto">
              <a:xfrm flipH="1">
                <a:off x="4905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2" name="Line 127"/>
              <p:cNvSpPr>
                <a:spLocks noChangeShapeType="1"/>
              </p:cNvSpPr>
              <p:nvPr/>
            </p:nvSpPr>
            <p:spPr bwMode="auto">
              <a:xfrm flipH="1">
                <a:off x="4899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3" name="Line 128"/>
              <p:cNvSpPr>
                <a:spLocks noChangeShapeType="1"/>
              </p:cNvSpPr>
              <p:nvPr/>
            </p:nvSpPr>
            <p:spPr bwMode="auto">
              <a:xfrm flipV="1">
                <a:off x="4911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4" name="Line 129"/>
              <p:cNvSpPr>
                <a:spLocks noChangeShapeType="1"/>
              </p:cNvSpPr>
              <p:nvPr/>
            </p:nvSpPr>
            <p:spPr bwMode="auto">
              <a:xfrm>
                <a:off x="4689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5" name="Line 130"/>
              <p:cNvSpPr>
                <a:spLocks noChangeShapeType="1"/>
              </p:cNvSpPr>
              <p:nvPr/>
            </p:nvSpPr>
            <p:spPr bwMode="auto">
              <a:xfrm flipV="1">
                <a:off x="4689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6" name="Line 131"/>
              <p:cNvSpPr>
                <a:spLocks noChangeShapeType="1"/>
              </p:cNvSpPr>
              <p:nvPr/>
            </p:nvSpPr>
            <p:spPr bwMode="auto">
              <a:xfrm>
                <a:off x="4683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7" name="Line 132"/>
              <p:cNvSpPr>
                <a:spLocks noChangeShapeType="1"/>
              </p:cNvSpPr>
              <p:nvPr/>
            </p:nvSpPr>
            <p:spPr bwMode="auto">
              <a:xfrm>
                <a:off x="4695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8" name="Line 133"/>
              <p:cNvSpPr>
                <a:spLocks noChangeShapeType="1"/>
              </p:cNvSpPr>
              <p:nvPr/>
            </p:nvSpPr>
            <p:spPr bwMode="auto">
              <a:xfrm flipH="1" flipV="1">
                <a:off x="4689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99" name="Line 134"/>
              <p:cNvSpPr>
                <a:spLocks noChangeShapeType="1"/>
              </p:cNvSpPr>
              <p:nvPr/>
            </p:nvSpPr>
            <p:spPr bwMode="auto">
              <a:xfrm flipH="1">
                <a:off x="4689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0" name="Line 135"/>
              <p:cNvSpPr>
                <a:spLocks noChangeShapeType="1"/>
              </p:cNvSpPr>
              <p:nvPr/>
            </p:nvSpPr>
            <p:spPr bwMode="auto">
              <a:xfrm flipH="1">
                <a:off x="4683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1" name="Line 136"/>
              <p:cNvSpPr>
                <a:spLocks noChangeShapeType="1"/>
              </p:cNvSpPr>
              <p:nvPr/>
            </p:nvSpPr>
            <p:spPr bwMode="auto">
              <a:xfrm flipV="1">
                <a:off x="4695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2" name="Line 137"/>
              <p:cNvSpPr>
                <a:spLocks noChangeShapeType="1"/>
              </p:cNvSpPr>
              <p:nvPr/>
            </p:nvSpPr>
            <p:spPr bwMode="auto">
              <a:xfrm>
                <a:off x="427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3" name="Line 138"/>
              <p:cNvSpPr>
                <a:spLocks noChangeShapeType="1"/>
              </p:cNvSpPr>
              <p:nvPr/>
            </p:nvSpPr>
            <p:spPr bwMode="auto">
              <a:xfrm flipV="1">
                <a:off x="427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4" name="Line 139"/>
              <p:cNvSpPr>
                <a:spLocks noChangeShapeType="1"/>
              </p:cNvSpPr>
              <p:nvPr/>
            </p:nvSpPr>
            <p:spPr bwMode="auto">
              <a:xfrm>
                <a:off x="4268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5" name="Line 140"/>
              <p:cNvSpPr>
                <a:spLocks noChangeShapeType="1"/>
              </p:cNvSpPr>
              <p:nvPr/>
            </p:nvSpPr>
            <p:spPr bwMode="auto">
              <a:xfrm>
                <a:off x="4280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6" name="Line 141"/>
              <p:cNvSpPr>
                <a:spLocks noChangeShapeType="1"/>
              </p:cNvSpPr>
              <p:nvPr/>
            </p:nvSpPr>
            <p:spPr bwMode="auto">
              <a:xfrm flipH="1" flipV="1">
                <a:off x="427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7" name="Line 142"/>
              <p:cNvSpPr>
                <a:spLocks noChangeShapeType="1"/>
              </p:cNvSpPr>
              <p:nvPr/>
            </p:nvSpPr>
            <p:spPr bwMode="auto">
              <a:xfrm flipH="1">
                <a:off x="427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8" name="Line 143"/>
              <p:cNvSpPr>
                <a:spLocks noChangeShapeType="1"/>
              </p:cNvSpPr>
              <p:nvPr/>
            </p:nvSpPr>
            <p:spPr bwMode="auto">
              <a:xfrm flipH="1">
                <a:off x="4268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9" name="Line 144"/>
              <p:cNvSpPr>
                <a:spLocks noChangeShapeType="1"/>
              </p:cNvSpPr>
              <p:nvPr/>
            </p:nvSpPr>
            <p:spPr bwMode="auto">
              <a:xfrm flipV="1">
                <a:off x="4280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0" name="Line 145"/>
              <p:cNvSpPr>
                <a:spLocks noChangeShapeType="1"/>
              </p:cNvSpPr>
              <p:nvPr/>
            </p:nvSpPr>
            <p:spPr bwMode="auto">
              <a:xfrm>
                <a:off x="426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1" name="Line 146"/>
              <p:cNvSpPr>
                <a:spLocks noChangeShapeType="1"/>
              </p:cNvSpPr>
              <p:nvPr/>
            </p:nvSpPr>
            <p:spPr bwMode="auto">
              <a:xfrm flipV="1">
                <a:off x="426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2" name="Line 147"/>
              <p:cNvSpPr>
                <a:spLocks noChangeShapeType="1"/>
              </p:cNvSpPr>
              <p:nvPr/>
            </p:nvSpPr>
            <p:spPr bwMode="auto">
              <a:xfrm>
                <a:off x="425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3" name="Line 148"/>
              <p:cNvSpPr>
                <a:spLocks noChangeShapeType="1"/>
              </p:cNvSpPr>
              <p:nvPr/>
            </p:nvSpPr>
            <p:spPr bwMode="auto">
              <a:xfrm>
                <a:off x="426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4" name="Line 149"/>
              <p:cNvSpPr>
                <a:spLocks noChangeShapeType="1"/>
              </p:cNvSpPr>
              <p:nvPr/>
            </p:nvSpPr>
            <p:spPr bwMode="auto">
              <a:xfrm flipH="1" flipV="1">
                <a:off x="426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5" name="Line 150"/>
              <p:cNvSpPr>
                <a:spLocks noChangeShapeType="1"/>
              </p:cNvSpPr>
              <p:nvPr/>
            </p:nvSpPr>
            <p:spPr bwMode="auto">
              <a:xfrm flipH="1">
                <a:off x="426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6" name="Line 151"/>
              <p:cNvSpPr>
                <a:spLocks noChangeShapeType="1"/>
              </p:cNvSpPr>
              <p:nvPr/>
            </p:nvSpPr>
            <p:spPr bwMode="auto">
              <a:xfrm flipH="1">
                <a:off x="425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7" name="Line 152"/>
              <p:cNvSpPr>
                <a:spLocks noChangeShapeType="1"/>
              </p:cNvSpPr>
              <p:nvPr/>
            </p:nvSpPr>
            <p:spPr bwMode="auto">
              <a:xfrm flipV="1">
                <a:off x="426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8" name="Line 153"/>
              <p:cNvSpPr>
                <a:spLocks noChangeShapeType="1"/>
              </p:cNvSpPr>
              <p:nvPr/>
            </p:nvSpPr>
            <p:spPr bwMode="auto">
              <a:xfrm>
                <a:off x="426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9" name="Line 154"/>
              <p:cNvSpPr>
                <a:spLocks noChangeShapeType="1"/>
              </p:cNvSpPr>
              <p:nvPr/>
            </p:nvSpPr>
            <p:spPr bwMode="auto">
              <a:xfrm flipV="1">
                <a:off x="426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0" name="Line 155"/>
              <p:cNvSpPr>
                <a:spLocks noChangeShapeType="1"/>
              </p:cNvSpPr>
              <p:nvPr/>
            </p:nvSpPr>
            <p:spPr bwMode="auto">
              <a:xfrm>
                <a:off x="425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1" name="Line 156"/>
              <p:cNvSpPr>
                <a:spLocks noChangeShapeType="1"/>
              </p:cNvSpPr>
              <p:nvPr/>
            </p:nvSpPr>
            <p:spPr bwMode="auto">
              <a:xfrm>
                <a:off x="426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2" name="Line 157"/>
              <p:cNvSpPr>
                <a:spLocks noChangeShapeType="1"/>
              </p:cNvSpPr>
              <p:nvPr/>
            </p:nvSpPr>
            <p:spPr bwMode="auto">
              <a:xfrm flipH="1" flipV="1">
                <a:off x="426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3" name="Line 158"/>
              <p:cNvSpPr>
                <a:spLocks noChangeShapeType="1"/>
              </p:cNvSpPr>
              <p:nvPr/>
            </p:nvSpPr>
            <p:spPr bwMode="auto">
              <a:xfrm flipH="1">
                <a:off x="426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4" name="Line 159"/>
              <p:cNvSpPr>
                <a:spLocks noChangeShapeType="1"/>
              </p:cNvSpPr>
              <p:nvPr/>
            </p:nvSpPr>
            <p:spPr bwMode="auto">
              <a:xfrm flipH="1">
                <a:off x="425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5" name="Line 160"/>
              <p:cNvSpPr>
                <a:spLocks noChangeShapeType="1"/>
              </p:cNvSpPr>
              <p:nvPr/>
            </p:nvSpPr>
            <p:spPr bwMode="auto">
              <a:xfrm flipV="1">
                <a:off x="426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6" name="Line 161"/>
              <p:cNvSpPr>
                <a:spLocks noChangeShapeType="1"/>
              </p:cNvSpPr>
              <p:nvPr/>
            </p:nvSpPr>
            <p:spPr bwMode="auto">
              <a:xfrm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7" name="Line 162"/>
              <p:cNvSpPr>
                <a:spLocks noChangeShapeType="1"/>
              </p:cNvSpPr>
              <p:nvPr/>
            </p:nvSpPr>
            <p:spPr bwMode="auto">
              <a:xfrm flipV="1"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8" name="Line 163"/>
              <p:cNvSpPr>
                <a:spLocks noChangeShapeType="1"/>
              </p:cNvSpPr>
              <p:nvPr/>
            </p:nvSpPr>
            <p:spPr bwMode="auto">
              <a:xfrm>
                <a:off x="404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9" name="Line 164"/>
              <p:cNvSpPr>
                <a:spLocks noChangeShapeType="1"/>
              </p:cNvSpPr>
              <p:nvPr/>
            </p:nvSpPr>
            <p:spPr bwMode="auto">
              <a:xfrm>
                <a:off x="405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0" name="Line 165"/>
              <p:cNvSpPr>
                <a:spLocks noChangeShapeType="1"/>
              </p:cNvSpPr>
              <p:nvPr/>
            </p:nvSpPr>
            <p:spPr bwMode="auto">
              <a:xfrm flipH="1" flipV="1"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1" name="Line 166"/>
              <p:cNvSpPr>
                <a:spLocks noChangeShapeType="1"/>
              </p:cNvSpPr>
              <p:nvPr/>
            </p:nvSpPr>
            <p:spPr bwMode="auto">
              <a:xfrm flipH="1"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2" name="Line 167"/>
              <p:cNvSpPr>
                <a:spLocks noChangeShapeType="1"/>
              </p:cNvSpPr>
              <p:nvPr/>
            </p:nvSpPr>
            <p:spPr bwMode="auto">
              <a:xfrm flipH="1">
                <a:off x="404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3" name="Line 168"/>
              <p:cNvSpPr>
                <a:spLocks noChangeShapeType="1"/>
              </p:cNvSpPr>
              <p:nvPr/>
            </p:nvSpPr>
            <p:spPr bwMode="auto">
              <a:xfrm flipV="1">
                <a:off x="405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4" name="Line 169"/>
              <p:cNvSpPr>
                <a:spLocks noChangeShapeType="1"/>
              </p:cNvSpPr>
              <p:nvPr/>
            </p:nvSpPr>
            <p:spPr bwMode="auto">
              <a:xfrm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5" name="Line 170"/>
              <p:cNvSpPr>
                <a:spLocks noChangeShapeType="1"/>
              </p:cNvSpPr>
              <p:nvPr/>
            </p:nvSpPr>
            <p:spPr bwMode="auto">
              <a:xfrm flipV="1"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6" name="Line 171"/>
              <p:cNvSpPr>
                <a:spLocks noChangeShapeType="1"/>
              </p:cNvSpPr>
              <p:nvPr/>
            </p:nvSpPr>
            <p:spPr bwMode="auto">
              <a:xfrm>
                <a:off x="404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7" name="Line 172"/>
              <p:cNvSpPr>
                <a:spLocks noChangeShapeType="1"/>
              </p:cNvSpPr>
              <p:nvPr/>
            </p:nvSpPr>
            <p:spPr bwMode="auto">
              <a:xfrm>
                <a:off x="405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8" name="Line 173"/>
              <p:cNvSpPr>
                <a:spLocks noChangeShapeType="1"/>
              </p:cNvSpPr>
              <p:nvPr/>
            </p:nvSpPr>
            <p:spPr bwMode="auto">
              <a:xfrm flipH="1" flipV="1"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9" name="Line 174"/>
              <p:cNvSpPr>
                <a:spLocks noChangeShapeType="1"/>
              </p:cNvSpPr>
              <p:nvPr/>
            </p:nvSpPr>
            <p:spPr bwMode="auto">
              <a:xfrm flipH="1"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0" name="Line 175"/>
              <p:cNvSpPr>
                <a:spLocks noChangeShapeType="1"/>
              </p:cNvSpPr>
              <p:nvPr/>
            </p:nvSpPr>
            <p:spPr bwMode="auto">
              <a:xfrm flipH="1">
                <a:off x="404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1" name="Line 176"/>
              <p:cNvSpPr>
                <a:spLocks noChangeShapeType="1"/>
              </p:cNvSpPr>
              <p:nvPr/>
            </p:nvSpPr>
            <p:spPr bwMode="auto">
              <a:xfrm flipV="1">
                <a:off x="405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2" name="Line 177"/>
              <p:cNvSpPr>
                <a:spLocks noChangeShapeType="1"/>
              </p:cNvSpPr>
              <p:nvPr/>
            </p:nvSpPr>
            <p:spPr bwMode="auto">
              <a:xfrm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3" name="Line 178"/>
              <p:cNvSpPr>
                <a:spLocks noChangeShapeType="1"/>
              </p:cNvSpPr>
              <p:nvPr/>
            </p:nvSpPr>
            <p:spPr bwMode="auto">
              <a:xfrm flipV="1"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4" name="Line 179"/>
              <p:cNvSpPr>
                <a:spLocks noChangeShapeType="1"/>
              </p:cNvSpPr>
              <p:nvPr/>
            </p:nvSpPr>
            <p:spPr bwMode="auto">
              <a:xfrm>
                <a:off x="404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5" name="Line 180"/>
              <p:cNvSpPr>
                <a:spLocks noChangeShapeType="1"/>
              </p:cNvSpPr>
              <p:nvPr/>
            </p:nvSpPr>
            <p:spPr bwMode="auto">
              <a:xfrm>
                <a:off x="405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6" name="Line 181"/>
              <p:cNvSpPr>
                <a:spLocks noChangeShapeType="1"/>
              </p:cNvSpPr>
              <p:nvPr/>
            </p:nvSpPr>
            <p:spPr bwMode="auto">
              <a:xfrm flipH="1" flipV="1"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7" name="Line 182"/>
              <p:cNvSpPr>
                <a:spLocks noChangeShapeType="1"/>
              </p:cNvSpPr>
              <p:nvPr/>
            </p:nvSpPr>
            <p:spPr bwMode="auto">
              <a:xfrm flipH="1">
                <a:off x="4051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8" name="Line 183"/>
              <p:cNvSpPr>
                <a:spLocks noChangeShapeType="1"/>
              </p:cNvSpPr>
              <p:nvPr/>
            </p:nvSpPr>
            <p:spPr bwMode="auto">
              <a:xfrm flipH="1">
                <a:off x="4045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9" name="Line 184"/>
              <p:cNvSpPr>
                <a:spLocks noChangeShapeType="1"/>
              </p:cNvSpPr>
              <p:nvPr/>
            </p:nvSpPr>
            <p:spPr bwMode="auto">
              <a:xfrm flipV="1">
                <a:off x="4057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0" name="Line 185"/>
              <p:cNvSpPr>
                <a:spLocks noChangeShapeType="1"/>
              </p:cNvSpPr>
              <p:nvPr/>
            </p:nvSpPr>
            <p:spPr bwMode="auto">
              <a:xfrm>
                <a:off x="4015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1" name="Line 186"/>
              <p:cNvSpPr>
                <a:spLocks noChangeShapeType="1"/>
              </p:cNvSpPr>
              <p:nvPr/>
            </p:nvSpPr>
            <p:spPr bwMode="auto">
              <a:xfrm flipV="1">
                <a:off x="4015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2" name="Line 187"/>
              <p:cNvSpPr>
                <a:spLocks noChangeShapeType="1"/>
              </p:cNvSpPr>
              <p:nvPr/>
            </p:nvSpPr>
            <p:spPr bwMode="auto">
              <a:xfrm>
                <a:off x="4009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3" name="Line 188"/>
              <p:cNvSpPr>
                <a:spLocks noChangeShapeType="1"/>
              </p:cNvSpPr>
              <p:nvPr/>
            </p:nvSpPr>
            <p:spPr bwMode="auto">
              <a:xfrm>
                <a:off x="4021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4" name="Line 189"/>
              <p:cNvSpPr>
                <a:spLocks noChangeShapeType="1"/>
              </p:cNvSpPr>
              <p:nvPr/>
            </p:nvSpPr>
            <p:spPr bwMode="auto">
              <a:xfrm flipH="1" flipV="1">
                <a:off x="4015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5" name="Line 190"/>
              <p:cNvSpPr>
                <a:spLocks noChangeShapeType="1"/>
              </p:cNvSpPr>
              <p:nvPr/>
            </p:nvSpPr>
            <p:spPr bwMode="auto">
              <a:xfrm flipH="1">
                <a:off x="4015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6" name="Line 191"/>
              <p:cNvSpPr>
                <a:spLocks noChangeShapeType="1"/>
              </p:cNvSpPr>
              <p:nvPr/>
            </p:nvSpPr>
            <p:spPr bwMode="auto">
              <a:xfrm flipH="1">
                <a:off x="4009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7" name="Line 192"/>
              <p:cNvSpPr>
                <a:spLocks noChangeShapeType="1"/>
              </p:cNvSpPr>
              <p:nvPr/>
            </p:nvSpPr>
            <p:spPr bwMode="auto">
              <a:xfrm flipV="1">
                <a:off x="4021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8" name="Line 193"/>
              <p:cNvSpPr>
                <a:spLocks noChangeShapeType="1"/>
              </p:cNvSpPr>
              <p:nvPr/>
            </p:nvSpPr>
            <p:spPr bwMode="auto">
              <a:xfrm>
                <a:off x="400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9" name="Line 194"/>
              <p:cNvSpPr>
                <a:spLocks noChangeShapeType="1"/>
              </p:cNvSpPr>
              <p:nvPr/>
            </p:nvSpPr>
            <p:spPr bwMode="auto">
              <a:xfrm flipV="1">
                <a:off x="400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0" name="Line 195"/>
              <p:cNvSpPr>
                <a:spLocks noChangeShapeType="1"/>
              </p:cNvSpPr>
              <p:nvPr/>
            </p:nvSpPr>
            <p:spPr bwMode="auto">
              <a:xfrm>
                <a:off x="3997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1" name="Line 196"/>
              <p:cNvSpPr>
                <a:spLocks noChangeShapeType="1"/>
              </p:cNvSpPr>
              <p:nvPr/>
            </p:nvSpPr>
            <p:spPr bwMode="auto">
              <a:xfrm>
                <a:off x="4009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2" name="Line 197"/>
              <p:cNvSpPr>
                <a:spLocks noChangeShapeType="1"/>
              </p:cNvSpPr>
              <p:nvPr/>
            </p:nvSpPr>
            <p:spPr bwMode="auto">
              <a:xfrm flipH="1" flipV="1">
                <a:off x="400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3" name="Line 198"/>
              <p:cNvSpPr>
                <a:spLocks noChangeShapeType="1"/>
              </p:cNvSpPr>
              <p:nvPr/>
            </p:nvSpPr>
            <p:spPr bwMode="auto">
              <a:xfrm flipH="1">
                <a:off x="400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4" name="Line 199"/>
              <p:cNvSpPr>
                <a:spLocks noChangeShapeType="1"/>
              </p:cNvSpPr>
              <p:nvPr/>
            </p:nvSpPr>
            <p:spPr bwMode="auto">
              <a:xfrm flipH="1">
                <a:off x="3997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5" name="Line 200"/>
              <p:cNvSpPr>
                <a:spLocks noChangeShapeType="1"/>
              </p:cNvSpPr>
              <p:nvPr/>
            </p:nvSpPr>
            <p:spPr bwMode="auto">
              <a:xfrm flipV="1">
                <a:off x="4009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6" name="Line 201"/>
              <p:cNvSpPr>
                <a:spLocks noChangeShapeType="1"/>
              </p:cNvSpPr>
              <p:nvPr/>
            </p:nvSpPr>
            <p:spPr bwMode="auto">
              <a:xfrm>
                <a:off x="397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7" name="Line 202"/>
              <p:cNvSpPr>
                <a:spLocks noChangeShapeType="1"/>
              </p:cNvSpPr>
              <p:nvPr/>
            </p:nvSpPr>
            <p:spPr bwMode="auto">
              <a:xfrm flipV="1">
                <a:off x="3973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8" name="Line 203"/>
              <p:cNvSpPr>
                <a:spLocks noChangeShapeType="1"/>
              </p:cNvSpPr>
              <p:nvPr/>
            </p:nvSpPr>
            <p:spPr bwMode="auto">
              <a:xfrm>
                <a:off x="3967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9" name="Line 204"/>
              <p:cNvSpPr>
                <a:spLocks noChangeShapeType="1"/>
              </p:cNvSpPr>
              <p:nvPr/>
            </p:nvSpPr>
            <p:spPr bwMode="auto">
              <a:xfrm>
                <a:off x="3979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sp>
          <p:nvSpPr>
            <p:cNvPr id="8" name="Line 206"/>
            <p:cNvSpPr>
              <a:spLocks noChangeShapeType="1"/>
            </p:cNvSpPr>
            <p:nvPr/>
          </p:nvSpPr>
          <p:spPr bwMode="auto">
            <a:xfrm flipH="1" flipV="1">
              <a:off x="397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Line 207"/>
            <p:cNvSpPr>
              <a:spLocks noChangeShapeType="1"/>
            </p:cNvSpPr>
            <p:nvPr/>
          </p:nvSpPr>
          <p:spPr bwMode="auto">
            <a:xfrm flipH="1">
              <a:off x="397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" name="Line 208"/>
            <p:cNvSpPr>
              <a:spLocks noChangeShapeType="1"/>
            </p:cNvSpPr>
            <p:nvPr/>
          </p:nvSpPr>
          <p:spPr bwMode="auto">
            <a:xfrm flipH="1">
              <a:off x="396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Line 209"/>
            <p:cNvSpPr>
              <a:spLocks noChangeShapeType="1"/>
            </p:cNvSpPr>
            <p:nvPr/>
          </p:nvSpPr>
          <p:spPr bwMode="auto">
            <a:xfrm flipV="1">
              <a:off x="397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Line 210"/>
            <p:cNvSpPr>
              <a:spLocks noChangeShapeType="1"/>
            </p:cNvSpPr>
            <p:nvPr/>
          </p:nvSpPr>
          <p:spPr bwMode="auto">
            <a:xfrm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" name="Line 211"/>
            <p:cNvSpPr>
              <a:spLocks noChangeShapeType="1"/>
            </p:cNvSpPr>
            <p:nvPr/>
          </p:nvSpPr>
          <p:spPr bwMode="auto">
            <a:xfrm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Line 212"/>
            <p:cNvSpPr>
              <a:spLocks noChangeShapeType="1"/>
            </p:cNvSpPr>
            <p:nvPr/>
          </p:nvSpPr>
          <p:spPr bwMode="auto">
            <a:xfrm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Line 213"/>
            <p:cNvSpPr>
              <a:spLocks noChangeShapeType="1"/>
            </p:cNvSpPr>
            <p:nvPr/>
          </p:nvSpPr>
          <p:spPr bwMode="auto">
            <a:xfrm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" name="Line 214"/>
            <p:cNvSpPr>
              <a:spLocks noChangeShapeType="1"/>
            </p:cNvSpPr>
            <p:nvPr/>
          </p:nvSpPr>
          <p:spPr bwMode="auto">
            <a:xfrm flipH="1"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" name="Line 215"/>
            <p:cNvSpPr>
              <a:spLocks noChangeShapeType="1"/>
            </p:cNvSpPr>
            <p:nvPr/>
          </p:nvSpPr>
          <p:spPr bwMode="auto">
            <a:xfrm flipH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Line 216"/>
            <p:cNvSpPr>
              <a:spLocks noChangeShapeType="1"/>
            </p:cNvSpPr>
            <p:nvPr/>
          </p:nvSpPr>
          <p:spPr bwMode="auto">
            <a:xfrm flipH="1"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" name="Line 217"/>
            <p:cNvSpPr>
              <a:spLocks noChangeShapeType="1"/>
            </p:cNvSpPr>
            <p:nvPr/>
          </p:nvSpPr>
          <p:spPr bwMode="auto">
            <a:xfrm flipV="1"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Line 218"/>
            <p:cNvSpPr>
              <a:spLocks noChangeShapeType="1"/>
            </p:cNvSpPr>
            <p:nvPr/>
          </p:nvSpPr>
          <p:spPr bwMode="auto">
            <a:xfrm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" name="Line 219"/>
            <p:cNvSpPr>
              <a:spLocks noChangeShapeType="1"/>
            </p:cNvSpPr>
            <p:nvPr/>
          </p:nvSpPr>
          <p:spPr bwMode="auto">
            <a:xfrm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" name="Line 220"/>
            <p:cNvSpPr>
              <a:spLocks noChangeShapeType="1"/>
            </p:cNvSpPr>
            <p:nvPr/>
          </p:nvSpPr>
          <p:spPr bwMode="auto">
            <a:xfrm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" name="Line 221"/>
            <p:cNvSpPr>
              <a:spLocks noChangeShapeType="1"/>
            </p:cNvSpPr>
            <p:nvPr/>
          </p:nvSpPr>
          <p:spPr bwMode="auto">
            <a:xfrm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" name="Line 222"/>
            <p:cNvSpPr>
              <a:spLocks noChangeShapeType="1"/>
            </p:cNvSpPr>
            <p:nvPr/>
          </p:nvSpPr>
          <p:spPr bwMode="auto">
            <a:xfrm flipH="1"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" name="Line 223"/>
            <p:cNvSpPr>
              <a:spLocks noChangeShapeType="1"/>
            </p:cNvSpPr>
            <p:nvPr/>
          </p:nvSpPr>
          <p:spPr bwMode="auto">
            <a:xfrm flipH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Line 224"/>
            <p:cNvSpPr>
              <a:spLocks noChangeShapeType="1"/>
            </p:cNvSpPr>
            <p:nvPr/>
          </p:nvSpPr>
          <p:spPr bwMode="auto">
            <a:xfrm flipH="1"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" name="Line 225"/>
            <p:cNvSpPr>
              <a:spLocks noChangeShapeType="1"/>
            </p:cNvSpPr>
            <p:nvPr/>
          </p:nvSpPr>
          <p:spPr bwMode="auto">
            <a:xfrm flipV="1"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Line 226"/>
            <p:cNvSpPr>
              <a:spLocks noChangeShapeType="1"/>
            </p:cNvSpPr>
            <p:nvPr/>
          </p:nvSpPr>
          <p:spPr bwMode="auto">
            <a:xfrm>
              <a:off x="4634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9" name="Line 227"/>
            <p:cNvSpPr>
              <a:spLocks noChangeShapeType="1"/>
            </p:cNvSpPr>
            <p:nvPr/>
          </p:nvSpPr>
          <p:spPr bwMode="auto">
            <a:xfrm flipV="1">
              <a:off x="4634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0" name="Line 228"/>
            <p:cNvSpPr>
              <a:spLocks noChangeShapeType="1"/>
            </p:cNvSpPr>
            <p:nvPr/>
          </p:nvSpPr>
          <p:spPr bwMode="auto">
            <a:xfrm>
              <a:off x="4628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1" name="Line 229"/>
            <p:cNvSpPr>
              <a:spLocks noChangeShapeType="1"/>
            </p:cNvSpPr>
            <p:nvPr/>
          </p:nvSpPr>
          <p:spPr bwMode="auto">
            <a:xfrm>
              <a:off x="4640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2" name="Line 230"/>
            <p:cNvSpPr>
              <a:spLocks noChangeShapeType="1"/>
            </p:cNvSpPr>
            <p:nvPr/>
          </p:nvSpPr>
          <p:spPr bwMode="auto">
            <a:xfrm flipH="1" flipV="1">
              <a:off x="4634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3" name="Line 231"/>
            <p:cNvSpPr>
              <a:spLocks noChangeShapeType="1"/>
            </p:cNvSpPr>
            <p:nvPr/>
          </p:nvSpPr>
          <p:spPr bwMode="auto">
            <a:xfrm flipH="1">
              <a:off x="4634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Line 232"/>
            <p:cNvSpPr>
              <a:spLocks noChangeShapeType="1"/>
            </p:cNvSpPr>
            <p:nvPr/>
          </p:nvSpPr>
          <p:spPr bwMode="auto">
            <a:xfrm flipH="1">
              <a:off x="4628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5" name="Line 233"/>
            <p:cNvSpPr>
              <a:spLocks noChangeShapeType="1"/>
            </p:cNvSpPr>
            <p:nvPr/>
          </p:nvSpPr>
          <p:spPr bwMode="auto">
            <a:xfrm flipV="1">
              <a:off x="4640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6" name="Line 234"/>
            <p:cNvSpPr>
              <a:spLocks noChangeShapeType="1"/>
            </p:cNvSpPr>
            <p:nvPr/>
          </p:nvSpPr>
          <p:spPr bwMode="auto">
            <a:xfrm>
              <a:off x="4689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7" name="Line 235"/>
            <p:cNvSpPr>
              <a:spLocks noChangeShapeType="1"/>
            </p:cNvSpPr>
            <p:nvPr/>
          </p:nvSpPr>
          <p:spPr bwMode="auto">
            <a:xfrm flipV="1">
              <a:off x="4689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>
              <a:off x="4683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4695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 flipH="1" flipV="1">
              <a:off x="4689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1" name="Line 239"/>
            <p:cNvSpPr>
              <a:spLocks noChangeShapeType="1"/>
            </p:cNvSpPr>
            <p:nvPr/>
          </p:nvSpPr>
          <p:spPr bwMode="auto">
            <a:xfrm flipH="1">
              <a:off x="4689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2" name="Line 240"/>
            <p:cNvSpPr>
              <a:spLocks noChangeShapeType="1"/>
            </p:cNvSpPr>
            <p:nvPr/>
          </p:nvSpPr>
          <p:spPr bwMode="auto">
            <a:xfrm flipH="1">
              <a:off x="4683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3" name="Line 241"/>
            <p:cNvSpPr>
              <a:spLocks noChangeShapeType="1"/>
            </p:cNvSpPr>
            <p:nvPr/>
          </p:nvSpPr>
          <p:spPr bwMode="auto">
            <a:xfrm flipV="1">
              <a:off x="4695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4" name="Line 242"/>
            <p:cNvSpPr>
              <a:spLocks noChangeShapeType="1"/>
            </p:cNvSpPr>
            <p:nvPr/>
          </p:nvSpPr>
          <p:spPr bwMode="auto">
            <a:xfrm>
              <a:off x="4370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5" name="Line 243"/>
            <p:cNvSpPr>
              <a:spLocks noChangeShapeType="1"/>
            </p:cNvSpPr>
            <p:nvPr/>
          </p:nvSpPr>
          <p:spPr bwMode="auto">
            <a:xfrm flipV="1">
              <a:off x="4370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6" name="Line 244"/>
            <p:cNvSpPr>
              <a:spLocks noChangeShapeType="1"/>
            </p:cNvSpPr>
            <p:nvPr/>
          </p:nvSpPr>
          <p:spPr bwMode="auto">
            <a:xfrm>
              <a:off x="4364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7" name="Line 245"/>
            <p:cNvSpPr>
              <a:spLocks noChangeShapeType="1"/>
            </p:cNvSpPr>
            <p:nvPr/>
          </p:nvSpPr>
          <p:spPr bwMode="auto">
            <a:xfrm>
              <a:off x="4376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8" name="Line 246"/>
            <p:cNvSpPr>
              <a:spLocks noChangeShapeType="1"/>
            </p:cNvSpPr>
            <p:nvPr/>
          </p:nvSpPr>
          <p:spPr bwMode="auto">
            <a:xfrm flipH="1" flipV="1">
              <a:off x="4370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9" name="Line 247"/>
            <p:cNvSpPr>
              <a:spLocks noChangeShapeType="1"/>
            </p:cNvSpPr>
            <p:nvPr/>
          </p:nvSpPr>
          <p:spPr bwMode="auto">
            <a:xfrm flipH="1">
              <a:off x="4370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0" name="Line 248"/>
            <p:cNvSpPr>
              <a:spLocks noChangeShapeType="1"/>
            </p:cNvSpPr>
            <p:nvPr/>
          </p:nvSpPr>
          <p:spPr bwMode="auto">
            <a:xfrm flipH="1">
              <a:off x="4364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1" name="Line 249"/>
            <p:cNvSpPr>
              <a:spLocks noChangeShapeType="1"/>
            </p:cNvSpPr>
            <p:nvPr/>
          </p:nvSpPr>
          <p:spPr bwMode="auto">
            <a:xfrm flipV="1">
              <a:off x="4376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Line 250"/>
            <p:cNvSpPr>
              <a:spLocks noChangeShapeType="1"/>
            </p:cNvSpPr>
            <p:nvPr/>
          </p:nvSpPr>
          <p:spPr bwMode="auto">
            <a:xfrm>
              <a:off x="4051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3" name="Line 251"/>
            <p:cNvSpPr>
              <a:spLocks noChangeShapeType="1"/>
            </p:cNvSpPr>
            <p:nvPr/>
          </p:nvSpPr>
          <p:spPr bwMode="auto">
            <a:xfrm flipV="1">
              <a:off x="4051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Line 252"/>
            <p:cNvSpPr>
              <a:spLocks noChangeShapeType="1"/>
            </p:cNvSpPr>
            <p:nvPr/>
          </p:nvSpPr>
          <p:spPr bwMode="auto">
            <a:xfrm>
              <a:off x="4045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5" name="Line 253"/>
            <p:cNvSpPr>
              <a:spLocks noChangeShapeType="1"/>
            </p:cNvSpPr>
            <p:nvPr/>
          </p:nvSpPr>
          <p:spPr bwMode="auto">
            <a:xfrm>
              <a:off x="4057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6" name="Line 254"/>
            <p:cNvSpPr>
              <a:spLocks noChangeShapeType="1"/>
            </p:cNvSpPr>
            <p:nvPr/>
          </p:nvSpPr>
          <p:spPr bwMode="auto">
            <a:xfrm flipH="1" flipV="1">
              <a:off x="4051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7" name="Line 255"/>
            <p:cNvSpPr>
              <a:spLocks noChangeShapeType="1"/>
            </p:cNvSpPr>
            <p:nvPr/>
          </p:nvSpPr>
          <p:spPr bwMode="auto">
            <a:xfrm flipH="1">
              <a:off x="4051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Line 256"/>
            <p:cNvSpPr>
              <a:spLocks noChangeShapeType="1"/>
            </p:cNvSpPr>
            <p:nvPr/>
          </p:nvSpPr>
          <p:spPr bwMode="auto">
            <a:xfrm flipH="1">
              <a:off x="4045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9" name="Line 257"/>
            <p:cNvSpPr>
              <a:spLocks noChangeShapeType="1"/>
            </p:cNvSpPr>
            <p:nvPr/>
          </p:nvSpPr>
          <p:spPr bwMode="auto">
            <a:xfrm flipV="1">
              <a:off x="4057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0" name="Line 258"/>
            <p:cNvSpPr>
              <a:spLocks noChangeShapeType="1"/>
            </p:cNvSpPr>
            <p:nvPr/>
          </p:nvSpPr>
          <p:spPr bwMode="auto">
            <a:xfrm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1" name="Line 259"/>
            <p:cNvSpPr>
              <a:spLocks noChangeShapeType="1"/>
            </p:cNvSpPr>
            <p:nvPr/>
          </p:nvSpPr>
          <p:spPr bwMode="auto">
            <a:xfrm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2" name="Line 260"/>
            <p:cNvSpPr>
              <a:spLocks noChangeShapeType="1"/>
            </p:cNvSpPr>
            <p:nvPr/>
          </p:nvSpPr>
          <p:spPr bwMode="auto">
            <a:xfrm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3" name="Line 261"/>
            <p:cNvSpPr>
              <a:spLocks noChangeShapeType="1"/>
            </p:cNvSpPr>
            <p:nvPr/>
          </p:nvSpPr>
          <p:spPr bwMode="auto">
            <a:xfrm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4" name="Line 262"/>
            <p:cNvSpPr>
              <a:spLocks noChangeShapeType="1"/>
            </p:cNvSpPr>
            <p:nvPr/>
          </p:nvSpPr>
          <p:spPr bwMode="auto">
            <a:xfrm flipH="1"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5" name="Line 263"/>
            <p:cNvSpPr>
              <a:spLocks noChangeShapeType="1"/>
            </p:cNvSpPr>
            <p:nvPr/>
          </p:nvSpPr>
          <p:spPr bwMode="auto">
            <a:xfrm flipH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6" name="Line 264"/>
            <p:cNvSpPr>
              <a:spLocks noChangeShapeType="1"/>
            </p:cNvSpPr>
            <p:nvPr/>
          </p:nvSpPr>
          <p:spPr bwMode="auto">
            <a:xfrm flipH="1"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7" name="Line 265"/>
            <p:cNvSpPr>
              <a:spLocks noChangeShapeType="1"/>
            </p:cNvSpPr>
            <p:nvPr/>
          </p:nvSpPr>
          <p:spPr bwMode="auto">
            <a:xfrm flipV="1"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8" name="Line 266"/>
            <p:cNvSpPr>
              <a:spLocks noChangeShapeType="1"/>
            </p:cNvSpPr>
            <p:nvPr/>
          </p:nvSpPr>
          <p:spPr bwMode="auto">
            <a:xfrm>
              <a:off x="4370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69" name="Line 267"/>
            <p:cNvSpPr>
              <a:spLocks noChangeShapeType="1"/>
            </p:cNvSpPr>
            <p:nvPr/>
          </p:nvSpPr>
          <p:spPr bwMode="auto">
            <a:xfrm flipV="1">
              <a:off x="4370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0" name="Line 268"/>
            <p:cNvSpPr>
              <a:spLocks noChangeShapeType="1"/>
            </p:cNvSpPr>
            <p:nvPr/>
          </p:nvSpPr>
          <p:spPr bwMode="auto">
            <a:xfrm>
              <a:off x="4364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1" name="Line 269"/>
            <p:cNvSpPr>
              <a:spLocks noChangeShapeType="1"/>
            </p:cNvSpPr>
            <p:nvPr/>
          </p:nvSpPr>
          <p:spPr bwMode="auto">
            <a:xfrm>
              <a:off x="4376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2" name="Line 270"/>
            <p:cNvSpPr>
              <a:spLocks noChangeShapeType="1"/>
            </p:cNvSpPr>
            <p:nvPr/>
          </p:nvSpPr>
          <p:spPr bwMode="auto">
            <a:xfrm flipH="1" flipV="1">
              <a:off x="4370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3" name="Line 271"/>
            <p:cNvSpPr>
              <a:spLocks noChangeShapeType="1"/>
            </p:cNvSpPr>
            <p:nvPr/>
          </p:nvSpPr>
          <p:spPr bwMode="auto">
            <a:xfrm flipH="1">
              <a:off x="4370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4" name="Line 272"/>
            <p:cNvSpPr>
              <a:spLocks noChangeShapeType="1"/>
            </p:cNvSpPr>
            <p:nvPr/>
          </p:nvSpPr>
          <p:spPr bwMode="auto">
            <a:xfrm flipH="1">
              <a:off x="4364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5" name="Line 273"/>
            <p:cNvSpPr>
              <a:spLocks noChangeShapeType="1"/>
            </p:cNvSpPr>
            <p:nvPr/>
          </p:nvSpPr>
          <p:spPr bwMode="auto">
            <a:xfrm flipV="1">
              <a:off x="4376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6" name="Line 274"/>
            <p:cNvSpPr>
              <a:spLocks noChangeShapeType="1"/>
            </p:cNvSpPr>
            <p:nvPr/>
          </p:nvSpPr>
          <p:spPr bwMode="auto">
            <a:xfrm>
              <a:off x="4905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7" name="Line 275"/>
            <p:cNvSpPr>
              <a:spLocks noChangeShapeType="1"/>
            </p:cNvSpPr>
            <p:nvPr/>
          </p:nvSpPr>
          <p:spPr bwMode="auto">
            <a:xfrm flipV="1">
              <a:off x="4905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8" name="Line 276"/>
            <p:cNvSpPr>
              <a:spLocks noChangeShapeType="1"/>
            </p:cNvSpPr>
            <p:nvPr/>
          </p:nvSpPr>
          <p:spPr bwMode="auto">
            <a:xfrm>
              <a:off x="4899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79" name="Line 277"/>
            <p:cNvSpPr>
              <a:spLocks noChangeShapeType="1"/>
            </p:cNvSpPr>
            <p:nvPr/>
          </p:nvSpPr>
          <p:spPr bwMode="auto">
            <a:xfrm>
              <a:off x="4911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0" name="Line 278"/>
            <p:cNvSpPr>
              <a:spLocks noChangeShapeType="1"/>
            </p:cNvSpPr>
            <p:nvPr/>
          </p:nvSpPr>
          <p:spPr bwMode="auto">
            <a:xfrm flipH="1" flipV="1">
              <a:off x="4905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1" name="Line 279"/>
            <p:cNvSpPr>
              <a:spLocks noChangeShapeType="1"/>
            </p:cNvSpPr>
            <p:nvPr/>
          </p:nvSpPr>
          <p:spPr bwMode="auto">
            <a:xfrm flipH="1">
              <a:off x="4905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2" name="Line 280"/>
            <p:cNvSpPr>
              <a:spLocks noChangeShapeType="1"/>
            </p:cNvSpPr>
            <p:nvPr/>
          </p:nvSpPr>
          <p:spPr bwMode="auto">
            <a:xfrm flipH="1">
              <a:off x="4899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3" name="Line 281"/>
            <p:cNvSpPr>
              <a:spLocks noChangeShapeType="1"/>
            </p:cNvSpPr>
            <p:nvPr/>
          </p:nvSpPr>
          <p:spPr bwMode="auto">
            <a:xfrm flipV="1">
              <a:off x="4911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4" name="Line 282"/>
            <p:cNvSpPr>
              <a:spLocks noChangeShapeType="1"/>
            </p:cNvSpPr>
            <p:nvPr/>
          </p:nvSpPr>
          <p:spPr bwMode="auto">
            <a:xfrm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5" name="Line 283"/>
            <p:cNvSpPr>
              <a:spLocks noChangeShapeType="1"/>
            </p:cNvSpPr>
            <p:nvPr/>
          </p:nvSpPr>
          <p:spPr bwMode="auto">
            <a:xfrm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6" name="Line 284"/>
            <p:cNvSpPr>
              <a:spLocks noChangeShapeType="1"/>
            </p:cNvSpPr>
            <p:nvPr/>
          </p:nvSpPr>
          <p:spPr bwMode="auto">
            <a:xfrm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7" name="Line 285"/>
            <p:cNvSpPr>
              <a:spLocks noChangeShapeType="1"/>
            </p:cNvSpPr>
            <p:nvPr/>
          </p:nvSpPr>
          <p:spPr bwMode="auto">
            <a:xfrm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8" name="Line 286"/>
            <p:cNvSpPr>
              <a:spLocks noChangeShapeType="1"/>
            </p:cNvSpPr>
            <p:nvPr/>
          </p:nvSpPr>
          <p:spPr bwMode="auto">
            <a:xfrm flipH="1"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89" name="Line 287"/>
            <p:cNvSpPr>
              <a:spLocks noChangeShapeType="1"/>
            </p:cNvSpPr>
            <p:nvPr/>
          </p:nvSpPr>
          <p:spPr bwMode="auto">
            <a:xfrm flipH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0" name="Line 288"/>
            <p:cNvSpPr>
              <a:spLocks noChangeShapeType="1"/>
            </p:cNvSpPr>
            <p:nvPr/>
          </p:nvSpPr>
          <p:spPr bwMode="auto">
            <a:xfrm flipH="1"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1" name="Line 289"/>
            <p:cNvSpPr>
              <a:spLocks noChangeShapeType="1"/>
            </p:cNvSpPr>
            <p:nvPr/>
          </p:nvSpPr>
          <p:spPr bwMode="auto">
            <a:xfrm flipV="1"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2" name="Line 290"/>
            <p:cNvSpPr>
              <a:spLocks noChangeShapeType="1"/>
            </p:cNvSpPr>
            <p:nvPr/>
          </p:nvSpPr>
          <p:spPr bwMode="auto">
            <a:xfrm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3" name="Line 291"/>
            <p:cNvSpPr>
              <a:spLocks noChangeShapeType="1"/>
            </p:cNvSpPr>
            <p:nvPr/>
          </p:nvSpPr>
          <p:spPr bwMode="auto">
            <a:xfrm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4" name="Line 292"/>
            <p:cNvSpPr>
              <a:spLocks noChangeShapeType="1"/>
            </p:cNvSpPr>
            <p:nvPr/>
          </p:nvSpPr>
          <p:spPr bwMode="auto">
            <a:xfrm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5" name="Line 293"/>
            <p:cNvSpPr>
              <a:spLocks noChangeShapeType="1"/>
            </p:cNvSpPr>
            <p:nvPr/>
          </p:nvSpPr>
          <p:spPr bwMode="auto">
            <a:xfrm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6" name="Line 294"/>
            <p:cNvSpPr>
              <a:spLocks noChangeShapeType="1"/>
            </p:cNvSpPr>
            <p:nvPr/>
          </p:nvSpPr>
          <p:spPr bwMode="auto">
            <a:xfrm flipH="1" flipV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7" name="Line 295"/>
            <p:cNvSpPr>
              <a:spLocks noChangeShapeType="1"/>
            </p:cNvSpPr>
            <p:nvPr/>
          </p:nvSpPr>
          <p:spPr bwMode="auto">
            <a:xfrm flipH="1">
              <a:off x="3943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8" name="Line 296"/>
            <p:cNvSpPr>
              <a:spLocks noChangeShapeType="1"/>
            </p:cNvSpPr>
            <p:nvPr/>
          </p:nvSpPr>
          <p:spPr bwMode="auto">
            <a:xfrm flipH="1">
              <a:off x="3937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9" name="Line 297"/>
            <p:cNvSpPr>
              <a:spLocks noChangeShapeType="1"/>
            </p:cNvSpPr>
            <p:nvPr/>
          </p:nvSpPr>
          <p:spPr bwMode="auto">
            <a:xfrm flipV="1">
              <a:off x="3949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0" name="Line 298"/>
            <p:cNvSpPr>
              <a:spLocks noChangeShapeType="1"/>
            </p:cNvSpPr>
            <p:nvPr/>
          </p:nvSpPr>
          <p:spPr bwMode="auto">
            <a:xfrm>
              <a:off x="3985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1" name="Line 299"/>
            <p:cNvSpPr>
              <a:spLocks noChangeShapeType="1"/>
            </p:cNvSpPr>
            <p:nvPr/>
          </p:nvSpPr>
          <p:spPr bwMode="auto">
            <a:xfrm flipV="1">
              <a:off x="3985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2" name="Line 300"/>
            <p:cNvSpPr>
              <a:spLocks noChangeShapeType="1"/>
            </p:cNvSpPr>
            <p:nvPr/>
          </p:nvSpPr>
          <p:spPr bwMode="auto">
            <a:xfrm>
              <a:off x="3979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3" name="Line 301"/>
            <p:cNvSpPr>
              <a:spLocks noChangeShapeType="1"/>
            </p:cNvSpPr>
            <p:nvPr/>
          </p:nvSpPr>
          <p:spPr bwMode="auto">
            <a:xfrm>
              <a:off x="3991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4" name="Line 302"/>
            <p:cNvSpPr>
              <a:spLocks noChangeShapeType="1"/>
            </p:cNvSpPr>
            <p:nvPr/>
          </p:nvSpPr>
          <p:spPr bwMode="auto">
            <a:xfrm flipH="1" flipV="1">
              <a:off x="3985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5" name="Line 303"/>
            <p:cNvSpPr>
              <a:spLocks noChangeShapeType="1"/>
            </p:cNvSpPr>
            <p:nvPr/>
          </p:nvSpPr>
          <p:spPr bwMode="auto">
            <a:xfrm flipH="1">
              <a:off x="3985" y="2153"/>
              <a:ext cx="12" cy="12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6" name="Line 304"/>
            <p:cNvSpPr>
              <a:spLocks noChangeShapeType="1"/>
            </p:cNvSpPr>
            <p:nvPr/>
          </p:nvSpPr>
          <p:spPr bwMode="auto">
            <a:xfrm flipH="1">
              <a:off x="3979" y="2159"/>
              <a:ext cx="24" cy="0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7" name="Line 305"/>
            <p:cNvSpPr>
              <a:spLocks noChangeShapeType="1"/>
            </p:cNvSpPr>
            <p:nvPr/>
          </p:nvSpPr>
          <p:spPr bwMode="auto">
            <a:xfrm flipV="1">
              <a:off x="3991" y="2147"/>
              <a:ext cx="0" cy="24"/>
            </a:xfrm>
            <a:prstGeom prst="line">
              <a:avLst/>
            </a:prstGeom>
            <a:noFill/>
            <a:ln w="19050">
              <a:solidFill>
                <a:srgbClr val="7D469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8" name="Line 306"/>
            <p:cNvSpPr>
              <a:spLocks noChangeShapeType="1"/>
            </p:cNvSpPr>
            <p:nvPr/>
          </p:nvSpPr>
          <p:spPr bwMode="auto">
            <a:xfrm>
              <a:off x="4899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9" name="Line 307"/>
            <p:cNvSpPr>
              <a:spLocks noChangeShapeType="1"/>
            </p:cNvSpPr>
            <p:nvPr/>
          </p:nvSpPr>
          <p:spPr bwMode="auto">
            <a:xfrm>
              <a:off x="4911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0" name="Line 308"/>
            <p:cNvSpPr>
              <a:spLocks noChangeShapeType="1"/>
            </p:cNvSpPr>
            <p:nvPr/>
          </p:nvSpPr>
          <p:spPr bwMode="auto">
            <a:xfrm flipH="1">
              <a:off x="4899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1" name="Line 309"/>
            <p:cNvSpPr>
              <a:spLocks noChangeShapeType="1"/>
            </p:cNvSpPr>
            <p:nvPr/>
          </p:nvSpPr>
          <p:spPr bwMode="auto">
            <a:xfrm flipV="1">
              <a:off x="4911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2" name="Line 310"/>
            <p:cNvSpPr>
              <a:spLocks noChangeShapeType="1"/>
            </p:cNvSpPr>
            <p:nvPr/>
          </p:nvSpPr>
          <p:spPr bwMode="auto">
            <a:xfrm>
              <a:off x="4683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3" name="Line 311"/>
            <p:cNvSpPr>
              <a:spLocks noChangeShapeType="1"/>
            </p:cNvSpPr>
            <p:nvPr/>
          </p:nvSpPr>
          <p:spPr bwMode="auto">
            <a:xfrm>
              <a:off x="4695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4" name="Line 312"/>
            <p:cNvSpPr>
              <a:spLocks noChangeShapeType="1"/>
            </p:cNvSpPr>
            <p:nvPr/>
          </p:nvSpPr>
          <p:spPr bwMode="auto">
            <a:xfrm flipH="1">
              <a:off x="4683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5" name="Line 313"/>
            <p:cNvSpPr>
              <a:spLocks noChangeShapeType="1"/>
            </p:cNvSpPr>
            <p:nvPr/>
          </p:nvSpPr>
          <p:spPr bwMode="auto">
            <a:xfrm flipV="1">
              <a:off x="4695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6" name="Line 314"/>
            <p:cNvSpPr>
              <a:spLocks noChangeShapeType="1"/>
            </p:cNvSpPr>
            <p:nvPr/>
          </p:nvSpPr>
          <p:spPr bwMode="auto">
            <a:xfrm>
              <a:off x="4628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7" name="Line 315"/>
            <p:cNvSpPr>
              <a:spLocks noChangeShapeType="1"/>
            </p:cNvSpPr>
            <p:nvPr/>
          </p:nvSpPr>
          <p:spPr bwMode="auto">
            <a:xfrm>
              <a:off x="4640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8" name="Line 316"/>
            <p:cNvSpPr>
              <a:spLocks noChangeShapeType="1"/>
            </p:cNvSpPr>
            <p:nvPr/>
          </p:nvSpPr>
          <p:spPr bwMode="auto">
            <a:xfrm flipH="1">
              <a:off x="4628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9" name="Line 317"/>
            <p:cNvSpPr>
              <a:spLocks noChangeShapeType="1"/>
            </p:cNvSpPr>
            <p:nvPr/>
          </p:nvSpPr>
          <p:spPr bwMode="auto">
            <a:xfrm flipV="1">
              <a:off x="4640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0" name="Line 318"/>
            <p:cNvSpPr>
              <a:spLocks noChangeShapeType="1"/>
            </p:cNvSpPr>
            <p:nvPr/>
          </p:nvSpPr>
          <p:spPr bwMode="auto">
            <a:xfrm>
              <a:off x="4683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1" name="Line 319"/>
            <p:cNvSpPr>
              <a:spLocks noChangeShapeType="1"/>
            </p:cNvSpPr>
            <p:nvPr/>
          </p:nvSpPr>
          <p:spPr bwMode="auto">
            <a:xfrm>
              <a:off x="4695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2" name="Line 320"/>
            <p:cNvSpPr>
              <a:spLocks noChangeShapeType="1"/>
            </p:cNvSpPr>
            <p:nvPr/>
          </p:nvSpPr>
          <p:spPr bwMode="auto">
            <a:xfrm flipH="1">
              <a:off x="4683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3" name="Line 321"/>
            <p:cNvSpPr>
              <a:spLocks noChangeShapeType="1"/>
            </p:cNvSpPr>
            <p:nvPr/>
          </p:nvSpPr>
          <p:spPr bwMode="auto">
            <a:xfrm flipV="1">
              <a:off x="4695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4" name="Line 322"/>
            <p:cNvSpPr>
              <a:spLocks noChangeShapeType="1"/>
            </p:cNvSpPr>
            <p:nvPr/>
          </p:nvSpPr>
          <p:spPr bwMode="auto">
            <a:xfrm>
              <a:off x="4364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5" name="Line 323"/>
            <p:cNvSpPr>
              <a:spLocks noChangeShapeType="1"/>
            </p:cNvSpPr>
            <p:nvPr/>
          </p:nvSpPr>
          <p:spPr bwMode="auto">
            <a:xfrm>
              <a:off x="4376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6" name="Line 324"/>
            <p:cNvSpPr>
              <a:spLocks noChangeShapeType="1"/>
            </p:cNvSpPr>
            <p:nvPr/>
          </p:nvSpPr>
          <p:spPr bwMode="auto">
            <a:xfrm flipH="1">
              <a:off x="4364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7" name="Line 325"/>
            <p:cNvSpPr>
              <a:spLocks noChangeShapeType="1"/>
            </p:cNvSpPr>
            <p:nvPr/>
          </p:nvSpPr>
          <p:spPr bwMode="auto">
            <a:xfrm flipV="1">
              <a:off x="4376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8" name="Line 326"/>
            <p:cNvSpPr>
              <a:spLocks noChangeShapeType="1"/>
            </p:cNvSpPr>
            <p:nvPr/>
          </p:nvSpPr>
          <p:spPr bwMode="auto">
            <a:xfrm>
              <a:off x="4364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9" name="Line 327"/>
            <p:cNvSpPr>
              <a:spLocks noChangeShapeType="1"/>
            </p:cNvSpPr>
            <p:nvPr/>
          </p:nvSpPr>
          <p:spPr bwMode="auto">
            <a:xfrm>
              <a:off x="4376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0" name="Line 328"/>
            <p:cNvSpPr>
              <a:spLocks noChangeShapeType="1"/>
            </p:cNvSpPr>
            <p:nvPr/>
          </p:nvSpPr>
          <p:spPr bwMode="auto">
            <a:xfrm flipH="1">
              <a:off x="4364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1" name="Line 329"/>
            <p:cNvSpPr>
              <a:spLocks noChangeShapeType="1"/>
            </p:cNvSpPr>
            <p:nvPr/>
          </p:nvSpPr>
          <p:spPr bwMode="auto">
            <a:xfrm flipV="1">
              <a:off x="4376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2" name="Line 330"/>
            <p:cNvSpPr>
              <a:spLocks noChangeShapeType="1"/>
            </p:cNvSpPr>
            <p:nvPr/>
          </p:nvSpPr>
          <p:spPr bwMode="auto">
            <a:xfrm>
              <a:off x="4899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3" name="Line 331"/>
            <p:cNvSpPr>
              <a:spLocks noChangeShapeType="1"/>
            </p:cNvSpPr>
            <p:nvPr/>
          </p:nvSpPr>
          <p:spPr bwMode="auto">
            <a:xfrm>
              <a:off x="4911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4" name="Line 332"/>
            <p:cNvSpPr>
              <a:spLocks noChangeShapeType="1"/>
            </p:cNvSpPr>
            <p:nvPr/>
          </p:nvSpPr>
          <p:spPr bwMode="auto">
            <a:xfrm flipH="1">
              <a:off x="4899" y="2159"/>
              <a:ext cx="2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5" name="Line 333"/>
            <p:cNvSpPr>
              <a:spLocks noChangeShapeType="1"/>
            </p:cNvSpPr>
            <p:nvPr/>
          </p:nvSpPr>
          <p:spPr bwMode="auto">
            <a:xfrm flipV="1">
              <a:off x="4911" y="2147"/>
              <a:ext cx="0" cy="2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6" name="Line 334"/>
            <p:cNvSpPr>
              <a:spLocks noChangeShapeType="1"/>
            </p:cNvSpPr>
            <p:nvPr/>
          </p:nvSpPr>
          <p:spPr bwMode="auto">
            <a:xfrm>
              <a:off x="3293" y="2159"/>
              <a:ext cx="24" cy="0"/>
            </a:xfrm>
            <a:prstGeom prst="line">
              <a:avLst/>
            </a:prstGeom>
            <a:noFill/>
            <a:ln w="9525">
              <a:solidFill>
                <a:srgbClr val="8B451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7" name="Line 335"/>
            <p:cNvSpPr>
              <a:spLocks noChangeShapeType="1"/>
            </p:cNvSpPr>
            <p:nvPr/>
          </p:nvSpPr>
          <p:spPr bwMode="auto">
            <a:xfrm>
              <a:off x="3305" y="2147"/>
              <a:ext cx="0" cy="24"/>
            </a:xfrm>
            <a:prstGeom prst="line">
              <a:avLst/>
            </a:prstGeom>
            <a:noFill/>
            <a:ln w="9525">
              <a:solidFill>
                <a:srgbClr val="8B451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8" name="Line 336"/>
            <p:cNvSpPr>
              <a:spLocks noChangeShapeType="1"/>
            </p:cNvSpPr>
            <p:nvPr/>
          </p:nvSpPr>
          <p:spPr bwMode="auto">
            <a:xfrm flipH="1">
              <a:off x="3293" y="2159"/>
              <a:ext cx="24" cy="0"/>
            </a:xfrm>
            <a:prstGeom prst="line">
              <a:avLst/>
            </a:prstGeom>
            <a:noFill/>
            <a:ln w="9525">
              <a:solidFill>
                <a:srgbClr val="8B451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9" name="Line 337"/>
            <p:cNvSpPr>
              <a:spLocks noChangeShapeType="1"/>
            </p:cNvSpPr>
            <p:nvPr/>
          </p:nvSpPr>
          <p:spPr bwMode="auto">
            <a:xfrm flipV="1">
              <a:off x="3305" y="2147"/>
              <a:ext cx="0" cy="24"/>
            </a:xfrm>
            <a:prstGeom prst="line">
              <a:avLst/>
            </a:prstGeom>
            <a:noFill/>
            <a:ln w="9525">
              <a:solidFill>
                <a:srgbClr val="AE2C8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0" name="Line 338"/>
            <p:cNvSpPr>
              <a:spLocks noChangeShapeType="1"/>
            </p:cNvSpPr>
            <p:nvPr/>
          </p:nvSpPr>
          <p:spPr bwMode="auto">
            <a:xfrm flipV="1">
              <a:off x="2770" y="2027"/>
              <a:ext cx="0" cy="265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1" name="Line 339"/>
            <p:cNvSpPr>
              <a:spLocks noChangeShapeType="1"/>
            </p:cNvSpPr>
            <p:nvPr/>
          </p:nvSpPr>
          <p:spPr bwMode="auto">
            <a:xfrm>
              <a:off x="2770" y="2027"/>
              <a:ext cx="0" cy="132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2" name="Line 340"/>
            <p:cNvSpPr>
              <a:spLocks noChangeShapeType="1"/>
            </p:cNvSpPr>
            <p:nvPr/>
          </p:nvSpPr>
          <p:spPr bwMode="auto">
            <a:xfrm>
              <a:off x="2770" y="2159"/>
              <a:ext cx="331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3" name="Line 341"/>
            <p:cNvSpPr>
              <a:spLocks noChangeShapeType="1"/>
            </p:cNvSpPr>
            <p:nvPr/>
          </p:nvSpPr>
          <p:spPr bwMode="auto">
            <a:xfrm flipV="1">
              <a:off x="3101" y="1624"/>
              <a:ext cx="0" cy="535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4" name="Line 342"/>
            <p:cNvSpPr>
              <a:spLocks noChangeShapeType="1"/>
            </p:cNvSpPr>
            <p:nvPr/>
          </p:nvSpPr>
          <p:spPr bwMode="auto">
            <a:xfrm>
              <a:off x="3101" y="1624"/>
              <a:ext cx="144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5" name="Line 343"/>
            <p:cNvSpPr>
              <a:spLocks noChangeShapeType="1"/>
            </p:cNvSpPr>
            <p:nvPr/>
          </p:nvSpPr>
          <p:spPr bwMode="auto">
            <a:xfrm>
              <a:off x="3245" y="1624"/>
              <a:ext cx="0" cy="199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6" name="Line 344"/>
            <p:cNvSpPr>
              <a:spLocks noChangeShapeType="1"/>
            </p:cNvSpPr>
            <p:nvPr/>
          </p:nvSpPr>
          <p:spPr bwMode="auto">
            <a:xfrm>
              <a:off x="3245" y="1823"/>
              <a:ext cx="0" cy="673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7" name="Line 345"/>
            <p:cNvSpPr>
              <a:spLocks noChangeShapeType="1"/>
            </p:cNvSpPr>
            <p:nvPr/>
          </p:nvSpPr>
          <p:spPr bwMode="auto">
            <a:xfrm flipV="1">
              <a:off x="3245" y="1823"/>
              <a:ext cx="0" cy="673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8" name="Line 346"/>
            <p:cNvSpPr>
              <a:spLocks noChangeShapeType="1"/>
            </p:cNvSpPr>
            <p:nvPr/>
          </p:nvSpPr>
          <p:spPr bwMode="auto">
            <a:xfrm flipV="1">
              <a:off x="3245" y="1624"/>
              <a:ext cx="0" cy="199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9" name="Line 347"/>
            <p:cNvSpPr>
              <a:spLocks noChangeShapeType="1"/>
            </p:cNvSpPr>
            <p:nvPr/>
          </p:nvSpPr>
          <p:spPr bwMode="auto">
            <a:xfrm>
              <a:off x="3245" y="1624"/>
              <a:ext cx="169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0" name="Line 348"/>
            <p:cNvSpPr>
              <a:spLocks noChangeShapeType="1"/>
            </p:cNvSpPr>
            <p:nvPr/>
          </p:nvSpPr>
          <p:spPr bwMode="auto">
            <a:xfrm>
              <a:off x="3414" y="1624"/>
              <a:ext cx="0" cy="535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1" name="Line 349"/>
            <p:cNvSpPr>
              <a:spLocks noChangeShapeType="1"/>
            </p:cNvSpPr>
            <p:nvPr/>
          </p:nvSpPr>
          <p:spPr bwMode="auto">
            <a:xfrm>
              <a:off x="3414" y="2159"/>
              <a:ext cx="457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2" name="Line 350"/>
            <p:cNvSpPr>
              <a:spLocks noChangeShapeType="1"/>
            </p:cNvSpPr>
            <p:nvPr/>
          </p:nvSpPr>
          <p:spPr bwMode="auto">
            <a:xfrm flipV="1">
              <a:off x="3871" y="2027"/>
              <a:ext cx="0" cy="132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3" name="Line 351"/>
            <p:cNvSpPr>
              <a:spLocks noChangeShapeType="1"/>
            </p:cNvSpPr>
            <p:nvPr/>
          </p:nvSpPr>
          <p:spPr bwMode="auto">
            <a:xfrm>
              <a:off x="3871" y="2027"/>
              <a:ext cx="0" cy="265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4" name="Line 352"/>
            <p:cNvSpPr>
              <a:spLocks noChangeShapeType="1"/>
            </p:cNvSpPr>
            <p:nvPr/>
          </p:nvSpPr>
          <p:spPr bwMode="auto">
            <a:xfrm flipV="1">
              <a:off x="3871" y="2159"/>
              <a:ext cx="0" cy="133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5" name="Line 353"/>
            <p:cNvSpPr>
              <a:spLocks noChangeShapeType="1"/>
            </p:cNvSpPr>
            <p:nvPr/>
          </p:nvSpPr>
          <p:spPr bwMode="auto">
            <a:xfrm flipH="1">
              <a:off x="3414" y="2159"/>
              <a:ext cx="457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6" name="Line 354"/>
            <p:cNvSpPr>
              <a:spLocks noChangeShapeType="1"/>
            </p:cNvSpPr>
            <p:nvPr/>
          </p:nvSpPr>
          <p:spPr bwMode="auto">
            <a:xfrm>
              <a:off x="3414" y="2159"/>
              <a:ext cx="0" cy="536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7" name="Line 355"/>
            <p:cNvSpPr>
              <a:spLocks noChangeShapeType="1"/>
            </p:cNvSpPr>
            <p:nvPr/>
          </p:nvSpPr>
          <p:spPr bwMode="auto">
            <a:xfrm flipH="1">
              <a:off x="3245" y="2695"/>
              <a:ext cx="169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8" name="Line 356"/>
            <p:cNvSpPr>
              <a:spLocks noChangeShapeType="1"/>
            </p:cNvSpPr>
            <p:nvPr/>
          </p:nvSpPr>
          <p:spPr bwMode="auto">
            <a:xfrm flipV="1">
              <a:off x="3245" y="2496"/>
              <a:ext cx="0" cy="199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9" name="Line 357"/>
            <p:cNvSpPr>
              <a:spLocks noChangeShapeType="1"/>
            </p:cNvSpPr>
            <p:nvPr/>
          </p:nvSpPr>
          <p:spPr bwMode="auto">
            <a:xfrm>
              <a:off x="3245" y="2496"/>
              <a:ext cx="0" cy="199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0" name="Line 358"/>
            <p:cNvSpPr>
              <a:spLocks noChangeShapeType="1"/>
            </p:cNvSpPr>
            <p:nvPr/>
          </p:nvSpPr>
          <p:spPr bwMode="auto">
            <a:xfrm flipH="1">
              <a:off x="3101" y="2695"/>
              <a:ext cx="144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1" name="Rectangle 359"/>
            <p:cNvSpPr>
              <a:spLocks noChangeArrowheads="1"/>
            </p:cNvSpPr>
            <p:nvPr/>
          </p:nvSpPr>
          <p:spPr bwMode="auto">
            <a:xfrm>
              <a:off x="3342" y="1292"/>
              <a:ext cx="105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Box Whisker Plot for Salary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360"/>
            <p:cNvSpPr>
              <a:spLocks noChangeArrowheads="1"/>
            </p:cNvSpPr>
            <p:nvPr/>
          </p:nvSpPr>
          <p:spPr bwMode="auto">
            <a:xfrm>
              <a:off x="3706" y="2995"/>
              <a:ext cx="27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Salary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361"/>
            <p:cNvSpPr>
              <a:spLocks noChangeArrowheads="1"/>
            </p:cNvSpPr>
            <p:nvPr/>
          </p:nvSpPr>
          <p:spPr bwMode="auto">
            <a:xfrm>
              <a:off x="2731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362"/>
            <p:cNvSpPr>
              <a:spLocks noChangeArrowheads="1"/>
            </p:cNvSpPr>
            <p:nvPr/>
          </p:nvSpPr>
          <p:spPr bwMode="auto">
            <a:xfrm>
              <a:off x="3125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0,4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363"/>
            <p:cNvSpPr>
              <a:spLocks noChangeArrowheads="1"/>
            </p:cNvSpPr>
            <p:nvPr/>
          </p:nvSpPr>
          <p:spPr bwMode="auto">
            <a:xfrm>
              <a:off x="3552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0,8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364"/>
            <p:cNvSpPr>
              <a:spLocks noChangeArrowheads="1"/>
            </p:cNvSpPr>
            <p:nvPr/>
          </p:nvSpPr>
          <p:spPr bwMode="auto">
            <a:xfrm>
              <a:off x="3985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1,2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365"/>
            <p:cNvSpPr>
              <a:spLocks noChangeArrowheads="1"/>
            </p:cNvSpPr>
            <p:nvPr/>
          </p:nvSpPr>
          <p:spPr bwMode="auto">
            <a:xfrm>
              <a:off x="4412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1,6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366"/>
            <p:cNvSpPr>
              <a:spLocks noChangeArrowheads="1"/>
            </p:cNvSpPr>
            <p:nvPr/>
          </p:nvSpPr>
          <p:spPr bwMode="auto">
            <a:xfrm>
              <a:off x="4872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367"/>
            <p:cNvSpPr>
              <a:spLocks noChangeArrowheads="1"/>
            </p:cNvSpPr>
            <p:nvPr/>
          </p:nvSpPr>
          <p:spPr bwMode="auto">
            <a:xfrm>
              <a:off x="4565" y="3004"/>
              <a:ext cx="4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(X 100000,)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49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16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3</cp:revision>
  <dcterms:created xsi:type="dcterms:W3CDTF">2023-03-25T19:34:08Z</dcterms:created>
  <dcterms:modified xsi:type="dcterms:W3CDTF">2023-03-25T23:33:46Z</dcterms:modified>
</cp:coreProperties>
</file>