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C86"/>
    <a:srgbClr val="D5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84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4A2-1207-4F4D-9835-381272479284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4BE-4679-45AC-AF54-4F6B041EF3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421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4A2-1207-4F4D-9835-381272479284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4BE-4679-45AC-AF54-4F6B041EF3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76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4A2-1207-4F4D-9835-381272479284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4BE-4679-45AC-AF54-4F6B041EF3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466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4A2-1207-4F4D-9835-381272479284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4BE-4679-45AC-AF54-4F6B041EF3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731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4A2-1207-4F4D-9835-381272479284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4BE-4679-45AC-AF54-4F6B041EF3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236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4A2-1207-4F4D-9835-381272479284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4BE-4679-45AC-AF54-4F6B041EF3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544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4A2-1207-4F4D-9835-381272479284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4BE-4679-45AC-AF54-4F6B041EF3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292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4A2-1207-4F4D-9835-381272479284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4BE-4679-45AC-AF54-4F6B041EF3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240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4A2-1207-4F4D-9835-381272479284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4BE-4679-45AC-AF54-4F6B041EF3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874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4A2-1207-4F4D-9835-381272479284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4BE-4679-45AC-AF54-4F6B041EF3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354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4A2-1207-4F4D-9835-381272479284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04BE-4679-45AC-AF54-4F6B041EF3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46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B24A2-1207-4F4D-9835-381272479284}" type="datetimeFigureOut">
              <a:rPr lang="es-ES" smtClean="0"/>
              <a:t>26/03/2023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004BE-4679-45AC-AF54-4F6B041EF3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608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2495550" y="1162050"/>
            <a:ext cx="7207250" cy="4597400"/>
            <a:chOff x="1572" y="732"/>
            <a:chExt cx="4540" cy="2896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72" y="732"/>
              <a:ext cx="4536" cy="2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1576" y="772"/>
              <a:ext cx="4536" cy="2856"/>
              <a:chOff x="1576" y="772"/>
              <a:chExt cx="4536" cy="2856"/>
            </a:xfrm>
          </p:grpSpPr>
          <p:sp>
            <p:nvSpPr>
              <p:cNvPr id="89" name="Rectangle 5"/>
              <p:cNvSpPr>
                <a:spLocks noChangeArrowheads="1"/>
              </p:cNvSpPr>
              <p:nvPr/>
            </p:nvSpPr>
            <p:spPr bwMode="auto">
              <a:xfrm>
                <a:off x="1576" y="772"/>
                <a:ext cx="4536" cy="2856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0" name="Line 6"/>
              <p:cNvSpPr>
                <a:spLocks noChangeShapeType="1"/>
              </p:cNvSpPr>
              <p:nvPr/>
            </p:nvSpPr>
            <p:spPr bwMode="auto">
              <a:xfrm>
                <a:off x="2509" y="3008"/>
                <a:ext cx="2669" cy="0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1" name="Line 7"/>
              <p:cNvSpPr>
                <a:spLocks noChangeShapeType="1"/>
              </p:cNvSpPr>
              <p:nvPr/>
            </p:nvSpPr>
            <p:spPr bwMode="auto">
              <a:xfrm flipH="1">
                <a:off x="2509" y="3008"/>
                <a:ext cx="2669" cy="0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2" name="Line 8"/>
              <p:cNvSpPr>
                <a:spLocks noChangeShapeType="1"/>
              </p:cNvSpPr>
              <p:nvPr/>
            </p:nvSpPr>
            <p:spPr bwMode="auto">
              <a:xfrm flipV="1">
                <a:off x="2580" y="2972"/>
                <a:ext cx="0" cy="36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3" name="Line 9"/>
              <p:cNvSpPr>
                <a:spLocks noChangeShapeType="1"/>
              </p:cNvSpPr>
              <p:nvPr/>
            </p:nvSpPr>
            <p:spPr bwMode="auto">
              <a:xfrm>
                <a:off x="2580" y="2972"/>
                <a:ext cx="0" cy="36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4" name="Line 10"/>
              <p:cNvSpPr>
                <a:spLocks noChangeShapeType="1"/>
              </p:cNvSpPr>
              <p:nvPr/>
            </p:nvSpPr>
            <p:spPr bwMode="auto">
              <a:xfrm flipV="1">
                <a:off x="2708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5" name="Line 11"/>
              <p:cNvSpPr>
                <a:spLocks noChangeShapeType="1"/>
              </p:cNvSpPr>
              <p:nvPr/>
            </p:nvSpPr>
            <p:spPr bwMode="auto">
              <a:xfrm>
                <a:off x="2708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6" name="Line 12"/>
              <p:cNvSpPr>
                <a:spLocks noChangeShapeType="1"/>
              </p:cNvSpPr>
              <p:nvPr/>
            </p:nvSpPr>
            <p:spPr bwMode="auto">
              <a:xfrm flipV="1">
                <a:off x="2836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7" name="Line 13"/>
              <p:cNvSpPr>
                <a:spLocks noChangeShapeType="1"/>
              </p:cNvSpPr>
              <p:nvPr/>
            </p:nvSpPr>
            <p:spPr bwMode="auto">
              <a:xfrm>
                <a:off x="2836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8" name="Line 14"/>
              <p:cNvSpPr>
                <a:spLocks noChangeShapeType="1"/>
              </p:cNvSpPr>
              <p:nvPr/>
            </p:nvSpPr>
            <p:spPr bwMode="auto">
              <a:xfrm flipV="1">
                <a:off x="2963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9" name="Line 15"/>
              <p:cNvSpPr>
                <a:spLocks noChangeShapeType="1"/>
              </p:cNvSpPr>
              <p:nvPr/>
            </p:nvSpPr>
            <p:spPr bwMode="auto">
              <a:xfrm>
                <a:off x="2963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0" name="Line 16"/>
              <p:cNvSpPr>
                <a:spLocks noChangeShapeType="1"/>
              </p:cNvSpPr>
              <p:nvPr/>
            </p:nvSpPr>
            <p:spPr bwMode="auto">
              <a:xfrm flipV="1">
                <a:off x="3084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1" name="Line 17"/>
              <p:cNvSpPr>
                <a:spLocks noChangeShapeType="1"/>
              </p:cNvSpPr>
              <p:nvPr/>
            </p:nvSpPr>
            <p:spPr bwMode="auto">
              <a:xfrm>
                <a:off x="3084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2" name="Line 18"/>
              <p:cNvSpPr>
                <a:spLocks noChangeShapeType="1"/>
              </p:cNvSpPr>
              <p:nvPr/>
            </p:nvSpPr>
            <p:spPr bwMode="auto">
              <a:xfrm flipV="1">
                <a:off x="3212" y="2972"/>
                <a:ext cx="0" cy="36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3" name="Line 19"/>
              <p:cNvSpPr>
                <a:spLocks noChangeShapeType="1"/>
              </p:cNvSpPr>
              <p:nvPr/>
            </p:nvSpPr>
            <p:spPr bwMode="auto">
              <a:xfrm>
                <a:off x="3212" y="2972"/>
                <a:ext cx="0" cy="36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4" name="Line 20"/>
              <p:cNvSpPr>
                <a:spLocks noChangeShapeType="1"/>
              </p:cNvSpPr>
              <p:nvPr/>
            </p:nvSpPr>
            <p:spPr bwMode="auto">
              <a:xfrm flipV="1">
                <a:off x="3340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5" name="Line 21"/>
              <p:cNvSpPr>
                <a:spLocks noChangeShapeType="1"/>
              </p:cNvSpPr>
              <p:nvPr/>
            </p:nvSpPr>
            <p:spPr bwMode="auto">
              <a:xfrm>
                <a:off x="3340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6" name="Line 22"/>
              <p:cNvSpPr>
                <a:spLocks noChangeShapeType="1"/>
              </p:cNvSpPr>
              <p:nvPr/>
            </p:nvSpPr>
            <p:spPr bwMode="auto">
              <a:xfrm flipV="1">
                <a:off x="3467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7" name="Line 23"/>
              <p:cNvSpPr>
                <a:spLocks noChangeShapeType="1"/>
              </p:cNvSpPr>
              <p:nvPr/>
            </p:nvSpPr>
            <p:spPr bwMode="auto">
              <a:xfrm>
                <a:off x="3467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8" name="Line 24"/>
              <p:cNvSpPr>
                <a:spLocks noChangeShapeType="1"/>
              </p:cNvSpPr>
              <p:nvPr/>
            </p:nvSpPr>
            <p:spPr bwMode="auto">
              <a:xfrm flipV="1">
                <a:off x="3588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9" name="Line 25"/>
              <p:cNvSpPr>
                <a:spLocks noChangeShapeType="1"/>
              </p:cNvSpPr>
              <p:nvPr/>
            </p:nvSpPr>
            <p:spPr bwMode="auto">
              <a:xfrm>
                <a:off x="3588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0" name="Line 26"/>
              <p:cNvSpPr>
                <a:spLocks noChangeShapeType="1"/>
              </p:cNvSpPr>
              <p:nvPr/>
            </p:nvSpPr>
            <p:spPr bwMode="auto">
              <a:xfrm flipV="1">
                <a:off x="3716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1" name="Line 27"/>
              <p:cNvSpPr>
                <a:spLocks noChangeShapeType="1"/>
              </p:cNvSpPr>
              <p:nvPr/>
            </p:nvSpPr>
            <p:spPr bwMode="auto">
              <a:xfrm>
                <a:off x="3716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2" name="Line 28"/>
              <p:cNvSpPr>
                <a:spLocks noChangeShapeType="1"/>
              </p:cNvSpPr>
              <p:nvPr/>
            </p:nvSpPr>
            <p:spPr bwMode="auto">
              <a:xfrm flipV="1">
                <a:off x="3844" y="2972"/>
                <a:ext cx="0" cy="36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3" name="Line 29"/>
              <p:cNvSpPr>
                <a:spLocks noChangeShapeType="1"/>
              </p:cNvSpPr>
              <p:nvPr/>
            </p:nvSpPr>
            <p:spPr bwMode="auto">
              <a:xfrm>
                <a:off x="3844" y="2972"/>
                <a:ext cx="0" cy="36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4" name="Line 30"/>
              <p:cNvSpPr>
                <a:spLocks noChangeShapeType="1"/>
              </p:cNvSpPr>
              <p:nvPr/>
            </p:nvSpPr>
            <p:spPr bwMode="auto">
              <a:xfrm flipV="1">
                <a:off x="3971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5" name="Line 31"/>
              <p:cNvSpPr>
                <a:spLocks noChangeShapeType="1"/>
              </p:cNvSpPr>
              <p:nvPr/>
            </p:nvSpPr>
            <p:spPr bwMode="auto">
              <a:xfrm>
                <a:off x="3971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6" name="Line 32"/>
              <p:cNvSpPr>
                <a:spLocks noChangeShapeType="1"/>
              </p:cNvSpPr>
              <p:nvPr/>
            </p:nvSpPr>
            <p:spPr bwMode="auto">
              <a:xfrm flipV="1">
                <a:off x="4099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7" name="Line 33"/>
              <p:cNvSpPr>
                <a:spLocks noChangeShapeType="1"/>
              </p:cNvSpPr>
              <p:nvPr/>
            </p:nvSpPr>
            <p:spPr bwMode="auto">
              <a:xfrm>
                <a:off x="4099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8" name="Line 34"/>
              <p:cNvSpPr>
                <a:spLocks noChangeShapeType="1"/>
              </p:cNvSpPr>
              <p:nvPr/>
            </p:nvSpPr>
            <p:spPr bwMode="auto">
              <a:xfrm flipV="1">
                <a:off x="4220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9" name="Line 35"/>
              <p:cNvSpPr>
                <a:spLocks noChangeShapeType="1"/>
              </p:cNvSpPr>
              <p:nvPr/>
            </p:nvSpPr>
            <p:spPr bwMode="auto">
              <a:xfrm>
                <a:off x="4220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0" name="Line 36"/>
              <p:cNvSpPr>
                <a:spLocks noChangeShapeType="1"/>
              </p:cNvSpPr>
              <p:nvPr/>
            </p:nvSpPr>
            <p:spPr bwMode="auto">
              <a:xfrm flipV="1">
                <a:off x="4348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1" name="Line 37"/>
              <p:cNvSpPr>
                <a:spLocks noChangeShapeType="1"/>
              </p:cNvSpPr>
              <p:nvPr/>
            </p:nvSpPr>
            <p:spPr bwMode="auto">
              <a:xfrm>
                <a:off x="4348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2" name="Line 38"/>
              <p:cNvSpPr>
                <a:spLocks noChangeShapeType="1"/>
              </p:cNvSpPr>
              <p:nvPr/>
            </p:nvSpPr>
            <p:spPr bwMode="auto">
              <a:xfrm flipV="1">
                <a:off x="4475" y="2972"/>
                <a:ext cx="0" cy="36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3" name="Line 39"/>
              <p:cNvSpPr>
                <a:spLocks noChangeShapeType="1"/>
              </p:cNvSpPr>
              <p:nvPr/>
            </p:nvSpPr>
            <p:spPr bwMode="auto">
              <a:xfrm>
                <a:off x="4475" y="2972"/>
                <a:ext cx="0" cy="36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4" name="Line 40"/>
              <p:cNvSpPr>
                <a:spLocks noChangeShapeType="1"/>
              </p:cNvSpPr>
              <p:nvPr/>
            </p:nvSpPr>
            <p:spPr bwMode="auto">
              <a:xfrm flipV="1">
                <a:off x="4603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5" name="Line 41"/>
              <p:cNvSpPr>
                <a:spLocks noChangeShapeType="1"/>
              </p:cNvSpPr>
              <p:nvPr/>
            </p:nvSpPr>
            <p:spPr bwMode="auto">
              <a:xfrm>
                <a:off x="4603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6" name="Line 42"/>
              <p:cNvSpPr>
                <a:spLocks noChangeShapeType="1"/>
              </p:cNvSpPr>
              <p:nvPr/>
            </p:nvSpPr>
            <p:spPr bwMode="auto">
              <a:xfrm flipV="1">
                <a:off x="4724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7" name="Line 43"/>
              <p:cNvSpPr>
                <a:spLocks noChangeShapeType="1"/>
              </p:cNvSpPr>
              <p:nvPr/>
            </p:nvSpPr>
            <p:spPr bwMode="auto">
              <a:xfrm>
                <a:off x="4724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8" name="Line 44"/>
              <p:cNvSpPr>
                <a:spLocks noChangeShapeType="1"/>
              </p:cNvSpPr>
              <p:nvPr/>
            </p:nvSpPr>
            <p:spPr bwMode="auto">
              <a:xfrm flipV="1">
                <a:off x="4852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9" name="Line 45"/>
              <p:cNvSpPr>
                <a:spLocks noChangeShapeType="1"/>
              </p:cNvSpPr>
              <p:nvPr/>
            </p:nvSpPr>
            <p:spPr bwMode="auto">
              <a:xfrm>
                <a:off x="4852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0" name="Line 46"/>
              <p:cNvSpPr>
                <a:spLocks noChangeShapeType="1"/>
              </p:cNvSpPr>
              <p:nvPr/>
            </p:nvSpPr>
            <p:spPr bwMode="auto">
              <a:xfrm flipV="1">
                <a:off x="4979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1" name="Line 47"/>
              <p:cNvSpPr>
                <a:spLocks noChangeShapeType="1"/>
              </p:cNvSpPr>
              <p:nvPr/>
            </p:nvSpPr>
            <p:spPr bwMode="auto">
              <a:xfrm>
                <a:off x="4979" y="2994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2" name="Line 48"/>
              <p:cNvSpPr>
                <a:spLocks noChangeShapeType="1"/>
              </p:cNvSpPr>
              <p:nvPr/>
            </p:nvSpPr>
            <p:spPr bwMode="auto">
              <a:xfrm flipV="1">
                <a:off x="5107" y="2972"/>
                <a:ext cx="0" cy="36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3" name="Line 49"/>
              <p:cNvSpPr>
                <a:spLocks noChangeShapeType="1"/>
              </p:cNvSpPr>
              <p:nvPr/>
            </p:nvSpPr>
            <p:spPr bwMode="auto">
              <a:xfrm>
                <a:off x="5107" y="2972"/>
                <a:ext cx="0" cy="36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4" name="Line 50"/>
              <p:cNvSpPr>
                <a:spLocks noChangeShapeType="1"/>
              </p:cNvSpPr>
              <p:nvPr/>
            </p:nvSpPr>
            <p:spPr bwMode="auto">
              <a:xfrm>
                <a:off x="2509" y="1319"/>
                <a:ext cx="2669" cy="0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5" name="Line 51"/>
              <p:cNvSpPr>
                <a:spLocks noChangeShapeType="1"/>
              </p:cNvSpPr>
              <p:nvPr/>
            </p:nvSpPr>
            <p:spPr bwMode="auto">
              <a:xfrm flipH="1">
                <a:off x="2509" y="1319"/>
                <a:ext cx="2669" cy="0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6" name="Line 52"/>
              <p:cNvSpPr>
                <a:spLocks noChangeShapeType="1"/>
              </p:cNvSpPr>
              <p:nvPr/>
            </p:nvSpPr>
            <p:spPr bwMode="auto">
              <a:xfrm>
                <a:off x="2580" y="1319"/>
                <a:ext cx="0" cy="36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7" name="Line 53"/>
              <p:cNvSpPr>
                <a:spLocks noChangeShapeType="1"/>
              </p:cNvSpPr>
              <p:nvPr/>
            </p:nvSpPr>
            <p:spPr bwMode="auto">
              <a:xfrm flipV="1">
                <a:off x="2580" y="1319"/>
                <a:ext cx="0" cy="36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8" name="Line 54"/>
              <p:cNvSpPr>
                <a:spLocks noChangeShapeType="1"/>
              </p:cNvSpPr>
              <p:nvPr/>
            </p:nvSpPr>
            <p:spPr bwMode="auto">
              <a:xfrm>
                <a:off x="2708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9" name="Line 55"/>
              <p:cNvSpPr>
                <a:spLocks noChangeShapeType="1"/>
              </p:cNvSpPr>
              <p:nvPr/>
            </p:nvSpPr>
            <p:spPr bwMode="auto">
              <a:xfrm flipV="1">
                <a:off x="2708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0" name="Line 56"/>
              <p:cNvSpPr>
                <a:spLocks noChangeShapeType="1"/>
              </p:cNvSpPr>
              <p:nvPr/>
            </p:nvSpPr>
            <p:spPr bwMode="auto">
              <a:xfrm>
                <a:off x="2836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1" name="Line 57"/>
              <p:cNvSpPr>
                <a:spLocks noChangeShapeType="1"/>
              </p:cNvSpPr>
              <p:nvPr/>
            </p:nvSpPr>
            <p:spPr bwMode="auto">
              <a:xfrm flipV="1">
                <a:off x="2836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2" name="Line 58"/>
              <p:cNvSpPr>
                <a:spLocks noChangeShapeType="1"/>
              </p:cNvSpPr>
              <p:nvPr/>
            </p:nvSpPr>
            <p:spPr bwMode="auto">
              <a:xfrm>
                <a:off x="2963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3" name="Line 59"/>
              <p:cNvSpPr>
                <a:spLocks noChangeShapeType="1"/>
              </p:cNvSpPr>
              <p:nvPr/>
            </p:nvSpPr>
            <p:spPr bwMode="auto">
              <a:xfrm flipV="1">
                <a:off x="2963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4" name="Line 60"/>
              <p:cNvSpPr>
                <a:spLocks noChangeShapeType="1"/>
              </p:cNvSpPr>
              <p:nvPr/>
            </p:nvSpPr>
            <p:spPr bwMode="auto">
              <a:xfrm>
                <a:off x="3084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5" name="Line 61"/>
              <p:cNvSpPr>
                <a:spLocks noChangeShapeType="1"/>
              </p:cNvSpPr>
              <p:nvPr/>
            </p:nvSpPr>
            <p:spPr bwMode="auto">
              <a:xfrm flipV="1">
                <a:off x="3084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6" name="Line 62"/>
              <p:cNvSpPr>
                <a:spLocks noChangeShapeType="1"/>
              </p:cNvSpPr>
              <p:nvPr/>
            </p:nvSpPr>
            <p:spPr bwMode="auto">
              <a:xfrm>
                <a:off x="3212" y="1319"/>
                <a:ext cx="0" cy="36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7" name="Line 63"/>
              <p:cNvSpPr>
                <a:spLocks noChangeShapeType="1"/>
              </p:cNvSpPr>
              <p:nvPr/>
            </p:nvSpPr>
            <p:spPr bwMode="auto">
              <a:xfrm flipV="1">
                <a:off x="3212" y="1319"/>
                <a:ext cx="0" cy="36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8" name="Line 64"/>
              <p:cNvSpPr>
                <a:spLocks noChangeShapeType="1"/>
              </p:cNvSpPr>
              <p:nvPr/>
            </p:nvSpPr>
            <p:spPr bwMode="auto">
              <a:xfrm>
                <a:off x="3340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9" name="Line 65"/>
              <p:cNvSpPr>
                <a:spLocks noChangeShapeType="1"/>
              </p:cNvSpPr>
              <p:nvPr/>
            </p:nvSpPr>
            <p:spPr bwMode="auto">
              <a:xfrm flipV="1">
                <a:off x="3340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0" name="Line 66"/>
              <p:cNvSpPr>
                <a:spLocks noChangeShapeType="1"/>
              </p:cNvSpPr>
              <p:nvPr/>
            </p:nvSpPr>
            <p:spPr bwMode="auto">
              <a:xfrm>
                <a:off x="3467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1" name="Line 67"/>
              <p:cNvSpPr>
                <a:spLocks noChangeShapeType="1"/>
              </p:cNvSpPr>
              <p:nvPr/>
            </p:nvSpPr>
            <p:spPr bwMode="auto">
              <a:xfrm flipV="1">
                <a:off x="3467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2" name="Line 68"/>
              <p:cNvSpPr>
                <a:spLocks noChangeShapeType="1"/>
              </p:cNvSpPr>
              <p:nvPr/>
            </p:nvSpPr>
            <p:spPr bwMode="auto">
              <a:xfrm>
                <a:off x="3588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3" name="Line 69"/>
              <p:cNvSpPr>
                <a:spLocks noChangeShapeType="1"/>
              </p:cNvSpPr>
              <p:nvPr/>
            </p:nvSpPr>
            <p:spPr bwMode="auto">
              <a:xfrm flipV="1">
                <a:off x="3588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4" name="Line 70"/>
              <p:cNvSpPr>
                <a:spLocks noChangeShapeType="1"/>
              </p:cNvSpPr>
              <p:nvPr/>
            </p:nvSpPr>
            <p:spPr bwMode="auto">
              <a:xfrm>
                <a:off x="3716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5" name="Line 71"/>
              <p:cNvSpPr>
                <a:spLocks noChangeShapeType="1"/>
              </p:cNvSpPr>
              <p:nvPr/>
            </p:nvSpPr>
            <p:spPr bwMode="auto">
              <a:xfrm flipV="1">
                <a:off x="3716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6" name="Line 72"/>
              <p:cNvSpPr>
                <a:spLocks noChangeShapeType="1"/>
              </p:cNvSpPr>
              <p:nvPr/>
            </p:nvSpPr>
            <p:spPr bwMode="auto">
              <a:xfrm>
                <a:off x="3844" y="1319"/>
                <a:ext cx="0" cy="36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7" name="Line 73"/>
              <p:cNvSpPr>
                <a:spLocks noChangeShapeType="1"/>
              </p:cNvSpPr>
              <p:nvPr/>
            </p:nvSpPr>
            <p:spPr bwMode="auto">
              <a:xfrm flipV="1">
                <a:off x="3844" y="1319"/>
                <a:ext cx="0" cy="36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8" name="Line 74"/>
              <p:cNvSpPr>
                <a:spLocks noChangeShapeType="1"/>
              </p:cNvSpPr>
              <p:nvPr/>
            </p:nvSpPr>
            <p:spPr bwMode="auto">
              <a:xfrm>
                <a:off x="3971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9" name="Line 75"/>
              <p:cNvSpPr>
                <a:spLocks noChangeShapeType="1"/>
              </p:cNvSpPr>
              <p:nvPr/>
            </p:nvSpPr>
            <p:spPr bwMode="auto">
              <a:xfrm flipV="1">
                <a:off x="3971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0" name="Line 76"/>
              <p:cNvSpPr>
                <a:spLocks noChangeShapeType="1"/>
              </p:cNvSpPr>
              <p:nvPr/>
            </p:nvSpPr>
            <p:spPr bwMode="auto">
              <a:xfrm>
                <a:off x="4099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1" name="Line 77"/>
              <p:cNvSpPr>
                <a:spLocks noChangeShapeType="1"/>
              </p:cNvSpPr>
              <p:nvPr/>
            </p:nvSpPr>
            <p:spPr bwMode="auto">
              <a:xfrm flipV="1">
                <a:off x="4099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2" name="Line 78"/>
              <p:cNvSpPr>
                <a:spLocks noChangeShapeType="1"/>
              </p:cNvSpPr>
              <p:nvPr/>
            </p:nvSpPr>
            <p:spPr bwMode="auto">
              <a:xfrm>
                <a:off x="4220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3" name="Line 79"/>
              <p:cNvSpPr>
                <a:spLocks noChangeShapeType="1"/>
              </p:cNvSpPr>
              <p:nvPr/>
            </p:nvSpPr>
            <p:spPr bwMode="auto">
              <a:xfrm flipV="1">
                <a:off x="4220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4" name="Line 80"/>
              <p:cNvSpPr>
                <a:spLocks noChangeShapeType="1"/>
              </p:cNvSpPr>
              <p:nvPr/>
            </p:nvSpPr>
            <p:spPr bwMode="auto">
              <a:xfrm>
                <a:off x="4348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5" name="Line 81"/>
              <p:cNvSpPr>
                <a:spLocks noChangeShapeType="1"/>
              </p:cNvSpPr>
              <p:nvPr/>
            </p:nvSpPr>
            <p:spPr bwMode="auto">
              <a:xfrm flipV="1">
                <a:off x="4348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6" name="Line 82"/>
              <p:cNvSpPr>
                <a:spLocks noChangeShapeType="1"/>
              </p:cNvSpPr>
              <p:nvPr/>
            </p:nvSpPr>
            <p:spPr bwMode="auto">
              <a:xfrm>
                <a:off x="4475" y="1319"/>
                <a:ext cx="0" cy="36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7" name="Line 83"/>
              <p:cNvSpPr>
                <a:spLocks noChangeShapeType="1"/>
              </p:cNvSpPr>
              <p:nvPr/>
            </p:nvSpPr>
            <p:spPr bwMode="auto">
              <a:xfrm flipV="1">
                <a:off x="4475" y="1319"/>
                <a:ext cx="0" cy="36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8" name="Line 84"/>
              <p:cNvSpPr>
                <a:spLocks noChangeShapeType="1"/>
              </p:cNvSpPr>
              <p:nvPr/>
            </p:nvSpPr>
            <p:spPr bwMode="auto">
              <a:xfrm>
                <a:off x="4603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9" name="Line 85"/>
              <p:cNvSpPr>
                <a:spLocks noChangeShapeType="1"/>
              </p:cNvSpPr>
              <p:nvPr/>
            </p:nvSpPr>
            <p:spPr bwMode="auto">
              <a:xfrm flipV="1">
                <a:off x="4603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0" name="Line 86"/>
              <p:cNvSpPr>
                <a:spLocks noChangeShapeType="1"/>
              </p:cNvSpPr>
              <p:nvPr/>
            </p:nvSpPr>
            <p:spPr bwMode="auto">
              <a:xfrm>
                <a:off x="4724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1" name="Line 87"/>
              <p:cNvSpPr>
                <a:spLocks noChangeShapeType="1"/>
              </p:cNvSpPr>
              <p:nvPr/>
            </p:nvSpPr>
            <p:spPr bwMode="auto">
              <a:xfrm flipV="1">
                <a:off x="4724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2" name="Line 88"/>
              <p:cNvSpPr>
                <a:spLocks noChangeShapeType="1"/>
              </p:cNvSpPr>
              <p:nvPr/>
            </p:nvSpPr>
            <p:spPr bwMode="auto">
              <a:xfrm>
                <a:off x="4852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3" name="Line 89"/>
              <p:cNvSpPr>
                <a:spLocks noChangeShapeType="1"/>
              </p:cNvSpPr>
              <p:nvPr/>
            </p:nvSpPr>
            <p:spPr bwMode="auto">
              <a:xfrm flipV="1">
                <a:off x="4852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4" name="Line 90"/>
              <p:cNvSpPr>
                <a:spLocks noChangeShapeType="1"/>
              </p:cNvSpPr>
              <p:nvPr/>
            </p:nvSpPr>
            <p:spPr bwMode="auto">
              <a:xfrm>
                <a:off x="4979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5" name="Line 91"/>
              <p:cNvSpPr>
                <a:spLocks noChangeShapeType="1"/>
              </p:cNvSpPr>
              <p:nvPr/>
            </p:nvSpPr>
            <p:spPr bwMode="auto">
              <a:xfrm flipV="1">
                <a:off x="4979" y="1319"/>
                <a:ext cx="0" cy="14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6" name="Line 92"/>
              <p:cNvSpPr>
                <a:spLocks noChangeShapeType="1"/>
              </p:cNvSpPr>
              <p:nvPr/>
            </p:nvSpPr>
            <p:spPr bwMode="auto">
              <a:xfrm>
                <a:off x="5107" y="1319"/>
                <a:ext cx="0" cy="36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7" name="Line 93"/>
              <p:cNvSpPr>
                <a:spLocks noChangeShapeType="1"/>
              </p:cNvSpPr>
              <p:nvPr/>
            </p:nvSpPr>
            <p:spPr bwMode="auto">
              <a:xfrm flipV="1">
                <a:off x="5107" y="1319"/>
                <a:ext cx="0" cy="36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8" name="Line 94"/>
              <p:cNvSpPr>
                <a:spLocks noChangeShapeType="1"/>
              </p:cNvSpPr>
              <p:nvPr/>
            </p:nvSpPr>
            <p:spPr bwMode="auto">
              <a:xfrm flipV="1">
                <a:off x="2509" y="1319"/>
                <a:ext cx="0" cy="1689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9" name="Line 95"/>
              <p:cNvSpPr>
                <a:spLocks noChangeShapeType="1"/>
              </p:cNvSpPr>
              <p:nvPr/>
            </p:nvSpPr>
            <p:spPr bwMode="auto">
              <a:xfrm>
                <a:off x="2509" y="1319"/>
                <a:ext cx="0" cy="1689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0" name="Line 96"/>
              <p:cNvSpPr>
                <a:spLocks noChangeShapeType="1"/>
              </p:cNvSpPr>
              <p:nvPr/>
            </p:nvSpPr>
            <p:spPr bwMode="auto">
              <a:xfrm flipV="1">
                <a:off x="5178" y="1319"/>
                <a:ext cx="0" cy="1689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1" name="Line 97"/>
              <p:cNvSpPr>
                <a:spLocks noChangeShapeType="1"/>
              </p:cNvSpPr>
              <p:nvPr/>
            </p:nvSpPr>
            <p:spPr bwMode="auto">
              <a:xfrm>
                <a:off x="5178" y="1319"/>
                <a:ext cx="0" cy="1689"/>
              </a:xfrm>
              <a:prstGeom prst="line">
                <a:avLst/>
              </a:prstGeom>
              <a:noFill/>
              <a:ln w="22225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2" name="Rectangle 98"/>
              <p:cNvSpPr>
                <a:spLocks noChangeArrowheads="1"/>
              </p:cNvSpPr>
              <p:nvPr/>
            </p:nvSpPr>
            <p:spPr bwMode="auto">
              <a:xfrm>
                <a:off x="2836" y="1448"/>
                <a:ext cx="184" cy="637"/>
              </a:xfrm>
              <a:prstGeom prst="rect">
                <a:avLst/>
              </a:prstGeom>
              <a:solidFill>
                <a:srgbClr val="2F4858"/>
              </a:solidFill>
              <a:ln w="11113">
                <a:solidFill>
                  <a:srgbClr val="2F485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3" name="Rectangle 99"/>
              <p:cNvSpPr>
                <a:spLocks noChangeArrowheads="1"/>
              </p:cNvSpPr>
              <p:nvPr/>
            </p:nvSpPr>
            <p:spPr bwMode="auto">
              <a:xfrm>
                <a:off x="3020" y="1448"/>
                <a:ext cx="320" cy="637"/>
              </a:xfrm>
              <a:prstGeom prst="rect">
                <a:avLst/>
              </a:prstGeom>
              <a:solidFill>
                <a:srgbClr val="2F4858"/>
              </a:solidFill>
              <a:ln w="11113">
                <a:solidFill>
                  <a:srgbClr val="2F485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4" name="Rectangle 100"/>
              <p:cNvSpPr>
                <a:spLocks noChangeArrowheads="1"/>
              </p:cNvSpPr>
              <p:nvPr/>
            </p:nvSpPr>
            <p:spPr bwMode="auto">
              <a:xfrm>
                <a:off x="3020" y="1570"/>
                <a:ext cx="1" cy="393"/>
              </a:xfrm>
              <a:prstGeom prst="rect">
                <a:avLst/>
              </a:prstGeom>
              <a:solidFill>
                <a:srgbClr val="2F4858"/>
              </a:solidFill>
              <a:ln w="11113">
                <a:solidFill>
                  <a:srgbClr val="2F485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5" name="Freeform 101"/>
              <p:cNvSpPr>
                <a:spLocks/>
              </p:cNvSpPr>
              <p:nvPr/>
            </p:nvSpPr>
            <p:spPr bwMode="auto">
              <a:xfrm>
                <a:off x="3020" y="1448"/>
                <a:ext cx="0" cy="122"/>
              </a:xfrm>
              <a:custGeom>
                <a:avLst/>
                <a:gdLst>
                  <a:gd name="T0" fmla="*/ 122 h 122"/>
                  <a:gd name="T1" fmla="*/ 122 h 122"/>
                  <a:gd name="T2" fmla="*/ 122 h 122"/>
                  <a:gd name="T3" fmla="*/ 0 h 122"/>
                  <a:gd name="T4" fmla="*/ 122 h 12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22">
                    <a:moveTo>
                      <a:pt x="0" y="122"/>
                    </a:moveTo>
                    <a:lnTo>
                      <a:pt x="0" y="122"/>
                    </a:lnTo>
                    <a:lnTo>
                      <a:pt x="0" y="122"/>
                    </a:lnTo>
                    <a:lnTo>
                      <a:pt x="0" y="0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rgbClr val="2F4858"/>
              </a:solidFill>
              <a:ln w="11113">
                <a:solidFill>
                  <a:srgbClr val="2F485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6" name="Freeform 102"/>
              <p:cNvSpPr>
                <a:spLocks/>
              </p:cNvSpPr>
              <p:nvPr/>
            </p:nvSpPr>
            <p:spPr bwMode="auto">
              <a:xfrm>
                <a:off x="3020" y="1448"/>
                <a:ext cx="0" cy="122"/>
              </a:xfrm>
              <a:custGeom>
                <a:avLst/>
                <a:gdLst>
                  <a:gd name="T0" fmla="*/ 122 h 122"/>
                  <a:gd name="T1" fmla="*/ 122 h 122"/>
                  <a:gd name="T2" fmla="*/ 0 h 122"/>
                  <a:gd name="T3" fmla="*/ 122 h 12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22">
                    <a:moveTo>
                      <a:pt x="0" y="122"/>
                    </a:moveTo>
                    <a:lnTo>
                      <a:pt x="0" y="122"/>
                    </a:lnTo>
                    <a:lnTo>
                      <a:pt x="0" y="0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rgbClr val="2F4858"/>
              </a:solidFill>
              <a:ln w="11113">
                <a:solidFill>
                  <a:srgbClr val="2F485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7" name="Freeform 103"/>
              <p:cNvSpPr>
                <a:spLocks/>
              </p:cNvSpPr>
              <p:nvPr/>
            </p:nvSpPr>
            <p:spPr bwMode="auto">
              <a:xfrm>
                <a:off x="3020" y="1963"/>
                <a:ext cx="0" cy="122"/>
              </a:xfrm>
              <a:custGeom>
                <a:avLst/>
                <a:gdLst>
                  <a:gd name="T0" fmla="*/ 0 h 122"/>
                  <a:gd name="T1" fmla="*/ 0 h 122"/>
                  <a:gd name="T2" fmla="*/ 0 h 122"/>
                  <a:gd name="T3" fmla="*/ 122 h 122"/>
                  <a:gd name="T4" fmla="*/ 0 h 12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2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4858"/>
              </a:solidFill>
              <a:ln w="11113">
                <a:solidFill>
                  <a:srgbClr val="2F485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8" name="Freeform 104"/>
              <p:cNvSpPr>
                <a:spLocks/>
              </p:cNvSpPr>
              <p:nvPr/>
            </p:nvSpPr>
            <p:spPr bwMode="auto">
              <a:xfrm>
                <a:off x="3020" y="1963"/>
                <a:ext cx="0" cy="122"/>
              </a:xfrm>
              <a:custGeom>
                <a:avLst/>
                <a:gdLst>
                  <a:gd name="T0" fmla="*/ 0 h 122"/>
                  <a:gd name="T1" fmla="*/ 0 h 122"/>
                  <a:gd name="T2" fmla="*/ 122 h 122"/>
                  <a:gd name="T3" fmla="*/ 0 h 12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22">
                    <a:moveTo>
                      <a:pt x="0" y="0"/>
                    </a:moveTo>
                    <a:lnTo>
                      <a:pt x="0" y="0"/>
                    </a:lnTo>
                    <a:lnTo>
                      <a:pt x="0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4858"/>
              </a:solidFill>
              <a:ln w="11113">
                <a:solidFill>
                  <a:srgbClr val="2F485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9" name="Rectangle 105"/>
              <p:cNvSpPr>
                <a:spLocks noChangeArrowheads="1"/>
              </p:cNvSpPr>
              <p:nvPr/>
            </p:nvSpPr>
            <p:spPr bwMode="auto">
              <a:xfrm>
                <a:off x="2836" y="2242"/>
                <a:ext cx="248" cy="637"/>
              </a:xfrm>
              <a:prstGeom prst="rect">
                <a:avLst/>
              </a:prstGeom>
              <a:solidFill>
                <a:srgbClr val="2F4858"/>
              </a:solidFill>
              <a:ln w="11113">
                <a:solidFill>
                  <a:srgbClr val="2F485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0" name="Rectangle 106"/>
              <p:cNvSpPr>
                <a:spLocks noChangeArrowheads="1"/>
              </p:cNvSpPr>
              <p:nvPr/>
            </p:nvSpPr>
            <p:spPr bwMode="auto">
              <a:xfrm>
                <a:off x="3084" y="2242"/>
                <a:ext cx="383" cy="637"/>
              </a:xfrm>
              <a:prstGeom prst="rect">
                <a:avLst/>
              </a:prstGeom>
              <a:solidFill>
                <a:srgbClr val="2F4858"/>
              </a:solidFill>
              <a:ln w="11113">
                <a:solidFill>
                  <a:srgbClr val="2F485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1" name="Rectangle 107"/>
              <p:cNvSpPr>
                <a:spLocks noChangeArrowheads="1"/>
              </p:cNvSpPr>
              <p:nvPr/>
            </p:nvSpPr>
            <p:spPr bwMode="auto">
              <a:xfrm>
                <a:off x="3084" y="2364"/>
                <a:ext cx="1" cy="394"/>
              </a:xfrm>
              <a:prstGeom prst="rect">
                <a:avLst/>
              </a:prstGeom>
              <a:solidFill>
                <a:srgbClr val="2F4858"/>
              </a:solidFill>
              <a:ln w="11113">
                <a:solidFill>
                  <a:srgbClr val="2F485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2" name="Freeform 108"/>
              <p:cNvSpPr>
                <a:spLocks/>
              </p:cNvSpPr>
              <p:nvPr/>
            </p:nvSpPr>
            <p:spPr bwMode="auto">
              <a:xfrm>
                <a:off x="3084" y="2242"/>
                <a:ext cx="0" cy="122"/>
              </a:xfrm>
              <a:custGeom>
                <a:avLst/>
                <a:gdLst>
                  <a:gd name="T0" fmla="*/ 122 h 122"/>
                  <a:gd name="T1" fmla="*/ 122 h 122"/>
                  <a:gd name="T2" fmla="*/ 122 h 122"/>
                  <a:gd name="T3" fmla="*/ 0 h 122"/>
                  <a:gd name="T4" fmla="*/ 122 h 12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22">
                    <a:moveTo>
                      <a:pt x="0" y="122"/>
                    </a:moveTo>
                    <a:lnTo>
                      <a:pt x="0" y="122"/>
                    </a:lnTo>
                    <a:lnTo>
                      <a:pt x="0" y="122"/>
                    </a:lnTo>
                    <a:lnTo>
                      <a:pt x="0" y="0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rgbClr val="2F4858"/>
              </a:solidFill>
              <a:ln w="11113">
                <a:solidFill>
                  <a:srgbClr val="2F485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3" name="Freeform 109"/>
              <p:cNvSpPr>
                <a:spLocks/>
              </p:cNvSpPr>
              <p:nvPr/>
            </p:nvSpPr>
            <p:spPr bwMode="auto">
              <a:xfrm>
                <a:off x="3084" y="2242"/>
                <a:ext cx="0" cy="122"/>
              </a:xfrm>
              <a:custGeom>
                <a:avLst/>
                <a:gdLst>
                  <a:gd name="T0" fmla="*/ 122 h 122"/>
                  <a:gd name="T1" fmla="*/ 122 h 122"/>
                  <a:gd name="T2" fmla="*/ 0 h 122"/>
                  <a:gd name="T3" fmla="*/ 122 h 12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22">
                    <a:moveTo>
                      <a:pt x="0" y="122"/>
                    </a:moveTo>
                    <a:lnTo>
                      <a:pt x="0" y="122"/>
                    </a:lnTo>
                    <a:lnTo>
                      <a:pt x="0" y="0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rgbClr val="2F4858"/>
              </a:solidFill>
              <a:ln w="11113">
                <a:solidFill>
                  <a:srgbClr val="2F485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4" name="Freeform 110"/>
              <p:cNvSpPr>
                <a:spLocks/>
              </p:cNvSpPr>
              <p:nvPr/>
            </p:nvSpPr>
            <p:spPr bwMode="auto">
              <a:xfrm>
                <a:off x="3084" y="2758"/>
                <a:ext cx="0" cy="121"/>
              </a:xfrm>
              <a:custGeom>
                <a:avLst/>
                <a:gdLst>
                  <a:gd name="T0" fmla="*/ 0 h 121"/>
                  <a:gd name="T1" fmla="*/ 0 h 121"/>
                  <a:gd name="T2" fmla="*/ 0 h 121"/>
                  <a:gd name="T3" fmla="*/ 121 h 121"/>
                  <a:gd name="T4" fmla="*/ 0 h 12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2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4858"/>
              </a:solidFill>
              <a:ln w="11113">
                <a:solidFill>
                  <a:srgbClr val="2F485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5" name="Freeform 111"/>
              <p:cNvSpPr>
                <a:spLocks/>
              </p:cNvSpPr>
              <p:nvPr/>
            </p:nvSpPr>
            <p:spPr bwMode="auto">
              <a:xfrm>
                <a:off x="3084" y="2758"/>
                <a:ext cx="0" cy="121"/>
              </a:xfrm>
              <a:custGeom>
                <a:avLst/>
                <a:gdLst>
                  <a:gd name="T0" fmla="*/ 0 h 121"/>
                  <a:gd name="T1" fmla="*/ 0 h 121"/>
                  <a:gd name="T2" fmla="*/ 121 h 121"/>
                  <a:gd name="T3" fmla="*/ 0 h 12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21">
                    <a:moveTo>
                      <a:pt x="0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4858"/>
              </a:solidFill>
              <a:ln w="11113">
                <a:solidFill>
                  <a:srgbClr val="2F485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6" name="Line 112"/>
              <p:cNvSpPr>
                <a:spLocks noChangeShapeType="1"/>
              </p:cNvSpPr>
              <p:nvPr/>
            </p:nvSpPr>
            <p:spPr bwMode="auto">
              <a:xfrm>
                <a:off x="4277" y="1756"/>
                <a:ext cx="14" cy="14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7" name="Line 113"/>
              <p:cNvSpPr>
                <a:spLocks noChangeShapeType="1"/>
              </p:cNvSpPr>
              <p:nvPr/>
            </p:nvSpPr>
            <p:spPr bwMode="auto">
              <a:xfrm flipV="1">
                <a:off x="4277" y="1756"/>
                <a:ext cx="14" cy="14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8" name="Line 114"/>
              <p:cNvSpPr>
                <a:spLocks noChangeShapeType="1"/>
              </p:cNvSpPr>
              <p:nvPr/>
            </p:nvSpPr>
            <p:spPr bwMode="auto">
              <a:xfrm>
                <a:off x="4269" y="1763"/>
                <a:ext cx="29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9" name="Line 115"/>
              <p:cNvSpPr>
                <a:spLocks noChangeShapeType="1"/>
              </p:cNvSpPr>
              <p:nvPr/>
            </p:nvSpPr>
            <p:spPr bwMode="auto">
              <a:xfrm>
                <a:off x="4284" y="1748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0" name="Line 116"/>
              <p:cNvSpPr>
                <a:spLocks noChangeShapeType="1"/>
              </p:cNvSpPr>
              <p:nvPr/>
            </p:nvSpPr>
            <p:spPr bwMode="auto">
              <a:xfrm flipH="1" flipV="1">
                <a:off x="4277" y="1756"/>
                <a:ext cx="14" cy="14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1" name="Line 117"/>
              <p:cNvSpPr>
                <a:spLocks noChangeShapeType="1"/>
              </p:cNvSpPr>
              <p:nvPr/>
            </p:nvSpPr>
            <p:spPr bwMode="auto">
              <a:xfrm flipH="1">
                <a:off x="4277" y="1756"/>
                <a:ext cx="14" cy="14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2" name="Line 118"/>
              <p:cNvSpPr>
                <a:spLocks noChangeShapeType="1"/>
              </p:cNvSpPr>
              <p:nvPr/>
            </p:nvSpPr>
            <p:spPr bwMode="auto">
              <a:xfrm flipH="1">
                <a:off x="4269" y="1763"/>
                <a:ext cx="29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3" name="Line 119"/>
              <p:cNvSpPr>
                <a:spLocks noChangeShapeType="1"/>
              </p:cNvSpPr>
              <p:nvPr/>
            </p:nvSpPr>
            <p:spPr bwMode="auto">
              <a:xfrm flipV="1">
                <a:off x="4284" y="1748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4" name="Line 120"/>
              <p:cNvSpPr>
                <a:spLocks noChangeShapeType="1"/>
              </p:cNvSpPr>
              <p:nvPr/>
            </p:nvSpPr>
            <p:spPr bwMode="auto">
              <a:xfrm>
                <a:off x="4468" y="1756"/>
                <a:ext cx="14" cy="14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5" name="Line 121"/>
              <p:cNvSpPr>
                <a:spLocks noChangeShapeType="1"/>
              </p:cNvSpPr>
              <p:nvPr/>
            </p:nvSpPr>
            <p:spPr bwMode="auto">
              <a:xfrm flipV="1">
                <a:off x="4468" y="1756"/>
                <a:ext cx="14" cy="14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6" name="Line 122"/>
              <p:cNvSpPr>
                <a:spLocks noChangeShapeType="1"/>
              </p:cNvSpPr>
              <p:nvPr/>
            </p:nvSpPr>
            <p:spPr bwMode="auto">
              <a:xfrm>
                <a:off x="4461" y="1763"/>
                <a:ext cx="29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7" name="Line 123"/>
              <p:cNvSpPr>
                <a:spLocks noChangeShapeType="1"/>
              </p:cNvSpPr>
              <p:nvPr/>
            </p:nvSpPr>
            <p:spPr bwMode="auto">
              <a:xfrm>
                <a:off x="4475" y="1748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8" name="Line 124"/>
              <p:cNvSpPr>
                <a:spLocks noChangeShapeType="1"/>
              </p:cNvSpPr>
              <p:nvPr/>
            </p:nvSpPr>
            <p:spPr bwMode="auto">
              <a:xfrm flipH="1" flipV="1">
                <a:off x="4468" y="1756"/>
                <a:ext cx="14" cy="14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9" name="Line 125"/>
              <p:cNvSpPr>
                <a:spLocks noChangeShapeType="1"/>
              </p:cNvSpPr>
              <p:nvPr/>
            </p:nvSpPr>
            <p:spPr bwMode="auto">
              <a:xfrm flipH="1">
                <a:off x="4468" y="1756"/>
                <a:ext cx="14" cy="14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0" name="Line 126"/>
              <p:cNvSpPr>
                <a:spLocks noChangeShapeType="1"/>
              </p:cNvSpPr>
              <p:nvPr/>
            </p:nvSpPr>
            <p:spPr bwMode="auto">
              <a:xfrm flipH="1">
                <a:off x="4461" y="1763"/>
                <a:ext cx="29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1" name="Line 127"/>
              <p:cNvSpPr>
                <a:spLocks noChangeShapeType="1"/>
              </p:cNvSpPr>
              <p:nvPr/>
            </p:nvSpPr>
            <p:spPr bwMode="auto">
              <a:xfrm flipV="1">
                <a:off x="4475" y="1748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2" name="Line 128"/>
              <p:cNvSpPr>
                <a:spLocks noChangeShapeType="1"/>
              </p:cNvSpPr>
              <p:nvPr/>
            </p:nvSpPr>
            <p:spPr bwMode="auto">
              <a:xfrm>
                <a:off x="4149" y="1756"/>
                <a:ext cx="14" cy="14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3" name="Line 129"/>
              <p:cNvSpPr>
                <a:spLocks noChangeShapeType="1"/>
              </p:cNvSpPr>
              <p:nvPr/>
            </p:nvSpPr>
            <p:spPr bwMode="auto">
              <a:xfrm flipV="1">
                <a:off x="4149" y="1756"/>
                <a:ext cx="14" cy="14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4" name="Line 130"/>
              <p:cNvSpPr>
                <a:spLocks noChangeShapeType="1"/>
              </p:cNvSpPr>
              <p:nvPr/>
            </p:nvSpPr>
            <p:spPr bwMode="auto">
              <a:xfrm>
                <a:off x="4142" y="1763"/>
                <a:ext cx="28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5" name="Line 131"/>
              <p:cNvSpPr>
                <a:spLocks noChangeShapeType="1"/>
              </p:cNvSpPr>
              <p:nvPr/>
            </p:nvSpPr>
            <p:spPr bwMode="auto">
              <a:xfrm>
                <a:off x="4156" y="1748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6" name="Line 132"/>
              <p:cNvSpPr>
                <a:spLocks noChangeShapeType="1"/>
              </p:cNvSpPr>
              <p:nvPr/>
            </p:nvSpPr>
            <p:spPr bwMode="auto">
              <a:xfrm flipH="1" flipV="1">
                <a:off x="4149" y="1756"/>
                <a:ext cx="14" cy="14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7" name="Line 133"/>
              <p:cNvSpPr>
                <a:spLocks noChangeShapeType="1"/>
              </p:cNvSpPr>
              <p:nvPr/>
            </p:nvSpPr>
            <p:spPr bwMode="auto">
              <a:xfrm flipH="1">
                <a:off x="4149" y="1756"/>
                <a:ext cx="14" cy="14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8" name="Line 134"/>
              <p:cNvSpPr>
                <a:spLocks noChangeShapeType="1"/>
              </p:cNvSpPr>
              <p:nvPr/>
            </p:nvSpPr>
            <p:spPr bwMode="auto">
              <a:xfrm flipH="1">
                <a:off x="4142" y="1763"/>
                <a:ext cx="28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9" name="Line 135"/>
              <p:cNvSpPr>
                <a:spLocks noChangeShapeType="1"/>
              </p:cNvSpPr>
              <p:nvPr/>
            </p:nvSpPr>
            <p:spPr bwMode="auto">
              <a:xfrm flipV="1">
                <a:off x="4156" y="1748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0" name="Line 136"/>
              <p:cNvSpPr>
                <a:spLocks noChangeShapeType="1"/>
              </p:cNvSpPr>
              <p:nvPr/>
            </p:nvSpPr>
            <p:spPr bwMode="auto">
              <a:xfrm>
                <a:off x="4149" y="1756"/>
                <a:ext cx="14" cy="14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1" name="Line 137"/>
              <p:cNvSpPr>
                <a:spLocks noChangeShapeType="1"/>
              </p:cNvSpPr>
              <p:nvPr/>
            </p:nvSpPr>
            <p:spPr bwMode="auto">
              <a:xfrm flipV="1">
                <a:off x="4149" y="1756"/>
                <a:ext cx="14" cy="14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2" name="Line 138"/>
              <p:cNvSpPr>
                <a:spLocks noChangeShapeType="1"/>
              </p:cNvSpPr>
              <p:nvPr/>
            </p:nvSpPr>
            <p:spPr bwMode="auto">
              <a:xfrm>
                <a:off x="4142" y="1763"/>
                <a:ext cx="28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3" name="Line 139"/>
              <p:cNvSpPr>
                <a:spLocks noChangeShapeType="1"/>
              </p:cNvSpPr>
              <p:nvPr/>
            </p:nvSpPr>
            <p:spPr bwMode="auto">
              <a:xfrm>
                <a:off x="4156" y="1748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4" name="Line 140"/>
              <p:cNvSpPr>
                <a:spLocks noChangeShapeType="1"/>
              </p:cNvSpPr>
              <p:nvPr/>
            </p:nvSpPr>
            <p:spPr bwMode="auto">
              <a:xfrm flipH="1" flipV="1">
                <a:off x="4149" y="1756"/>
                <a:ext cx="14" cy="14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5" name="Line 141"/>
              <p:cNvSpPr>
                <a:spLocks noChangeShapeType="1"/>
              </p:cNvSpPr>
              <p:nvPr/>
            </p:nvSpPr>
            <p:spPr bwMode="auto">
              <a:xfrm flipH="1">
                <a:off x="4149" y="1756"/>
                <a:ext cx="14" cy="14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6" name="Line 142"/>
              <p:cNvSpPr>
                <a:spLocks noChangeShapeType="1"/>
              </p:cNvSpPr>
              <p:nvPr/>
            </p:nvSpPr>
            <p:spPr bwMode="auto">
              <a:xfrm flipH="1">
                <a:off x="4142" y="1763"/>
                <a:ext cx="28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7" name="Line 143"/>
              <p:cNvSpPr>
                <a:spLocks noChangeShapeType="1"/>
              </p:cNvSpPr>
              <p:nvPr/>
            </p:nvSpPr>
            <p:spPr bwMode="auto">
              <a:xfrm flipV="1">
                <a:off x="4156" y="1748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8" name="Line 144"/>
              <p:cNvSpPr>
                <a:spLocks noChangeShapeType="1"/>
              </p:cNvSpPr>
              <p:nvPr/>
            </p:nvSpPr>
            <p:spPr bwMode="auto">
              <a:xfrm>
                <a:off x="4660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9" name="Line 145"/>
              <p:cNvSpPr>
                <a:spLocks noChangeShapeType="1"/>
              </p:cNvSpPr>
              <p:nvPr/>
            </p:nvSpPr>
            <p:spPr bwMode="auto">
              <a:xfrm flipV="1">
                <a:off x="4660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0" name="Line 146"/>
              <p:cNvSpPr>
                <a:spLocks noChangeShapeType="1"/>
              </p:cNvSpPr>
              <p:nvPr/>
            </p:nvSpPr>
            <p:spPr bwMode="auto">
              <a:xfrm>
                <a:off x="4653" y="2564"/>
                <a:ext cx="28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1" name="Line 147"/>
              <p:cNvSpPr>
                <a:spLocks noChangeShapeType="1"/>
              </p:cNvSpPr>
              <p:nvPr/>
            </p:nvSpPr>
            <p:spPr bwMode="auto">
              <a:xfrm>
                <a:off x="4667" y="2550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2" name="Line 148"/>
              <p:cNvSpPr>
                <a:spLocks noChangeShapeType="1"/>
              </p:cNvSpPr>
              <p:nvPr/>
            </p:nvSpPr>
            <p:spPr bwMode="auto">
              <a:xfrm flipH="1" flipV="1">
                <a:off x="4660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3" name="Line 149"/>
              <p:cNvSpPr>
                <a:spLocks noChangeShapeType="1"/>
              </p:cNvSpPr>
              <p:nvPr/>
            </p:nvSpPr>
            <p:spPr bwMode="auto">
              <a:xfrm flipH="1">
                <a:off x="4660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4" name="Line 150"/>
              <p:cNvSpPr>
                <a:spLocks noChangeShapeType="1"/>
              </p:cNvSpPr>
              <p:nvPr/>
            </p:nvSpPr>
            <p:spPr bwMode="auto">
              <a:xfrm flipH="1">
                <a:off x="4653" y="2564"/>
                <a:ext cx="28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5" name="Line 151"/>
              <p:cNvSpPr>
                <a:spLocks noChangeShapeType="1"/>
              </p:cNvSpPr>
              <p:nvPr/>
            </p:nvSpPr>
            <p:spPr bwMode="auto">
              <a:xfrm flipV="1">
                <a:off x="4667" y="2550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6" name="Line 152"/>
              <p:cNvSpPr>
                <a:spLocks noChangeShapeType="1"/>
              </p:cNvSpPr>
              <p:nvPr/>
            </p:nvSpPr>
            <p:spPr bwMode="auto">
              <a:xfrm>
                <a:off x="4781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7" name="Line 153"/>
              <p:cNvSpPr>
                <a:spLocks noChangeShapeType="1"/>
              </p:cNvSpPr>
              <p:nvPr/>
            </p:nvSpPr>
            <p:spPr bwMode="auto">
              <a:xfrm flipV="1">
                <a:off x="4781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8" name="Line 154"/>
              <p:cNvSpPr>
                <a:spLocks noChangeShapeType="1"/>
              </p:cNvSpPr>
              <p:nvPr/>
            </p:nvSpPr>
            <p:spPr bwMode="auto">
              <a:xfrm>
                <a:off x="4773" y="2564"/>
                <a:ext cx="29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9" name="Line 155"/>
              <p:cNvSpPr>
                <a:spLocks noChangeShapeType="1"/>
              </p:cNvSpPr>
              <p:nvPr/>
            </p:nvSpPr>
            <p:spPr bwMode="auto">
              <a:xfrm>
                <a:off x="4788" y="2550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0" name="Line 156"/>
              <p:cNvSpPr>
                <a:spLocks noChangeShapeType="1"/>
              </p:cNvSpPr>
              <p:nvPr/>
            </p:nvSpPr>
            <p:spPr bwMode="auto">
              <a:xfrm flipH="1" flipV="1">
                <a:off x="4781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1" name="Line 157"/>
              <p:cNvSpPr>
                <a:spLocks noChangeShapeType="1"/>
              </p:cNvSpPr>
              <p:nvPr/>
            </p:nvSpPr>
            <p:spPr bwMode="auto">
              <a:xfrm flipH="1">
                <a:off x="4781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2" name="Line 158"/>
              <p:cNvSpPr>
                <a:spLocks noChangeShapeType="1"/>
              </p:cNvSpPr>
              <p:nvPr/>
            </p:nvSpPr>
            <p:spPr bwMode="auto">
              <a:xfrm flipH="1">
                <a:off x="4773" y="2564"/>
                <a:ext cx="29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3" name="Line 159"/>
              <p:cNvSpPr>
                <a:spLocks noChangeShapeType="1"/>
              </p:cNvSpPr>
              <p:nvPr/>
            </p:nvSpPr>
            <p:spPr bwMode="auto">
              <a:xfrm flipV="1">
                <a:off x="4788" y="2550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4" name="Line 160"/>
              <p:cNvSpPr>
                <a:spLocks noChangeShapeType="1"/>
              </p:cNvSpPr>
              <p:nvPr/>
            </p:nvSpPr>
            <p:spPr bwMode="auto">
              <a:xfrm>
                <a:off x="4660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5" name="Line 161"/>
              <p:cNvSpPr>
                <a:spLocks noChangeShapeType="1"/>
              </p:cNvSpPr>
              <p:nvPr/>
            </p:nvSpPr>
            <p:spPr bwMode="auto">
              <a:xfrm flipV="1">
                <a:off x="4660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6" name="Line 162"/>
              <p:cNvSpPr>
                <a:spLocks noChangeShapeType="1"/>
              </p:cNvSpPr>
              <p:nvPr/>
            </p:nvSpPr>
            <p:spPr bwMode="auto">
              <a:xfrm>
                <a:off x="4653" y="2564"/>
                <a:ext cx="28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7" name="Line 163"/>
              <p:cNvSpPr>
                <a:spLocks noChangeShapeType="1"/>
              </p:cNvSpPr>
              <p:nvPr/>
            </p:nvSpPr>
            <p:spPr bwMode="auto">
              <a:xfrm>
                <a:off x="4667" y="2550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8" name="Line 164"/>
              <p:cNvSpPr>
                <a:spLocks noChangeShapeType="1"/>
              </p:cNvSpPr>
              <p:nvPr/>
            </p:nvSpPr>
            <p:spPr bwMode="auto">
              <a:xfrm flipH="1" flipV="1">
                <a:off x="4660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9" name="Line 165"/>
              <p:cNvSpPr>
                <a:spLocks noChangeShapeType="1"/>
              </p:cNvSpPr>
              <p:nvPr/>
            </p:nvSpPr>
            <p:spPr bwMode="auto">
              <a:xfrm flipH="1">
                <a:off x="4660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0" name="Line 166"/>
              <p:cNvSpPr>
                <a:spLocks noChangeShapeType="1"/>
              </p:cNvSpPr>
              <p:nvPr/>
            </p:nvSpPr>
            <p:spPr bwMode="auto">
              <a:xfrm flipH="1">
                <a:off x="4653" y="2564"/>
                <a:ext cx="28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1" name="Line 167"/>
              <p:cNvSpPr>
                <a:spLocks noChangeShapeType="1"/>
              </p:cNvSpPr>
              <p:nvPr/>
            </p:nvSpPr>
            <p:spPr bwMode="auto">
              <a:xfrm flipV="1">
                <a:off x="4667" y="2550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2" name="Line 168"/>
              <p:cNvSpPr>
                <a:spLocks noChangeShapeType="1"/>
              </p:cNvSpPr>
              <p:nvPr/>
            </p:nvSpPr>
            <p:spPr bwMode="auto">
              <a:xfrm>
                <a:off x="4468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3" name="Line 169"/>
              <p:cNvSpPr>
                <a:spLocks noChangeShapeType="1"/>
              </p:cNvSpPr>
              <p:nvPr/>
            </p:nvSpPr>
            <p:spPr bwMode="auto">
              <a:xfrm flipV="1">
                <a:off x="4468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4" name="Line 170"/>
              <p:cNvSpPr>
                <a:spLocks noChangeShapeType="1"/>
              </p:cNvSpPr>
              <p:nvPr/>
            </p:nvSpPr>
            <p:spPr bwMode="auto">
              <a:xfrm>
                <a:off x="4461" y="2564"/>
                <a:ext cx="29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5" name="Line 171"/>
              <p:cNvSpPr>
                <a:spLocks noChangeShapeType="1"/>
              </p:cNvSpPr>
              <p:nvPr/>
            </p:nvSpPr>
            <p:spPr bwMode="auto">
              <a:xfrm>
                <a:off x="4475" y="2550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6" name="Line 172"/>
              <p:cNvSpPr>
                <a:spLocks noChangeShapeType="1"/>
              </p:cNvSpPr>
              <p:nvPr/>
            </p:nvSpPr>
            <p:spPr bwMode="auto">
              <a:xfrm flipH="1" flipV="1">
                <a:off x="4468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7" name="Line 173"/>
              <p:cNvSpPr>
                <a:spLocks noChangeShapeType="1"/>
              </p:cNvSpPr>
              <p:nvPr/>
            </p:nvSpPr>
            <p:spPr bwMode="auto">
              <a:xfrm flipH="1">
                <a:off x="4468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8" name="Line 174"/>
              <p:cNvSpPr>
                <a:spLocks noChangeShapeType="1"/>
              </p:cNvSpPr>
              <p:nvPr/>
            </p:nvSpPr>
            <p:spPr bwMode="auto">
              <a:xfrm flipH="1">
                <a:off x="4461" y="2564"/>
                <a:ext cx="29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9" name="Line 175"/>
              <p:cNvSpPr>
                <a:spLocks noChangeShapeType="1"/>
              </p:cNvSpPr>
              <p:nvPr/>
            </p:nvSpPr>
            <p:spPr bwMode="auto">
              <a:xfrm flipV="1">
                <a:off x="4475" y="2550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0" name="Line 176"/>
              <p:cNvSpPr>
                <a:spLocks noChangeShapeType="1"/>
              </p:cNvSpPr>
              <p:nvPr/>
            </p:nvSpPr>
            <p:spPr bwMode="auto">
              <a:xfrm>
                <a:off x="4468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1" name="Line 177"/>
              <p:cNvSpPr>
                <a:spLocks noChangeShapeType="1"/>
              </p:cNvSpPr>
              <p:nvPr/>
            </p:nvSpPr>
            <p:spPr bwMode="auto">
              <a:xfrm flipV="1">
                <a:off x="4468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2" name="Line 178"/>
              <p:cNvSpPr>
                <a:spLocks noChangeShapeType="1"/>
              </p:cNvSpPr>
              <p:nvPr/>
            </p:nvSpPr>
            <p:spPr bwMode="auto">
              <a:xfrm>
                <a:off x="4461" y="2564"/>
                <a:ext cx="29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3" name="Line 179"/>
              <p:cNvSpPr>
                <a:spLocks noChangeShapeType="1"/>
              </p:cNvSpPr>
              <p:nvPr/>
            </p:nvSpPr>
            <p:spPr bwMode="auto">
              <a:xfrm>
                <a:off x="4475" y="2550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4" name="Line 180"/>
              <p:cNvSpPr>
                <a:spLocks noChangeShapeType="1"/>
              </p:cNvSpPr>
              <p:nvPr/>
            </p:nvSpPr>
            <p:spPr bwMode="auto">
              <a:xfrm flipH="1" flipV="1">
                <a:off x="4468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5" name="Line 181"/>
              <p:cNvSpPr>
                <a:spLocks noChangeShapeType="1"/>
              </p:cNvSpPr>
              <p:nvPr/>
            </p:nvSpPr>
            <p:spPr bwMode="auto">
              <a:xfrm flipH="1">
                <a:off x="4468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6" name="Line 182"/>
              <p:cNvSpPr>
                <a:spLocks noChangeShapeType="1"/>
              </p:cNvSpPr>
              <p:nvPr/>
            </p:nvSpPr>
            <p:spPr bwMode="auto">
              <a:xfrm flipH="1">
                <a:off x="4461" y="2564"/>
                <a:ext cx="29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7" name="Line 183"/>
              <p:cNvSpPr>
                <a:spLocks noChangeShapeType="1"/>
              </p:cNvSpPr>
              <p:nvPr/>
            </p:nvSpPr>
            <p:spPr bwMode="auto">
              <a:xfrm flipV="1">
                <a:off x="4475" y="2550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8" name="Line 184"/>
              <p:cNvSpPr>
                <a:spLocks noChangeShapeType="1"/>
              </p:cNvSpPr>
              <p:nvPr/>
            </p:nvSpPr>
            <p:spPr bwMode="auto">
              <a:xfrm>
                <a:off x="4972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9" name="Line 185"/>
              <p:cNvSpPr>
                <a:spLocks noChangeShapeType="1"/>
              </p:cNvSpPr>
              <p:nvPr/>
            </p:nvSpPr>
            <p:spPr bwMode="auto">
              <a:xfrm flipV="1">
                <a:off x="4972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0" name="Line 186"/>
              <p:cNvSpPr>
                <a:spLocks noChangeShapeType="1"/>
              </p:cNvSpPr>
              <p:nvPr/>
            </p:nvSpPr>
            <p:spPr bwMode="auto">
              <a:xfrm>
                <a:off x="4965" y="2564"/>
                <a:ext cx="29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1" name="Line 187"/>
              <p:cNvSpPr>
                <a:spLocks noChangeShapeType="1"/>
              </p:cNvSpPr>
              <p:nvPr/>
            </p:nvSpPr>
            <p:spPr bwMode="auto">
              <a:xfrm>
                <a:off x="4979" y="2550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2" name="Line 188"/>
              <p:cNvSpPr>
                <a:spLocks noChangeShapeType="1"/>
              </p:cNvSpPr>
              <p:nvPr/>
            </p:nvSpPr>
            <p:spPr bwMode="auto">
              <a:xfrm flipH="1" flipV="1">
                <a:off x="4972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3" name="Line 189"/>
              <p:cNvSpPr>
                <a:spLocks noChangeShapeType="1"/>
              </p:cNvSpPr>
              <p:nvPr/>
            </p:nvSpPr>
            <p:spPr bwMode="auto">
              <a:xfrm flipH="1">
                <a:off x="4972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4" name="Line 190"/>
              <p:cNvSpPr>
                <a:spLocks noChangeShapeType="1"/>
              </p:cNvSpPr>
              <p:nvPr/>
            </p:nvSpPr>
            <p:spPr bwMode="auto">
              <a:xfrm flipH="1">
                <a:off x="4965" y="2564"/>
                <a:ext cx="29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5" name="Line 191"/>
              <p:cNvSpPr>
                <a:spLocks noChangeShapeType="1"/>
              </p:cNvSpPr>
              <p:nvPr/>
            </p:nvSpPr>
            <p:spPr bwMode="auto">
              <a:xfrm flipV="1">
                <a:off x="4979" y="2550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6" name="Line 192"/>
              <p:cNvSpPr>
                <a:spLocks noChangeShapeType="1"/>
              </p:cNvSpPr>
              <p:nvPr/>
            </p:nvSpPr>
            <p:spPr bwMode="auto">
              <a:xfrm>
                <a:off x="4781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7" name="Line 193"/>
              <p:cNvSpPr>
                <a:spLocks noChangeShapeType="1"/>
              </p:cNvSpPr>
              <p:nvPr/>
            </p:nvSpPr>
            <p:spPr bwMode="auto">
              <a:xfrm flipV="1">
                <a:off x="4781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8" name="Line 194"/>
              <p:cNvSpPr>
                <a:spLocks noChangeShapeType="1"/>
              </p:cNvSpPr>
              <p:nvPr/>
            </p:nvSpPr>
            <p:spPr bwMode="auto">
              <a:xfrm>
                <a:off x="4773" y="2564"/>
                <a:ext cx="29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9" name="Line 195"/>
              <p:cNvSpPr>
                <a:spLocks noChangeShapeType="1"/>
              </p:cNvSpPr>
              <p:nvPr/>
            </p:nvSpPr>
            <p:spPr bwMode="auto">
              <a:xfrm>
                <a:off x="4788" y="2550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0" name="Line 196"/>
              <p:cNvSpPr>
                <a:spLocks noChangeShapeType="1"/>
              </p:cNvSpPr>
              <p:nvPr/>
            </p:nvSpPr>
            <p:spPr bwMode="auto">
              <a:xfrm flipH="1" flipV="1">
                <a:off x="4781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1" name="Line 197"/>
              <p:cNvSpPr>
                <a:spLocks noChangeShapeType="1"/>
              </p:cNvSpPr>
              <p:nvPr/>
            </p:nvSpPr>
            <p:spPr bwMode="auto">
              <a:xfrm flipH="1">
                <a:off x="4781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2" name="Line 198"/>
              <p:cNvSpPr>
                <a:spLocks noChangeShapeType="1"/>
              </p:cNvSpPr>
              <p:nvPr/>
            </p:nvSpPr>
            <p:spPr bwMode="auto">
              <a:xfrm flipH="1">
                <a:off x="4773" y="2564"/>
                <a:ext cx="29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3" name="Line 199"/>
              <p:cNvSpPr>
                <a:spLocks noChangeShapeType="1"/>
              </p:cNvSpPr>
              <p:nvPr/>
            </p:nvSpPr>
            <p:spPr bwMode="auto">
              <a:xfrm flipV="1">
                <a:off x="4788" y="2550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4" name="Line 200"/>
              <p:cNvSpPr>
                <a:spLocks noChangeShapeType="1"/>
              </p:cNvSpPr>
              <p:nvPr/>
            </p:nvSpPr>
            <p:spPr bwMode="auto">
              <a:xfrm>
                <a:off x="4596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5" name="Line 201"/>
              <p:cNvSpPr>
                <a:spLocks noChangeShapeType="1"/>
              </p:cNvSpPr>
              <p:nvPr/>
            </p:nvSpPr>
            <p:spPr bwMode="auto">
              <a:xfrm flipV="1">
                <a:off x="4596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6" name="Line 202"/>
              <p:cNvSpPr>
                <a:spLocks noChangeShapeType="1"/>
              </p:cNvSpPr>
              <p:nvPr/>
            </p:nvSpPr>
            <p:spPr bwMode="auto">
              <a:xfrm>
                <a:off x="4589" y="2564"/>
                <a:ext cx="28" cy="0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7" name="Line 203"/>
              <p:cNvSpPr>
                <a:spLocks noChangeShapeType="1"/>
              </p:cNvSpPr>
              <p:nvPr/>
            </p:nvSpPr>
            <p:spPr bwMode="auto">
              <a:xfrm>
                <a:off x="4603" y="2550"/>
                <a:ext cx="0" cy="29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8" name="Line 204"/>
              <p:cNvSpPr>
                <a:spLocks noChangeShapeType="1"/>
              </p:cNvSpPr>
              <p:nvPr/>
            </p:nvSpPr>
            <p:spPr bwMode="auto">
              <a:xfrm flipH="1" flipV="1">
                <a:off x="4596" y="2557"/>
                <a:ext cx="14" cy="15"/>
              </a:xfrm>
              <a:prstGeom prst="line">
                <a:avLst/>
              </a:prstGeom>
              <a:noFill/>
              <a:ln w="11113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  <p:sp>
          <p:nvSpPr>
            <p:cNvPr id="8" name="Line 206"/>
            <p:cNvSpPr>
              <a:spLocks noChangeShapeType="1"/>
            </p:cNvSpPr>
            <p:nvPr/>
          </p:nvSpPr>
          <p:spPr bwMode="auto">
            <a:xfrm flipH="1">
              <a:off x="4596" y="2557"/>
              <a:ext cx="14" cy="15"/>
            </a:xfrm>
            <a:prstGeom prst="line">
              <a:avLst/>
            </a:prstGeom>
            <a:noFill/>
            <a:ln w="11113">
              <a:solidFill>
                <a:srgbClr val="AE30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Line 207"/>
            <p:cNvSpPr>
              <a:spLocks noChangeShapeType="1"/>
            </p:cNvSpPr>
            <p:nvPr/>
          </p:nvSpPr>
          <p:spPr bwMode="auto">
            <a:xfrm flipH="1">
              <a:off x="4589" y="2564"/>
              <a:ext cx="28" cy="0"/>
            </a:xfrm>
            <a:prstGeom prst="line">
              <a:avLst/>
            </a:prstGeom>
            <a:noFill/>
            <a:ln w="11113">
              <a:solidFill>
                <a:srgbClr val="AE30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" name="Line 208"/>
            <p:cNvSpPr>
              <a:spLocks noChangeShapeType="1"/>
            </p:cNvSpPr>
            <p:nvPr/>
          </p:nvSpPr>
          <p:spPr bwMode="auto">
            <a:xfrm flipV="1">
              <a:off x="4603" y="2550"/>
              <a:ext cx="0" cy="29"/>
            </a:xfrm>
            <a:prstGeom prst="line">
              <a:avLst/>
            </a:prstGeom>
            <a:noFill/>
            <a:ln w="11113">
              <a:solidFill>
                <a:srgbClr val="AE30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" name="Line 209"/>
            <p:cNvSpPr>
              <a:spLocks noChangeShapeType="1"/>
            </p:cNvSpPr>
            <p:nvPr/>
          </p:nvSpPr>
          <p:spPr bwMode="auto">
            <a:xfrm>
              <a:off x="4660" y="2557"/>
              <a:ext cx="14" cy="15"/>
            </a:xfrm>
            <a:prstGeom prst="line">
              <a:avLst/>
            </a:prstGeom>
            <a:noFill/>
            <a:ln w="11113">
              <a:solidFill>
                <a:srgbClr val="AE30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Line 210"/>
            <p:cNvSpPr>
              <a:spLocks noChangeShapeType="1"/>
            </p:cNvSpPr>
            <p:nvPr/>
          </p:nvSpPr>
          <p:spPr bwMode="auto">
            <a:xfrm flipV="1">
              <a:off x="4660" y="2557"/>
              <a:ext cx="14" cy="15"/>
            </a:xfrm>
            <a:prstGeom prst="line">
              <a:avLst/>
            </a:prstGeom>
            <a:noFill/>
            <a:ln w="11113">
              <a:solidFill>
                <a:srgbClr val="AE30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" name="Line 211"/>
            <p:cNvSpPr>
              <a:spLocks noChangeShapeType="1"/>
            </p:cNvSpPr>
            <p:nvPr/>
          </p:nvSpPr>
          <p:spPr bwMode="auto">
            <a:xfrm>
              <a:off x="4653" y="2564"/>
              <a:ext cx="28" cy="0"/>
            </a:xfrm>
            <a:prstGeom prst="line">
              <a:avLst/>
            </a:prstGeom>
            <a:noFill/>
            <a:ln w="11113">
              <a:solidFill>
                <a:srgbClr val="AE30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" name="Line 212"/>
            <p:cNvSpPr>
              <a:spLocks noChangeShapeType="1"/>
            </p:cNvSpPr>
            <p:nvPr/>
          </p:nvSpPr>
          <p:spPr bwMode="auto">
            <a:xfrm>
              <a:off x="4667" y="2550"/>
              <a:ext cx="0" cy="29"/>
            </a:xfrm>
            <a:prstGeom prst="line">
              <a:avLst/>
            </a:prstGeom>
            <a:noFill/>
            <a:ln w="11113">
              <a:solidFill>
                <a:srgbClr val="AE30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Line 213"/>
            <p:cNvSpPr>
              <a:spLocks noChangeShapeType="1"/>
            </p:cNvSpPr>
            <p:nvPr/>
          </p:nvSpPr>
          <p:spPr bwMode="auto">
            <a:xfrm flipH="1" flipV="1">
              <a:off x="4660" y="2557"/>
              <a:ext cx="14" cy="15"/>
            </a:xfrm>
            <a:prstGeom prst="line">
              <a:avLst/>
            </a:prstGeom>
            <a:noFill/>
            <a:ln w="11113">
              <a:solidFill>
                <a:srgbClr val="AE30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" name="Line 214"/>
            <p:cNvSpPr>
              <a:spLocks noChangeShapeType="1"/>
            </p:cNvSpPr>
            <p:nvPr/>
          </p:nvSpPr>
          <p:spPr bwMode="auto">
            <a:xfrm flipH="1">
              <a:off x="4660" y="2557"/>
              <a:ext cx="14" cy="15"/>
            </a:xfrm>
            <a:prstGeom prst="line">
              <a:avLst/>
            </a:prstGeom>
            <a:noFill/>
            <a:ln w="11113">
              <a:solidFill>
                <a:srgbClr val="AE30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" name="Line 215"/>
            <p:cNvSpPr>
              <a:spLocks noChangeShapeType="1"/>
            </p:cNvSpPr>
            <p:nvPr/>
          </p:nvSpPr>
          <p:spPr bwMode="auto">
            <a:xfrm flipH="1">
              <a:off x="4653" y="2564"/>
              <a:ext cx="28" cy="0"/>
            </a:xfrm>
            <a:prstGeom prst="line">
              <a:avLst/>
            </a:prstGeom>
            <a:noFill/>
            <a:ln w="11113">
              <a:solidFill>
                <a:srgbClr val="AE30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" name="Line 216"/>
            <p:cNvSpPr>
              <a:spLocks noChangeShapeType="1"/>
            </p:cNvSpPr>
            <p:nvPr/>
          </p:nvSpPr>
          <p:spPr bwMode="auto">
            <a:xfrm flipV="1">
              <a:off x="4667" y="2550"/>
              <a:ext cx="0" cy="29"/>
            </a:xfrm>
            <a:prstGeom prst="line">
              <a:avLst/>
            </a:prstGeom>
            <a:noFill/>
            <a:ln w="11113">
              <a:solidFill>
                <a:srgbClr val="AE30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" name="Line 217"/>
            <p:cNvSpPr>
              <a:spLocks noChangeShapeType="1"/>
            </p:cNvSpPr>
            <p:nvPr/>
          </p:nvSpPr>
          <p:spPr bwMode="auto">
            <a:xfrm>
              <a:off x="4468" y="2557"/>
              <a:ext cx="14" cy="15"/>
            </a:xfrm>
            <a:prstGeom prst="line">
              <a:avLst/>
            </a:prstGeom>
            <a:noFill/>
            <a:ln w="11113">
              <a:solidFill>
                <a:srgbClr val="AE30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" name="Line 218"/>
            <p:cNvSpPr>
              <a:spLocks noChangeShapeType="1"/>
            </p:cNvSpPr>
            <p:nvPr/>
          </p:nvSpPr>
          <p:spPr bwMode="auto">
            <a:xfrm flipV="1">
              <a:off x="4468" y="2557"/>
              <a:ext cx="14" cy="15"/>
            </a:xfrm>
            <a:prstGeom prst="line">
              <a:avLst/>
            </a:prstGeom>
            <a:noFill/>
            <a:ln w="11113">
              <a:solidFill>
                <a:srgbClr val="AE30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" name="Line 219"/>
            <p:cNvSpPr>
              <a:spLocks noChangeShapeType="1"/>
            </p:cNvSpPr>
            <p:nvPr/>
          </p:nvSpPr>
          <p:spPr bwMode="auto">
            <a:xfrm>
              <a:off x="4461" y="2564"/>
              <a:ext cx="29" cy="0"/>
            </a:xfrm>
            <a:prstGeom prst="line">
              <a:avLst/>
            </a:prstGeom>
            <a:noFill/>
            <a:ln w="11113">
              <a:solidFill>
                <a:srgbClr val="AE30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" name="Line 220"/>
            <p:cNvSpPr>
              <a:spLocks noChangeShapeType="1"/>
            </p:cNvSpPr>
            <p:nvPr/>
          </p:nvSpPr>
          <p:spPr bwMode="auto">
            <a:xfrm>
              <a:off x="4475" y="2550"/>
              <a:ext cx="0" cy="29"/>
            </a:xfrm>
            <a:prstGeom prst="line">
              <a:avLst/>
            </a:prstGeom>
            <a:noFill/>
            <a:ln w="11113">
              <a:solidFill>
                <a:srgbClr val="AE30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" name="Line 221"/>
            <p:cNvSpPr>
              <a:spLocks noChangeShapeType="1"/>
            </p:cNvSpPr>
            <p:nvPr/>
          </p:nvSpPr>
          <p:spPr bwMode="auto">
            <a:xfrm flipH="1" flipV="1">
              <a:off x="4468" y="2557"/>
              <a:ext cx="14" cy="15"/>
            </a:xfrm>
            <a:prstGeom prst="line">
              <a:avLst/>
            </a:prstGeom>
            <a:noFill/>
            <a:ln w="11113">
              <a:solidFill>
                <a:srgbClr val="AE30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" name="Line 222"/>
            <p:cNvSpPr>
              <a:spLocks noChangeShapeType="1"/>
            </p:cNvSpPr>
            <p:nvPr/>
          </p:nvSpPr>
          <p:spPr bwMode="auto">
            <a:xfrm flipH="1">
              <a:off x="4468" y="2557"/>
              <a:ext cx="14" cy="15"/>
            </a:xfrm>
            <a:prstGeom prst="line">
              <a:avLst/>
            </a:prstGeom>
            <a:noFill/>
            <a:ln w="11113">
              <a:solidFill>
                <a:srgbClr val="AE30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" name="Line 223"/>
            <p:cNvSpPr>
              <a:spLocks noChangeShapeType="1"/>
            </p:cNvSpPr>
            <p:nvPr/>
          </p:nvSpPr>
          <p:spPr bwMode="auto">
            <a:xfrm flipH="1">
              <a:off x="4461" y="2564"/>
              <a:ext cx="29" cy="0"/>
            </a:xfrm>
            <a:prstGeom prst="line">
              <a:avLst/>
            </a:prstGeom>
            <a:noFill/>
            <a:ln w="11113">
              <a:solidFill>
                <a:srgbClr val="AE30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" name="Line 224"/>
            <p:cNvSpPr>
              <a:spLocks noChangeShapeType="1"/>
            </p:cNvSpPr>
            <p:nvPr/>
          </p:nvSpPr>
          <p:spPr bwMode="auto">
            <a:xfrm flipV="1">
              <a:off x="4475" y="2550"/>
              <a:ext cx="0" cy="29"/>
            </a:xfrm>
            <a:prstGeom prst="line">
              <a:avLst/>
            </a:prstGeom>
            <a:noFill/>
            <a:ln w="11113">
              <a:solidFill>
                <a:srgbClr val="AE30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" name="Line 225"/>
            <p:cNvSpPr>
              <a:spLocks noChangeShapeType="1"/>
            </p:cNvSpPr>
            <p:nvPr/>
          </p:nvSpPr>
          <p:spPr bwMode="auto">
            <a:xfrm>
              <a:off x="3120" y="1763"/>
              <a:ext cx="28" cy="0"/>
            </a:xfrm>
            <a:prstGeom prst="line">
              <a:avLst/>
            </a:prstGeom>
            <a:noFill/>
            <a:ln w="11113">
              <a:solidFill>
                <a:srgbClr val="8B451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" name="Line 226"/>
            <p:cNvSpPr>
              <a:spLocks noChangeShapeType="1"/>
            </p:cNvSpPr>
            <p:nvPr/>
          </p:nvSpPr>
          <p:spPr bwMode="auto">
            <a:xfrm>
              <a:off x="3134" y="1748"/>
              <a:ext cx="0" cy="29"/>
            </a:xfrm>
            <a:prstGeom prst="line">
              <a:avLst/>
            </a:prstGeom>
            <a:noFill/>
            <a:ln w="11113">
              <a:solidFill>
                <a:srgbClr val="8B451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9" name="Line 227"/>
            <p:cNvSpPr>
              <a:spLocks noChangeShapeType="1"/>
            </p:cNvSpPr>
            <p:nvPr/>
          </p:nvSpPr>
          <p:spPr bwMode="auto">
            <a:xfrm flipH="1">
              <a:off x="3120" y="1763"/>
              <a:ext cx="28" cy="0"/>
            </a:xfrm>
            <a:prstGeom prst="line">
              <a:avLst/>
            </a:prstGeom>
            <a:noFill/>
            <a:ln w="11113">
              <a:solidFill>
                <a:srgbClr val="B22C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0" name="Line 228"/>
            <p:cNvSpPr>
              <a:spLocks noChangeShapeType="1"/>
            </p:cNvSpPr>
            <p:nvPr/>
          </p:nvSpPr>
          <p:spPr bwMode="auto">
            <a:xfrm flipV="1">
              <a:off x="3134" y="1748"/>
              <a:ext cx="0" cy="29"/>
            </a:xfrm>
            <a:prstGeom prst="line">
              <a:avLst/>
            </a:prstGeom>
            <a:noFill/>
            <a:ln w="11113">
              <a:solidFill>
                <a:srgbClr val="8B451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1" name="Line 229"/>
            <p:cNvSpPr>
              <a:spLocks noChangeShapeType="1"/>
            </p:cNvSpPr>
            <p:nvPr/>
          </p:nvSpPr>
          <p:spPr bwMode="auto">
            <a:xfrm>
              <a:off x="3198" y="2564"/>
              <a:ext cx="28" cy="0"/>
            </a:xfrm>
            <a:prstGeom prst="line">
              <a:avLst/>
            </a:prstGeom>
            <a:noFill/>
            <a:ln w="11113">
              <a:solidFill>
                <a:srgbClr val="8B451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2" name="Line 230"/>
            <p:cNvSpPr>
              <a:spLocks noChangeShapeType="1"/>
            </p:cNvSpPr>
            <p:nvPr/>
          </p:nvSpPr>
          <p:spPr bwMode="auto">
            <a:xfrm>
              <a:off x="3212" y="2550"/>
              <a:ext cx="0" cy="29"/>
            </a:xfrm>
            <a:prstGeom prst="line">
              <a:avLst/>
            </a:prstGeom>
            <a:noFill/>
            <a:ln w="11113">
              <a:solidFill>
                <a:srgbClr val="8B451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3" name="Line 231"/>
            <p:cNvSpPr>
              <a:spLocks noChangeShapeType="1"/>
            </p:cNvSpPr>
            <p:nvPr/>
          </p:nvSpPr>
          <p:spPr bwMode="auto">
            <a:xfrm flipH="1">
              <a:off x="3198" y="2564"/>
              <a:ext cx="28" cy="0"/>
            </a:xfrm>
            <a:prstGeom prst="line">
              <a:avLst/>
            </a:prstGeom>
            <a:noFill/>
            <a:ln w="11113">
              <a:solidFill>
                <a:srgbClr val="8B451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4" name="Line 232"/>
            <p:cNvSpPr>
              <a:spLocks noChangeShapeType="1"/>
            </p:cNvSpPr>
            <p:nvPr/>
          </p:nvSpPr>
          <p:spPr bwMode="auto">
            <a:xfrm flipV="1">
              <a:off x="3212" y="2550"/>
              <a:ext cx="0" cy="29"/>
            </a:xfrm>
            <a:prstGeom prst="line">
              <a:avLst/>
            </a:prstGeom>
            <a:noFill/>
            <a:ln w="11113">
              <a:solidFill>
                <a:srgbClr val="B22C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5" name="Line 233"/>
            <p:cNvSpPr>
              <a:spLocks noChangeShapeType="1"/>
            </p:cNvSpPr>
            <p:nvPr/>
          </p:nvSpPr>
          <p:spPr bwMode="auto">
            <a:xfrm flipV="1">
              <a:off x="2644" y="1684"/>
              <a:ext cx="0" cy="165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6" name="Line 234"/>
            <p:cNvSpPr>
              <a:spLocks noChangeShapeType="1"/>
            </p:cNvSpPr>
            <p:nvPr/>
          </p:nvSpPr>
          <p:spPr bwMode="auto">
            <a:xfrm>
              <a:off x="2644" y="1684"/>
              <a:ext cx="0" cy="79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7" name="Line 235"/>
            <p:cNvSpPr>
              <a:spLocks noChangeShapeType="1"/>
            </p:cNvSpPr>
            <p:nvPr/>
          </p:nvSpPr>
          <p:spPr bwMode="auto">
            <a:xfrm>
              <a:off x="2644" y="1763"/>
              <a:ext cx="192" cy="0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8" name="Line 236"/>
            <p:cNvSpPr>
              <a:spLocks noChangeShapeType="1"/>
            </p:cNvSpPr>
            <p:nvPr/>
          </p:nvSpPr>
          <p:spPr bwMode="auto">
            <a:xfrm flipV="1">
              <a:off x="2836" y="1448"/>
              <a:ext cx="0" cy="315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9" name="Line 237"/>
            <p:cNvSpPr>
              <a:spLocks noChangeShapeType="1"/>
            </p:cNvSpPr>
            <p:nvPr/>
          </p:nvSpPr>
          <p:spPr bwMode="auto">
            <a:xfrm>
              <a:off x="2836" y="1448"/>
              <a:ext cx="184" cy="0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>
              <a:off x="3020" y="1448"/>
              <a:ext cx="0" cy="122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1" name="Line 239"/>
            <p:cNvSpPr>
              <a:spLocks noChangeShapeType="1"/>
            </p:cNvSpPr>
            <p:nvPr/>
          </p:nvSpPr>
          <p:spPr bwMode="auto">
            <a:xfrm>
              <a:off x="3020" y="1570"/>
              <a:ext cx="0" cy="393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2" name="Line 240"/>
            <p:cNvSpPr>
              <a:spLocks noChangeShapeType="1"/>
            </p:cNvSpPr>
            <p:nvPr/>
          </p:nvSpPr>
          <p:spPr bwMode="auto">
            <a:xfrm flipV="1">
              <a:off x="3020" y="1570"/>
              <a:ext cx="0" cy="393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3" name="Line 241"/>
            <p:cNvSpPr>
              <a:spLocks noChangeShapeType="1"/>
            </p:cNvSpPr>
            <p:nvPr/>
          </p:nvSpPr>
          <p:spPr bwMode="auto">
            <a:xfrm flipV="1">
              <a:off x="3020" y="1448"/>
              <a:ext cx="0" cy="122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4" name="Line 242"/>
            <p:cNvSpPr>
              <a:spLocks noChangeShapeType="1"/>
            </p:cNvSpPr>
            <p:nvPr/>
          </p:nvSpPr>
          <p:spPr bwMode="auto">
            <a:xfrm>
              <a:off x="3020" y="1448"/>
              <a:ext cx="320" cy="0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5" name="Line 243"/>
            <p:cNvSpPr>
              <a:spLocks noChangeShapeType="1"/>
            </p:cNvSpPr>
            <p:nvPr/>
          </p:nvSpPr>
          <p:spPr bwMode="auto">
            <a:xfrm>
              <a:off x="3340" y="1448"/>
              <a:ext cx="0" cy="315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6" name="Line 244"/>
            <p:cNvSpPr>
              <a:spLocks noChangeShapeType="1"/>
            </p:cNvSpPr>
            <p:nvPr/>
          </p:nvSpPr>
          <p:spPr bwMode="auto">
            <a:xfrm>
              <a:off x="3340" y="1763"/>
              <a:ext cx="759" cy="0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7" name="Line 245"/>
            <p:cNvSpPr>
              <a:spLocks noChangeShapeType="1"/>
            </p:cNvSpPr>
            <p:nvPr/>
          </p:nvSpPr>
          <p:spPr bwMode="auto">
            <a:xfrm flipV="1">
              <a:off x="4099" y="1684"/>
              <a:ext cx="0" cy="79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8" name="Line 246"/>
            <p:cNvSpPr>
              <a:spLocks noChangeShapeType="1"/>
            </p:cNvSpPr>
            <p:nvPr/>
          </p:nvSpPr>
          <p:spPr bwMode="auto">
            <a:xfrm>
              <a:off x="4099" y="1684"/>
              <a:ext cx="0" cy="165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9" name="Line 247"/>
            <p:cNvSpPr>
              <a:spLocks noChangeShapeType="1"/>
            </p:cNvSpPr>
            <p:nvPr/>
          </p:nvSpPr>
          <p:spPr bwMode="auto">
            <a:xfrm flipV="1">
              <a:off x="4099" y="1763"/>
              <a:ext cx="0" cy="86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0" name="Line 248"/>
            <p:cNvSpPr>
              <a:spLocks noChangeShapeType="1"/>
            </p:cNvSpPr>
            <p:nvPr/>
          </p:nvSpPr>
          <p:spPr bwMode="auto">
            <a:xfrm flipH="1">
              <a:off x="3340" y="1763"/>
              <a:ext cx="759" cy="0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1" name="Line 249"/>
            <p:cNvSpPr>
              <a:spLocks noChangeShapeType="1"/>
            </p:cNvSpPr>
            <p:nvPr/>
          </p:nvSpPr>
          <p:spPr bwMode="auto">
            <a:xfrm>
              <a:off x="3340" y="1763"/>
              <a:ext cx="0" cy="322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2" name="Line 250"/>
            <p:cNvSpPr>
              <a:spLocks noChangeShapeType="1"/>
            </p:cNvSpPr>
            <p:nvPr/>
          </p:nvSpPr>
          <p:spPr bwMode="auto">
            <a:xfrm flipH="1">
              <a:off x="3020" y="2085"/>
              <a:ext cx="320" cy="0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3" name="Line 251"/>
            <p:cNvSpPr>
              <a:spLocks noChangeShapeType="1"/>
            </p:cNvSpPr>
            <p:nvPr/>
          </p:nvSpPr>
          <p:spPr bwMode="auto">
            <a:xfrm flipV="1">
              <a:off x="3020" y="1963"/>
              <a:ext cx="0" cy="122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4" name="Line 252"/>
            <p:cNvSpPr>
              <a:spLocks noChangeShapeType="1"/>
            </p:cNvSpPr>
            <p:nvPr/>
          </p:nvSpPr>
          <p:spPr bwMode="auto">
            <a:xfrm>
              <a:off x="3020" y="1963"/>
              <a:ext cx="0" cy="122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5" name="Line 253"/>
            <p:cNvSpPr>
              <a:spLocks noChangeShapeType="1"/>
            </p:cNvSpPr>
            <p:nvPr/>
          </p:nvSpPr>
          <p:spPr bwMode="auto">
            <a:xfrm flipH="1">
              <a:off x="2836" y="2085"/>
              <a:ext cx="184" cy="0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6" name="Line 254"/>
            <p:cNvSpPr>
              <a:spLocks noChangeShapeType="1"/>
            </p:cNvSpPr>
            <p:nvPr/>
          </p:nvSpPr>
          <p:spPr bwMode="auto">
            <a:xfrm flipV="1">
              <a:off x="2836" y="1763"/>
              <a:ext cx="0" cy="322"/>
            </a:xfrm>
            <a:prstGeom prst="line">
              <a:avLst/>
            </a:prstGeom>
            <a:noFill/>
            <a:ln w="22225" cap="flat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7" name="Line 255"/>
            <p:cNvSpPr>
              <a:spLocks noChangeShapeType="1"/>
            </p:cNvSpPr>
            <p:nvPr/>
          </p:nvSpPr>
          <p:spPr bwMode="auto">
            <a:xfrm flipV="1">
              <a:off x="2644" y="2479"/>
              <a:ext cx="0" cy="164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8" name="Line 256"/>
            <p:cNvSpPr>
              <a:spLocks noChangeShapeType="1"/>
            </p:cNvSpPr>
            <p:nvPr/>
          </p:nvSpPr>
          <p:spPr bwMode="auto">
            <a:xfrm>
              <a:off x="2644" y="2479"/>
              <a:ext cx="0" cy="85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9" name="Line 257"/>
            <p:cNvSpPr>
              <a:spLocks noChangeShapeType="1"/>
            </p:cNvSpPr>
            <p:nvPr/>
          </p:nvSpPr>
          <p:spPr bwMode="auto">
            <a:xfrm>
              <a:off x="2644" y="2564"/>
              <a:ext cx="192" cy="0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0" name="Line 258"/>
            <p:cNvSpPr>
              <a:spLocks noChangeShapeType="1"/>
            </p:cNvSpPr>
            <p:nvPr/>
          </p:nvSpPr>
          <p:spPr bwMode="auto">
            <a:xfrm flipV="1">
              <a:off x="2836" y="2242"/>
              <a:ext cx="0" cy="322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1" name="Line 259"/>
            <p:cNvSpPr>
              <a:spLocks noChangeShapeType="1"/>
            </p:cNvSpPr>
            <p:nvPr/>
          </p:nvSpPr>
          <p:spPr bwMode="auto">
            <a:xfrm>
              <a:off x="2836" y="2242"/>
              <a:ext cx="248" cy="0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2" name="Line 260"/>
            <p:cNvSpPr>
              <a:spLocks noChangeShapeType="1"/>
            </p:cNvSpPr>
            <p:nvPr/>
          </p:nvSpPr>
          <p:spPr bwMode="auto">
            <a:xfrm>
              <a:off x="3084" y="2242"/>
              <a:ext cx="0" cy="122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3" name="Line 261"/>
            <p:cNvSpPr>
              <a:spLocks noChangeShapeType="1"/>
            </p:cNvSpPr>
            <p:nvPr/>
          </p:nvSpPr>
          <p:spPr bwMode="auto">
            <a:xfrm>
              <a:off x="3084" y="2364"/>
              <a:ext cx="0" cy="394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4" name="Line 262"/>
            <p:cNvSpPr>
              <a:spLocks noChangeShapeType="1"/>
            </p:cNvSpPr>
            <p:nvPr/>
          </p:nvSpPr>
          <p:spPr bwMode="auto">
            <a:xfrm flipV="1">
              <a:off x="3084" y="2364"/>
              <a:ext cx="0" cy="394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5" name="Line 263"/>
            <p:cNvSpPr>
              <a:spLocks noChangeShapeType="1"/>
            </p:cNvSpPr>
            <p:nvPr/>
          </p:nvSpPr>
          <p:spPr bwMode="auto">
            <a:xfrm flipV="1">
              <a:off x="3084" y="2242"/>
              <a:ext cx="0" cy="122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6" name="Line 264"/>
            <p:cNvSpPr>
              <a:spLocks noChangeShapeType="1"/>
            </p:cNvSpPr>
            <p:nvPr/>
          </p:nvSpPr>
          <p:spPr bwMode="auto">
            <a:xfrm>
              <a:off x="3084" y="2242"/>
              <a:ext cx="383" cy="0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7" name="Line 265"/>
            <p:cNvSpPr>
              <a:spLocks noChangeShapeType="1"/>
            </p:cNvSpPr>
            <p:nvPr/>
          </p:nvSpPr>
          <p:spPr bwMode="auto">
            <a:xfrm>
              <a:off x="3467" y="2242"/>
              <a:ext cx="0" cy="322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8" name="Line 266"/>
            <p:cNvSpPr>
              <a:spLocks noChangeShapeType="1"/>
            </p:cNvSpPr>
            <p:nvPr/>
          </p:nvSpPr>
          <p:spPr bwMode="auto">
            <a:xfrm>
              <a:off x="3467" y="2564"/>
              <a:ext cx="944" cy="0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9" name="Line 267"/>
            <p:cNvSpPr>
              <a:spLocks noChangeShapeType="1"/>
            </p:cNvSpPr>
            <p:nvPr/>
          </p:nvSpPr>
          <p:spPr bwMode="auto">
            <a:xfrm flipV="1">
              <a:off x="4411" y="2479"/>
              <a:ext cx="0" cy="85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0" name="Line 268"/>
            <p:cNvSpPr>
              <a:spLocks noChangeShapeType="1"/>
            </p:cNvSpPr>
            <p:nvPr/>
          </p:nvSpPr>
          <p:spPr bwMode="auto">
            <a:xfrm>
              <a:off x="4411" y="2479"/>
              <a:ext cx="0" cy="164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1" name="Line 269"/>
            <p:cNvSpPr>
              <a:spLocks noChangeShapeType="1"/>
            </p:cNvSpPr>
            <p:nvPr/>
          </p:nvSpPr>
          <p:spPr bwMode="auto">
            <a:xfrm flipV="1">
              <a:off x="4411" y="2564"/>
              <a:ext cx="0" cy="79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2" name="Line 270"/>
            <p:cNvSpPr>
              <a:spLocks noChangeShapeType="1"/>
            </p:cNvSpPr>
            <p:nvPr/>
          </p:nvSpPr>
          <p:spPr bwMode="auto">
            <a:xfrm flipH="1">
              <a:off x="3467" y="2564"/>
              <a:ext cx="944" cy="0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3" name="Line 271"/>
            <p:cNvSpPr>
              <a:spLocks noChangeShapeType="1"/>
            </p:cNvSpPr>
            <p:nvPr/>
          </p:nvSpPr>
          <p:spPr bwMode="auto">
            <a:xfrm>
              <a:off x="3467" y="2564"/>
              <a:ext cx="0" cy="315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4" name="Line 272"/>
            <p:cNvSpPr>
              <a:spLocks noChangeShapeType="1"/>
            </p:cNvSpPr>
            <p:nvPr/>
          </p:nvSpPr>
          <p:spPr bwMode="auto">
            <a:xfrm flipH="1">
              <a:off x="3084" y="2879"/>
              <a:ext cx="383" cy="0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5" name="Line 273"/>
            <p:cNvSpPr>
              <a:spLocks noChangeShapeType="1"/>
            </p:cNvSpPr>
            <p:nvPr/>
          </p:nvSpPr>
          <p:spPr bwMode="auto">
            <a:xfrm flipV="1">
              <a:off x="3084" y="2758"/>
              <a:ext cx="0" cy="121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6" name="Line 274"/>
            <p:cNvSpPr>
              <a:spLocks noChangeShapeType="1"/>
            </p:cNvSpPr>
            <p:nvPr/>
          </p:nvSpPr>
          <p:spPr bwMode="auto">
            <a:xfrm>
              <a:off x="3084" y="2758"/>
              <a:ext cx="0" cy="121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7" name="Line 275"/>
            <p:cNvSpPr>
              <a:spLocks noChangeShapeType="1"/>
            </p:cNvSpPr>
            <p:nvPr/>
          </p:nvSpPr>
          <p:spPr bwMode="auto">
            <a:xfrm flipH="1">
              <a:off x="2836" y="2879"/>
              <a:ext cx="248" cy="0"/>
            </a:xfrm>
            <a:prstGeom prst="line">
              <a:avLst/>
            </a:prstGeom>
            <a:noFill/>
            <a:ln w="222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8" name="Line 276"/>
            <p:cNvSpPr>
              <a:spLocks noChangeShapeType="1"/>
            </p:cNvSpPr>
            <p:nvPr/>
          </p:nvSpPr>
          <p:spPr bwMode="auto">
            <a:xfrm flipV="1">
              <a:off x="2836" y="2564"/>
              <a:ext cx="0" cy="315"/>
            </a:xfrm>
            <a:prstGeom prst="line">
              <a:avLst/>
            </a:prstGeom>
            <a:noFill/>
            <a:ln w="22225" cap="flat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9" name="Rectangle 277"/>
            <p:cNvSpPr>
              <a:spLocks noChangeArrowheads="1"/>
            </p:cNvSpPr>
            <p:nvPr/>
          </p:nvSpPr>
          <p:spPr bwMode="auto">
            <a:xfrm>
              <a:off x="3504" y="3159"/>
              <a:ext cx="66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1" i="0" u="none" strike="noStrike" cap="none" normalizeH="0" baseline="0" dirty="0" smtClean="0">
                  <a:ln>
                    <a:noFill/>
                  </a:ln>
                  <a:solidFill>
                    <a:srgbClr val="D50066"/>
                  </a:solidFill>
                  <a:effectLst/>
                  <a:latin typeface="Arial" panose="020B0604020202020204" pitchFamily="34" charset="0"/>
                </a:rPr>
                <a:t>YearsCodePro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D50066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278"/>
            <p:cNvSpPr>
              <a:spLocks noChangeArrowheads="1"/>
            </p:cNvSpPr>
            <p:nvPr/>
          </p:nvSpPr>
          <p:spPr bwMode="auto">
            <a:xfrm>
              <a:off x="2033" y="1712"/>
              <a:ext cx="419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Portugal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279"/>
            <p:cNvSpPr>
              <a:spLocks noChangeArrowheads="1"/>
            </p:cNvSpPr>
            <p:nvPr/>
          </p:nvSpPr>
          <p:spPr bwMode="auto">
            <a:xfrm>
              <a:off x="2154" y="2514"/>
              <a:ext cx="29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Spain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280"/>
            <p:cNvSpPr>
              <a:spLocks noChangeArrowheads="1"/>
            </p:cNvSpPr>
            <p:nvPr/>
          </p:nvSpPr>
          <p:spPr bwMode="auto">
            <a:xfrm>
              <a:off x="2588" y="1133"/>
              <a:ext cx="251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Box-Whisker Plot for YearsCodePro with factor Country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281"/>
            <p:cNvSpPr>
              <a:spLocks noChangeArrowheads="1"/>
            </p:cNvSpPr>
            <p:nvPr/>
          </p:nvSpPr>
          <p:spPr bwMode="auto">
            <a:xfrm>
              <a:off x="2534" y="3037"/>
              <a:ext cx="9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282"/>
            <p:cNvSpPr>
              <a:spLocks noChangeArrowheads="1"/>
            </p:cNvSpPr>
            <p:nvPr/>
          </p:nvSpPr>
          <p:spPr bwMode="auto">
            <a:xfrm>
              <a:off x="3138" y="3037"/>
              <a:ext cx="14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283"/>
            <p:cNvSpPr>
              <a:spLocks noChangeArrowheads="1"/>
            </p:cNvSpPr>
            <p:nvPr/>
          </p:nvSpPr>
          <p:spPr bwMode="auto">
            <a:xfrm>
              <a:off x="3770" y="3037"/>
              <a:ext cx="14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284"/>
            <p:cNvSpPr>
              <a:spLocks noChangeArrowheads="1"/>
            </p:cNvSpPr>
            <p:nvPr/>
          </p:nvSpPr>
          <p:spPr bwMode="auto">
            <a:xfrm>
              <a:off x="4401" y="3037"/>
              <a:ext cx="14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285"/>
            <p:cNvSpPr>
              <a:spLocks noChangeArrowheads="1"/>
            </p:cNvSpPr>
            <p:nvPr/>
          </p:nvSpPr>
          <p:spPr bwMode="auto">
            <a:xfrm>
              <a:off x="5033" y="3037"/>
              <a:ext cx="14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286"/>
            <p:cNvSpPr>
              <a:spLocks noChangeArrowheads="1"/>
            </p:cNvSpPr>
            <p:nvPr/>
          </p:nvSpPr>
          <p:spPr bwMode="auto">
            <a:xfrm rot="16200000">
              <a:off x="2202" y="2107"/>
              <a:ext cx="37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1" i="0" u="none" strike="noStrike" cap="none" normalizeH="0" baseline="0" dirty="0" smtClean="0">
                  <a:ln>
                    <a:noFill/>
                  </a:ln>
                  <a:solidFill>
                    <a:srgbClr val="D50066"/>
                  </a:solidFill>
                  <a:effectLst/>
                  <a:latin typeface="Arial" panose="020B0604020202020204" pitchFamily="34" charset="0"/>
                </a:rPr>
                <a:t>Country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D50066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213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1</cp:revision>
  <dcterms:created xsi:type="dcterms:W3CDTF">2023-03-25T23:36:32Z</dcterms:created>
  <dcterms:modified xsi:type="dcterms:W3CDTF">2023-03-25T23:36:48Z</dcterms:modified>
</cp:coreProperties>
</file>