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C0C0C0"/>
    <a:srgbClr val="CC0000"/>
    <a:srgbClr val="FF5050"/>
    <a:srgbClr val="FFF2CC"/>
    <a:srgbClr val="548235"/>
    <a:srgbClr val="D50066"/>
    <a:srgbClr val="FF7C80"/>
    <a:srgbClr val="FF99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5A00-ECB9-EF0E-B46A-037F2C485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706A5-765A-9CDA-3CB0-2D3FE35FB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352D-CB9C-A708-E862-65205DB4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EB0-C006-412E-B8E3-6C65DF2F300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CC71-73DF-FE65-FF10-A57E7EC8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CF27-FE3D-0855-AB95-EBF14194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796F-8FA8-4DFD-B7B0-25AD021D9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3F28-101D-58C9-A107-A490A135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8D724-DF0C-9506-31AF-751788FA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9C57-CBE3-381F-1C55-553FE7BF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EB0-C006-412E-B8E3-6C65DF2F300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4573-9C55-2D09-B40D-CB49C8A4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2AA1-EBC5-0330-63EF-3577A6D4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796F-8FA8-4DFD-B7B0-25AD021D9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7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77590-8FDA-7929-4A32-71DEC988F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2A4C6-0A98-94B1-1FFD-B3AB5847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0ADA-F852-2C25-D54D-6FA9D51C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EB0-C006-412E-B8E3-6C65DF2F300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9926-0636-6C1D-BD52-F07DAF34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E688-77CC-EB76-031B-56970BB2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796F-8FA8-4DFD-B7B0-25AD021D9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923-3A1B-929C-119E-4520A06D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4A4B-691A-3D8A-7FAC-4876A1FB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13E6-9820-F3A2-3CED-052A3D26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EB0-C006-412E-B8E3-6C65DF2F300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F48-7817-31B0-CA4D-EB1C3DD2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769A-2B58-5722-493D-5571314E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796F-8FA8-4DFD-B7B0-25AD021D9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60E8-1CDE-582C-1F37-9E37C544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F4039-D03C-08EC-ABCF-7226F3A0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68FC-CF75-14D4-389E-D6DB1B59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EB0-C006-412E-B8E3-6C65DF2F300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E67-2F6E-541F-FF09-C3FF7FB1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B26E-CFAE-BF90-0DD4-2C517D1E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796F-8FA8-4DFD-B7B0-25AD021D9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6184-700A-610D-5399-1DC8E99A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564D-2070-21DD-D795-226960D91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FC363-6C88-6941-BE2D-1C5270775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90C2-3F7A-5649-AF8A-71B2CEAB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EB0-C006-412E-B8E3-6C65DF2F300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7480-3CB4-1787-549C-75159C1D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D056-07A2-02B5-E5B4-D85FAA26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796F-8FA8-4DFD-B7B0-25AD021D9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B529-D86C-1C3F-59CA-E7EA4089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B66B8-2097-A9EA-B234-E0680484A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147BD-6309-0F05-51A7-367F3DB91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F2FD7-3A21-A7CA-C28F-7D59AE2A5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53D52-060A-F60E-9EED-4B61A5946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D8EAA-B563-13DD-8765-8357A8D6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EB0-C006-412E-B8E3-6C65DF2F300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0F89B-260C-78DC-0A02-DBC10151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9E45A-860F-4E2A-F531-BD517AA2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796F-8FA8-4DFD-B7B0-25AD021D9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F468-8454-00C7-1DAF-9B83F4A2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68B8E-F4EA-8CDF-7F06-B647D711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EB0-C006-412E-B8E3-6C65DF2F300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1C912-7EE7-5027-145A-7E761289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2C150-A9F2-1513-EF9E-C96B3DCA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796F-8FA8-4DFD-B7B0-25AD021D9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91D35-E2BB-48D6-8D5B-F9EEC27F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EB0-C006-412E-B8E3-6C65DF2F300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65CB7-5067-5D1C-A57D-C0B1367B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ABE90-72FD-FD07-033D-541FD0C8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796F-8FA8-4DFD-B7B0-25AD021D9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3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35B0-45AE-3924-6215-BB18EAFD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B914-F5AD-C318-5C50-2481985D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1DE3B-0085-EDF4-6C26-A00B37B01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87A05-0249-5A05-37D7-E16AAE3B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EB0-C006-412E-B8E3-6C65DF2F300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0B4D7-8CF0-29AF-FDBB-FAB012A3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BAC43-156B-4986-B324-71DA39D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796F-8FA8-4DFD-B7B0-25AD021D9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7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425B-AD80-DA3A-453C-E5B9E949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36A27-7BBA-5F13-D2DD-D80CE56AA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2426F-8458-EA6D-39DD-052DCC60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2659A-044B-0892-6C82-E7A9DECF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EB0-C006-412E-B8E3-6C65DF2F300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2847B-89C5-026E-6444-B16966DB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C996-60D4-C031-32BD-E18EF223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796F-8FA8-4DFD-B7B0-25AD021D9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9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2400F-7E11-3E05-37CD-83A4B851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31B2-2BA0-E5D6-7771-67057F781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BE48-C2EA-1869-E9AC-950DA30B4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EEB0-C006-412E-B8E3-6C65DF2F300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C861-0BDC-7A01-7BBD-041331B78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FCE2-02F1-5A96-C9DE-1C1E23AF7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796F-8FA8-4DFD-B7B0-25AD021D9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4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0">
            <a:extLst>
              <a:ext uri="{FF2B5EF4-FFF2-40B4-BE49-F238E27FC236}">
                <a16:creationId xmlns:a16="http://schemas.microsoft.com/office/drawing/2014/main" id="{9CC25952-BC61-C9E8-36E6-B758380D78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8" y="871538"/>
            <a:ext cx="8162925" cy="5114925"/>
            <a:chOff x="1269" y="549"/>
            <a:chExt cx="5142" cy="3222"/>
          </a:xfrm>
        </p:grpSpPr>
        <p:sp>
          <p:nvSpPr>
            <p:cNvPr id="119" name="AutoShape 109">
              <a:extLst>
                <a:ext uri="{FF2B5EF4-FFF2-40B4-BE49-F238E27FC236}">
                  <a16:creationId xmlns:a16="http://schemas.microsoft.com/office/drawing/2014/main" id="{AE7EA242-7D0A-A8B0-74C4-0CF11FF2E55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2">
              <a:extLst>
                <a:ext uri="{FF2B5EF4-FFF2-40B4-BE49-F238E27FC236}">
                  <a16:creationId xmlns:a16="http://schemas.microsoft.com/office/drawing/2014/main" id="{DB9D3DC5-7EF2-F5B4-8ACB-AD2E5422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" y="1209"/>
              <a:ext cx="3013" cy="18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13">
              <a:extLst>
                <a:ext uri="{FF2B5EF4-FFF2-40B4-BE49-F238E27FC236}">
                  <a16:creationId xmlns:a16="http://schemas.microsoft.com/office/drawing/2014/main" id="{3CAFC99E-75A0-70DA-7804-345AB1B84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3109"/>
              <a:ext cx="30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14">
              <a:extLst>
                <a:ext uri="{FF2B5EF4-FFF2-40B4-BE49-F238E27FC236}">
                  <a16:creationId xmlns:a16="http://schemas.microsoft.com/office/drawing/2014/main" id="{797BC696-89C8-F4F0-D625-61988E388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3109"/>
              <a:ext cx="30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15">
              <a:extLst>
                <a:ext uri="{FF2B5EF4-FFF2-40B4-BE49-F238E27FC236}">
                  <a16:creationId xmlns:a16="http://schemas.microsoft.com/office/drawing/2014/main" id="{A22EFECB-CAC2-FBE8-381E-D5B32F9B9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306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16">
              <a:extLst>
                <a:ext uri="{FF2B5EF4-FFF2-40B4-BE49-F238E27FC236}">
                  <a16:creationId xmlns:a16="http://schemas.microsoft.com/office/drawing/2014/main" id="{2E6900D6-98CA-CCB5-D838-DFB9D62C5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306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7">
              <a:extLst>
                <a:ext uri="{FF2B5EF4-FFF2-40B4-BE49-F238E27FC236}">
                  <a16:creationId xmlns:a16="http://schemas.microsoft.com/office/drawing/2014/main" id="{FAB0A952-7274-1F8F-07C8-A42BE7C6A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7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18">
              <a:extLst>
                <a:ext uri="{FF2B5EF4-FFF2-40B4-BE49-F238E27FC236}">
                  <a16:creationId xmlns:a16="http://schemas.microsoft.com/office/drawing/2014/main" id="{7CD0A970-2537-2FC5-26E8-8DA939C12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7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19">
              <a:extLst>
                <a:ext uri="{FF2B5EF4-FFF2-40B4-BE49-F238E27FC236}">
                  <a16:creationId xmlns:a16="http://schemas.microsoft.com/office/drawing/2014/main" id="{36247E8F-E36F-397B-F530-4DED514D9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2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20">
              <a:extLst>
                <a:ext uri="{FF2B5EF4-FFF2-40B4-BE49-F238E27FC236}">
                  <a16:creationId xmlns:a16="http://schemas.microsoft.com/office/drawing/2014/main" id="{9FA0B0B4-D087-E71B-12A5-ACD1881C1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21">
              <a:extLst>
                <a:ext uri="{FF2B5EF4-FFF2-40B4-BE49-F238E27FC236}">
                  <a16:creationId xmlns:a16="http://schemas.microsoft.com/office/drawing/2014/main" id="{1A4F8390-D24B-F9E7-ACB1-7D52C8140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8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22">
              <a:extLst>
                <a:ext uri="{FF2B5EF4-FFF2-40B4-BE49-F238E27FC236}">
                  <a16:creationId xmlns:a16="http://schemas.microsoft.com/office/drawing/2014/main" id="{10824DED-E184-A98D-4CC1-A59A121A9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23">
              <a:extLst>
                <a:ext uri="{FF2B5EF4-FFF2-40B4-BE49-F238E27FC236}">
                  <a16:creationId xmlns:a16="http://schemas.microsoft.com/office/drawing/2014/main" id="{7CC67F04-8DAF-AF80-B05E-0F04EA320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5" y="306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24">
              <a:extLst>
                <a:ext uri="{FF2B5EF4-FFF2-40B4-BE49-F238E27FC236}">
                  <a16:creationId xmlns:a16="http://schemas.microsoft.com/office/drawing/2014/main" id="{110D728F-B829-C5FA-21EE-F45BC0771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306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25">
              <a:extLst>
                <a:ext uri="{FF2B5EF4-FFF2-40B4-BE49-F238E27FC236}">
                  <a16:creationId xmlns:a16="http://schemas.microsoft.com/office/drawing/2014/main" id="{0E0F0C0B-9677-A21C-0254-678F8CF68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2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26">
              <a:extLst>
                <a:ext uri="{FF2B5EF4-FFF2-40B4-BE49-F238E27FC236}">
                  <a16:creationId xmlns:a16="http://schemas.microsoft.com/office/drawing/2014/main" id="{0F6E2985-FDF6-8EE8-97C1-D02042A1E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27">
              <a:extLst>
                <a:ext uri="{FF2B5EF4-FFF2-40B4-BE49-F238E27FC236}">
                  <a16:creationId xmlns:a16="http://schemas.microsoft.com/office/drawing/2014/main" id="{2D7E2C4C-AEF5-9BD2-F675-13CA9EC50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7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28">
              <a:extLst>
                <a:ext uri="{FF2B5EF4-FFF2-40B4-BE49-F238E27FC236}">
                  <a16:creationId xmlns:a16="http://schemas.microsoft.com/office/drawing/2014/main" id="{DE335848-D820-620A-BEDF-E56C0CB7D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7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29">
              <a:extLst>
                <a:ext uri="{FF2B5EF4-FFF2-40B4-BE49-F238E27FC236}">
                  <a16:creationId xmlns:a16="http://schemas.microsoft.com/office/drawing/2014/main" id="{CB667F0E-839C-6E73-2329-820961711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3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30">
              <a:extLst>
                <a:ext uri="{FF2B5EF4-FFF2-40B4-BE49-F238E27FC236}">
                  <a16:creationId xmlns:a16="http://schemas.microsoft.com/office/drawing/2014/main" id="{583BE45F-FC5E-A0E4-5633-5B62B732C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3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31">
              <a:extLst>
                <a:ext uri="{FF2B5EF4-FFF2-40B4-BE49-F238E27FC236}">
                  <a16:creationId xmlns:a16="http://schemas.microsoft.com/office/drawing/2014/main" id="{87A1B3F7-EBBC-A680-233F-428499E03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06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32">
              <a:extLst>
                <a:ext uri="{FF2B5EF4-FFF2-40B4-BE49-F238E27FC236}">
                  <a16:creationId xmlns:a16="http://schemas.microsoft.com/office/drawing/2014/main" id="{999B1B8F-3007-EA54-04E2-A79FC281A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06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33">
              <a:extLst>
                <a:ext uri="{FF2B5EF4-FFF2-40B4-BE49-F238E27FC236}">
                  <a16:creationId xmlns:a16="http://schemas.microsoft.com/office/drawing/2014/main" id="{926E6067-BB1D-BA24-941A-837F654EAF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34">
              <a:extLst>
                <a:ext uri="{FF2B5EF4-FFF2-40B4-BE49-F238E27FC236}">
                  <a16:creationId xmlns:a16="http://schemas.microsoft.com/office/drawing/2014/main" id="{DE846749-6EBB-ED35-C63A-30D6337D0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35">
              <a:extLst>
                <a:ext uri="{FF2B5EF4-FFF2-40B4-BE49-F238E27FC236}">
                  <a16:creationId xmlns:a16="http://schemas.microsoft.com/office/drawing/2014/main" id="{A004C7DB-1AC6-C99F-7C7B-72CBB45E0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4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36">
              <a:extLst>
                <a:ext uri="{FF2B5EF4-FFF2-40B4-BE49-F238E27FC236}">
                  <a16:creationId xmlns:a16="http://schemas.microsoft.com/office/drawing/2014/main" id="{73067238-0826-479F-18E4-FED6428B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37">
              <a:extLst>
                <a:ext uri="{FF2B5EF4-FFF2-40B4-BE49-F238E27FC236}">
                  <a16:creationId xmlns:a16="http://schemas.microsoft.com/office/drawing/2014/main" id="{92FF938C-92CA-9CD4-50D2-B98532AC9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38">
              <a:extLst>
                <a:ext uri="{FF2B5EF4-FFF2-40B4-BE49-F238E27FC236}">
                  <a16:creationId xmlns:a16="http://schemas.microsoft.com/office/drawing/2014/main" id="{F0FFE4C7-E7AE-2B2E-02BF-687771633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39">
              <a:extLst>
                <a:ext uri="{FF2B5EF4-FFF2-40B4-BE49-F238E27FC236}">
                  <a16:creationId xmlns:a16="http://schemas.microsoft.com/office/drawing/2014/main" id="{625C854B-F7B5-A43A-D9A5-81784B42F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5" y="306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140">
              <a:extLst>
                <a:ext uri="{FF2B5EF4-FFF2-40B4-BE49-F238E27FC236}">
                  <a16:creationId xmlns:a16="http://schemas.microsoft.com/office/drawing/2014/main" id="{C5EAA839-4FEE-96A4-9E38-4EB550D24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5" y="306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41">
              <a:extLst>
                <a:ext uri="{FF2B5EF4-FFF2-40B4-BE49-F238E27FC236}">
                  <a16:creationId xmlns:a16="http://schemas.microsoft.com/office/drawing/2014/main" id="{21610E2A-E6E0-97EA-6995-8681EB699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2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142">
              <a:extLst>
                <a:ext uri="{FF2B5EF4-FFF2-40B4-BE49-F238E27FC236}">
                  <a16:creationId xmlns:a16="http://schemas.microsoft.com/office/drawing/2014/main" id="{FAB46544-5840-C0C7-AB36-DD01804BA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2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143">
              <a:extLst>
                <a:ext uri="{FF2B5EF4-FFF2-40B4-BE49-F238E27FC236}">
                  <a16:creationId xmlns:a16="http://schemas.microsoft.com/office/drawing/2014/main" id="{8E494D42-496F-ED9E-99B6-CD47E9874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9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144">
              <a:extLst>
                <a:ext uri="{FF2B5EF4-FFF2-40B4-BE49-F238E27FC236}">
                  <a16:creationId xmlns:a16="http://schemas.microsoft.com/office/drawing/2014/main" id="{0BE73243-9EC0-1535-5CCF-96D041A9C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9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145">
              <a:extLst>
                <a:ext uri="{FF2B5EF4-FFF2-40B4-BE49-F238E27FC236}">
                  <a16:creationId xmlns:a16="http://schemas.microsoft.com/office/drawing/2014/main" id="{F556E13E-AA2A-1ED3-9483-D1C764B27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4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146">
              <a:extLst>
                <a:ext uri="{FF2B5EF4-FFF2-40B4-BE49-F238E27FC236}">
                  <a16:creationId xmlns:a16="http://schemas.microsoft.com/office/drawing/2014/main" id="{D1E08BEF-769B-115E-598E-556598390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4" y="3093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47">
              <a:extLst>
                <a:ext uri="{FF2B5EF4-FFF2-40B4-BE49-F238E27FC236}">
                  <a16:creationId xmlns:a16="http://schemas.microsoft.com/office/drawing/2014/main" id="{C194D1BC-3C3C-330E-E962-9F290F3DE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0" y="306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48">
              <a:extLst>
                <a:ext uri="{FF2B5EF4-FFF2-40B4-BE49-F238E27FC236}">
                  <a16:creationId xmlns:a16="http://schemas.microsoft.com/office/drawing/2014/main" id="{39D5BF36-9509-6D24-81D8-0669935A2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0" y="306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49">
              <a:extLst>
                <a:ext uri="{FF2B5EF4-FFF2-40B4-BE49-F238E27FC236}">
                  <a16:creationId xmlns:a16="http://schemas.microsoft.com/office/drawing/2014/main" id="{3E8F4E40-17DA-A204-798E-CAD926AAE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209"/>
              <a:ext cx="30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50">
              <a:extLst>
                <a:ext uri="{FF2B5EF4-FFF2-40B4-BE49-F238E27FC236}">
                  <a16:creationId xmlns:a16="http://schemas.microsoft.com/office/drawing/2014/main" id="{3E364223-AB33-735A-2B44-47B2CF1F6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0" y="1209"/>
              <a:ext cx="30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51">
              <a:extLst>
                <a:ext uri="{FF2B5EF4-FFF2-40B4-BE49-F238E27FC236}">
                  <a16:creationId xmlns:a16="http://schemas.microsoft.com/office/drawing/2014/main" id="{CFB78FEB-6F1B-13FA-D223-13A62D70D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120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52">
              <a:extLst>
                <a:ext uri="{FF2B5EF4-FFF2-40B4-BE49-F238E27FC236}">
                  <a16:creationId xmlns:a16="http://schemas.microsoft.com/office/drawing/2014/main" id="{EBE7DEF1-503F-C6C9-E7BD-6519292AD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120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53">
              <a:extLst>
                <a:ext uri="{FF2B5EF4-FFF2-40B4-BE49-F238E27FC236}">
                  <a16:creationId xmlns:a16="http://schemas.microsoft.com/office/drawing/2014/main" id="{DFFD960B-6748-4321-8283-6060599DC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7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54">
              <a:extLst>
                <a:ext uri="{FF2B5EF4-FFF2-40B4-BE49-F238E27FC236}">
                  <a16:creationId xmlns:a16="http://schemas.microsoft.com/office/drawing/2014/main" id="{0D1B5D9D-C65E-6840-3C06-04265D31C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7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55">
              <a:extLst>
                <a:ext uri="{FF2B5EF4-FFF2-40B4-BE49-F238E27FC236}">
                  <a16:creationId xmlns:a16="http://schemas.microsoft.com/office/drawing/2014/main" id="{F89FB424-9F9E-C791-8B6F-8A2CB44BD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56">
              <a:extLst>
                <a:ext uri="{FF2B5EF4-FFF2-40B4-BE49-F238E27FC236}">
                  <a16:creationId xmlns:a16="http://schemas.microsoft.com/office/drawing/2014/main" id="{3246A9D7-870C-18E3-FC53-C3B2015C7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2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57">
              <a:extLst>
                <a:ext uri="{FF2B5EF4-FFF2-40B4-BE49-F238E27FC236}">
                  <a16:creationId xmlns:a16="http://schemas.microsoft.com/office/drawing/2014/main" id="{F5FA60F7-FD95-03EA-452D-9B56C173E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58">
              <a:extLst>
                <a:ext uri="{FF2B5EF4-FFF2-40B4-BE49-F238E27FC236}">
                  <a16:creationId xmlns:a16="http://schemas.microsoft.com/office/drawing/2014/main" id="{7174A187-AC72-69F5-36E0-11C5641AD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8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59">
              <a:extLst>
                <a:ext uri="{FF2B5EF4-FFF2-40B4-BE49-F238E27FC236}">
                  <a16:creationId xmlns:a16="http://schemas.microsoft.com/office/drawing/2014/main" id="{7D65114C-A1C3-DA66-DF3C-C917EF202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120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60">
              <a:extLst>
                <a:ext uri="{FF2B5EF4-FFF2-40B4-BE49-F238E27FC236}">
                  <a16:creationId xmlns:a16="http://schemas.microsoft.com/office/drawing/2014/main" id="{04218AEC-2DF9-8C69-6E3F-31379A599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5" y="120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61">
              <a:extLst>
                <a:ext uri="{FF2B5EF4-FFF2-40B4-BE49-F238E27FC236}">
                  <a16:creationId xmlns:a16="http://schemas.microsoft.com/office/drawing/2014/main" id="{AD33566B-370F-0634-B2FA-A76948322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62">
              <a:extLst>
                <a:ext uri="{FF2B5EF4-FFF2-40B4-BE49-F238E27FC236}">
                  <a16:creationId xmlns:a16="http://schemas.microsoft.com/office/drawing/2014/main" id="{795A8F16-3C04-BE79-2F93-0B8F5C3D5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2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63">
              <a:extLst>
                <a:ext uri="{FF2B5EF4-FFF2-40B4-BE49-F238E27FC236}">
                  <a16:creationId xmlns:a16="http://schemas.microsoft.com/office/drawing/2014/main" id="{6BE6368A-E227-9359-F7C7-34B938F8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7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164">
              <a:extLst>
                <a:ext uri="{FF2B5EF4-FFF2-40B4-BE49-F238E27FC236}">
                  <a16:creationId xmlns:a16="http://schemas.microsoft.com/office/drawing/2014/main" id="{A6A894EE-4B8A-3E4B-D7D2-975156C92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7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165">
              <a:extLst>
                <a:ext uri="{FF2B5EF4-FFF2-40B4-BE49-F238E27FC236}">
                  <a16:creationId xmlns:a16="http://schemas.microsoft.com/office/drawing/2014/main" id="{7183C036-C7EE-2B12-7C9E-52994C5B6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3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166">
              <a:extLst>
                <a:ext uri="{FF2B5EF4-FFF2-40B4-BE49-F238E27FC236}">
                  <a16:creationId xmlns:a16="http://schemas.microsoft.com/office/drawing/2014/main" id="{72C836E3-4946-279B-B04E-946302D9F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3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167">
              <a:extLst>
                <a:ext uri="{FF2B5EF4-FFF2-40B4-BE49-F238E27FC236}">
                  <a16:creationId xmlns:a16="http://schemas.microsoft.com/office/drawing/2014/main" id="{86ACD185-73BC-C06A-043C-48A81756A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20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68">
              <a:extLst>
                <a:ext uri="{FF2B5EF4-FFF2-40B4-BE49-F238E27FC236}">
                  <a16:creationId xmlns:a16="http://schemas.microsoft.com/office/drawing/2014/main" id="{B0D35B4D-C788-FEC4-365A-5491A45AD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20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69">
              <a:extLst>
                <a:ext uri="{FF2B5EF4-FFF2-40B4-BE49-F238E27FC236}">
                  <a16:creationId xmlns:a16="http://schemas.microsoft.com/office/drawing/2014/main" id="{9E5293FC-35B0-68C1-996E-DE7841A43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70">
              <a:extLst>
                <a:ext uri="{FF2B5EF4-FFF2-40B4-BE49-F238E27FC236}">
                  <a16:creationId xmlns:a16="http://schemas.microsoft.com/office/drawing/2014/main" id="{4EA6E582-4F73-D756-4828-CA70965F9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71">
              <a:extLst>
                <a:ext uri="{FF2B5EF4-FFF2-40B4-BE49-F238E27FC236}">
                  <a16:creationId xmlns:a16="http://schemas.microsoft.com/office/drawing/2014/main" id="{24D17CFD-F0A1-10D1-F241-C30D1FCE7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2">
              <a:extLst>
                <a:ext uri="{FF2B5EF4-FFF2-40B4-BE49-F238E27FC236}">
                  <a16:creationId xmlns:a16="http://schemas.microsoft.com/office/drawing/2014/main" id="{DCF17541-FCFE-10DB-67AB-C4C398C7A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4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173">
              <a:extLst>
                <a:ext uri="{FF2B5EF4-FFF2-40B4-BE49-F238E27FC236}">
                  <a16:creationId xmlns:a16="http://schemas.microsoft.com/office/drawing/2014/main" id="{49DDECCF-242B-E56F-1D25-228AABF34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174">
              <a:extLst>
                <a:ext uri="{FF2B5EF4-FFF2-40B4-BE49-F238E27FC236}">
                  <a16:creationId xmlns:a16="http://schemas.microsoft.com/office/drawing/2014/main" id="{AC934661-FCB5-DD1B-93AA-4EB3190D1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5">
              <a:extLst>
                <a:ext uri="{FF2B5EF4-FFF2-40B4-BE49-F238E27FC236}">
                  <a16:creationId xmlns:a16="http://schemas.microsoft.com/office/drawing/2014/main" id="{CE544177-C604-ED77-6A72-E0FD0B710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5" y="120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76">
              <a:extLst>
                <a:ext uri="{FF2B5EF4-FFF2-40B4-BE49-F238E27FC236}">
                  <a16:creationId xmlns:a16="http://schemas.microsoft.com/office/drawing/2014/main" id="{D0DF84D3-9673-2DE9-8D62-3BABDF11B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5" y="120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177">
              <a:extLst>
                <a:ext uri="{FF2B5EF4-FFF2-40B4-BE49-F238E27FC236}">
                  <a16:creationId xmlns:a16="http://schemas.microsoft.com/office/drawing/2014/main" id="{9964CF2F-2445-BA65-E90A-DBCC1C7FD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2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78">
              <a:extLst>
                <a:ext uri="{FF2B5EF4-FFF2-40B4-BE49-F238E27FC236}">
                  <a16:creationId xmlns:a16="http://schemas.microsoft.com/office/drawing/2014/main" id="{67C8399A-A2C1-FB30-EE69-DEB2F8C75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2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179">
              <a:extLst>
                <a:ext uri="{FF2B5EF4-FFF2-40B4-BE49-F238E27FC236}">
                  <a16:creationId xmlns:a16="http://schemas.microsoft.com/office/drawing/2014/main" id="{99DD94D3-514B-A530-3C5C-5D290ABD5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9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180">
              <a:extLst>
                <a:ext uri="{FF2B5EF4-FFF2-40B4-BE49-F238E27FC236}">
                  <a16:creationId xmlns:a16="http://schemas.microsoft.com/office/drawing/2014/main" id="{A7E073CB-0150-A2BF-17E2-7D1A6805F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9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1">
              <a:extLst>
                <a:ext uri="{FF2B5EF4-FFF2-40B4-BE49-F238E27FC236}">
                  <a16:creationId xmlns:a16="http://schemas.microsoft.com/office/drawing/2014/main" id="{09BC1936-ED02-ED6C-A091-213FA9020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4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182">
              <a:extLst>
                <a:ext uri="{FF2B5EF4-FFF2-40B4-BE49-F238E27FC236}">
                  <a16:creationId xmlns:a16="http://schemas.microsoft.com/office/drawing/2014/main" id="{B14E06DE-10D4-A569-47E4-3DCD1809C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4" y="1209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183">
              <a:extLst>
                <a:ext uri="{FF2B5EF4-FFF2-40B4-BE49-F238E27FC236}">
                  <a16:creationId xmlns:a16="http://schemas.microsoft.com/office/drawing/2014/main" id="{9D77AA06-E045-F6F5-C43D-76EE98043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0" y="120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4">
              <a:extLst>
                <a:ext uri="{FF2B5EF4-FFF2-40B4-BE49-F238E27FC236}">
                  <a16:creationId xmlns:a16="http://schemas.microsoft.com/office/drawing/2014/main" id="{AC4E497F-2F61-C6B2-D8D6-BE6FAE11E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0" y="1209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185">
              <a:extLst>
                <a:ext uri="{FF2B5EF4-FFF2-40B4-BE49-F238E27FC236}">
                  <a16:creationId xmlns:a16="http://schemas.microsoft.com/office/drawing/2014/main" id="{D7EA0326-5D7F-B0F3-892C-C74EFEEF4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0" y="1209"/>
              <a:ext cx="0" cy="1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186">
              <a:extLst>
                <a:ext uri="{FF2B5EF4-FFF2-40B4-BE49-F238E27FC236}">
                  <a16:creationId xmlns:a16="http://schemas.microsoft.com/office/drawing/2014/main" id="{E7089DFE-D3C4-0912-0B1A-6C9C373B7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209"/>
              <a:ext cx="0" cy="1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87">
              <a:extLst>
                <a:ext uri="{FF2B5EF4-FFF2-40B4-BE49-F238E27FC236}">
                  <a16:creationId xmlns:a16="http://schemas.microsoft.com/office/drawing/2014/main" id="{A462F597-BD8B-CEA0-C152-6E8C09D17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" y="1209"/>
              <a:ext cx="0" cy="1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188">
              <a:extLst>
                <a:ext uri="{FF2B5EF4-FFF2-40B4-BE49-F238E27FC236}">
                  <a16:creationId xmlns:a16="http://schemas.microsoft.com/office/drawing/2014/main" id="{45915255-AC99-694D-7699-90CCFB826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1" y="1209"/>
              <a:ext cx="0" cy="1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189">
              <a:extLst>
                <a:ext uri="{FF2B5EF4-FFF2-40B4-BE49-F238E27FC236}">
                  <a16:creationId xmlns:a16="http://schemas.microsoft.com/office/drawing/2014/main" id="{9B3A0ECA-7598-E39B-B2E1-1C55FCDE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298"/>
              <a:ext cx="731" cy="2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Rectangle 190">
              <a:extLst>
                <a:ext uri="{FF2B5EF4-FFF2-40B4-BE49-F238E27FC236}">
                  <a16:creationId xmlns:a16="http://schemas.microsoft.com/office/drawing/2014/main" id="{5C2F6EB8-F87B-6CD3-D739-8E117B2C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298"/>
              <a:ext cx="731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1">
              <a:extLst>
                <a:ext uri="{FF2B5EF4-FFF2-40B4-BE49-F238E27FC236}">
                  <a16:creationId xmlns:a16="http://schemas.microsoft.com/office/drawing/2014/main" id="{E8E04D64-9248-815A-79E6-30D46E0FB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595"/>
              <a:ext cx="2201" cy="234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192">
              <a:extLst>
                <a:ext uri="{FF2B5EF4-FFF2-40B4-BE49-F238E27FC236}">
                  <a16:creationId xmlns:a16="http://schemas.microsoft.com/office/drawing/2014/main" id="{9CF69E50-FB47-16CC-8882-3F66DCB9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595"/>
              <a:ext cx="2201" cy="23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193">
              <a:extLst>
                <a:ext uri="{FF2B5EF4-FFF2-40B4-BE49-F238E27FC236}">
                  <a16:creationId xmlns:a16="http://schemas.microsoft.com/office/drawing/2014/main" id="{61FC0BFF-F920-742C-6351-C3267633A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893"/>
              <a:ext cx="2700" cy="2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4">
              <a:extLst>
                <a:ext uri="{FF2B5EF4-FFF2-40B4-BE49-F238E27FC236}">
                  <a16:creationId xmlns:a16="http://schemas.microsoft.com/office/drawing/2014/main" id="{7C8E29C9-967D-12C1-4CF6-62226CA30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893"/>
              <a:ext cx="2700" cy="23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195">
              <a:extLst>
                <a:ext uri="{FF2B5EF4-FFF2-40B4-BE49-F238E27FC236}">
                  <a16:creationId xmlns:a16="http://schemas.microsoft.com/office/drawing/2014/main" id="{7E1574F6-54CC-0394-9194-2D283CA85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191"/>
              <a:ext cx="980" cy="2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196">
              <a:extLst>
                <a:ext uri="{FF2B5EF4-FFF2-40B4-BE49-F238E27FC236}">
                  <a16:creationId xmlns:a16="http://schemas.microsoft.com/office/drawing/2014/main" id="{A410C69E-7D40-7D2D-71E3-AB9C3848A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191"/>
              <a:ext cx="980" cy="23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5050"/>
                </a:solidFill>
              </a:endParaRPr>
            </a:p>
          </p:txBody>
        </p:sp>
        <p:sp>
          <p:nvSpPr>
            <p:cNvPr id="206" name="Rectangle 197">
              <a:extLst>
                <a:ext uri="{FF2B5EF4-FFF2-40B4-BE49-F238E27FC236}">
                  <a16:creationId xmlns:a16="http://schemas.microsoft.com/office/drawing/2014/main" id="{A77C7C8B-71EC-7FA8-4016-A5A8FABBF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489"/>
              <a:ext cx="1535" cy="233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7" name="Rectangle 198">
              <a:extLst>
                <a:ext uri="{FF2B5EF4-FFF2-40B4-BE49-F238E27FC236}">
                  <a16:creationId xmlns:a16="http://schemas.microsoft.com/office/drawing/2014/main" id="{308D77CE-30E0-B10A-0BB6-14539AEAA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489"/>
              <a:ext cx="1535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99">
              <a:extLst>
                <a:ext uri="{FF2B5EF4-FFF2-40B4-BE49-F238E27FC236}">
                  <a16:creationId xmlns:a16="http://schemas.microsoft.com/office/drawing/2014/main" id="{FABF88F0-04E5-2169-1CFE-0EAC1C5D4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787"/>
              <a:ext cx="699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0">
              <a:extLst>
                <a:ext uri="{FF2B5EF4-FFF2-40B4-BE49-F238E27FC236}">
                  <a16:creationId xmlns:a16="http://schemas.microsoft.com/office/drawing/2014/main" id="{EFE556E8-EE74-E7F8-5C3F-1586544E5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787"/>
              <a:ext cx="699" cy="2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201">
              <a:extLst>
                <a:ext uri="{FF2B5EF4-FFF2-40B4-BE49-F238E27FC236}">
                  <a16:creationId xmlns:a16="http://schemas.microsoft.com/office/drawing/2014/main" id="{8A3513C4-AC7C-8D0E-ABB6-FDB38F78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838"/>
              <a:ext cx="10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D50066"/>
                  </a:solidFill>
                  <a:effectLst/>
                  <a:latin typeface="Arial" panose="020B0604020202020204" pitchFamily="34" charset="0"/>
                </a:rPr>
                <a:t>Blockchain Bar chart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0066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202">
              <a:extLst>
                <a:ext uri="{FF2B5EF4-FFF2-40B4-BE49-F238E27FC236}">
                  <a16:creationId xmlns:a16="http://schemas.microsoft.com/office/drawing/2014/main" id="{33FFA790-30FE-E275-1443-597B30EB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Rectangle 203">
              <a:extLst>
                <a:ext uri="{FF2B5EF4-FFF2-40B4-BE49-F238E27FC236}">
                  <a16:creationId xmlns:a16="http://schemas.microsoft.com/office/drawing/2014/main" id="{7893FD0C-A2E0-90DD-DCA3-8C226E663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4">
              <a:extLst>
                <a:ext uri="{FF2B5EF4-FFF2-40B4-BE49-F238E27FC236}">
                  <a16:creationId xmlns:a16="http://schemas.microsoft.com/office/drawing/2014/main" id="{0A4768E7-2D46-4DC6-9B55-AB7AF5823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5">
              <a:extLst>
                <a:ext uri="{FF2B5EF4-FFF2-40B4-BE49-F238E27FC236}">
                  <a16:creationId xmlns:a16="http://schemas.microsoft.com/office/drawing/2014/main" id="{450D44D7-5592-A7CA-3CB4-262839CE9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3141"/>
              <a:ext cx="24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6">
              <a:extLst>
                <a:ext uri="{FF2B5EF4-FFF2-40B4-BE49-F238E27FC236}">
                  <a16:creationId xmlns:a16="http://schemas.microsoft.com/office/drawing/2014/main" id="{A39EE0D5-0025-23B3-B400-F17CEC48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" y="3141"/>
              <a:ext cx="24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7">
              <a:extLst>
                <a:ext uri="{FF2B5EF4-FFF2-40B4-BE49-F238E27FC236}">
                  <a16:creationId xmlns:a16="http://schemas.microsoft.com/office/drawing/2014/main" id="{E8F5FB83-FCBE-361A-DD12-610D76F6B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3278"/>
              <a:ext cx="53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7" name="Rectangle 208">
              <a:extLst>
                <a:ext uri="{FF2B5EF4-FFF2-40B4-BE49-F238E27FC236}">
                  <a16:creationId xmlns:a16="http://schemas.microsoft.com/office/drawing/2014/main" id="{1B5A6CCF-794D-8FC5-7823-394DDF181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1354"/>
              <a:ext cx="71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Very favorable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" name="Rectangle 209">
              <a:extLst>
                <a:ext uri="{FF2B5EF4-FFF2-40B4-BE49-F238E27FC236}">
                  <a16:creationId xmlns:a16="http://schemas.microsoft.com/office/drawing/2014/main" id="{19725EF6-170E-F54D-D648-EE1540488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652"/>
              <a:ext cx="49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Favorable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210">
              <a:extLst>
                <a:ext uri="{FF2B5EF4-FFF2-40B4-BE49-F238E27FC236}">
                  <a16:creationId xmlns:a16="http://schemas.microsoft.com/office/drawing/2014/main" id="{A8AFCF20-979A-2E5D-FBCB-B0352C82E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949"/>
              <a:ext cx="51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Indifferent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211">
              <a:extLst>
                <a:ext uri="{FF2B5EF4-FFF2-40B4-BE49-F238E27FC236}">
                  <a16:creationId xmlns:a16="http://schemas.microsoft.com/office/drawing/2014/main" id="{4BA9CF7D-0A98-B0E5-ED95-31835DC0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255"/>
              <a:ext cx="6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Unfavorable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Rectangle 212">
              <a:extLst>
                <a:ext uri="{FF2B5EF4-FFF2-40B4-BE49-F238E27FC236}">
                  <a16:creationId xmlns:a16="http://schemas.microsoft.com/office/drawing/2014/main" id="{26A96EE0-4029-C5D8-BE33-FAC08EF44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2553"/>
              <a:ext cx="84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Very unfavorable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Rectangle 213">
              <a:extLst>
                <a:ext uri="{FF2B5EF4-FFF2-40B4-BE49-F238E27FC236}">
                  <a16:creationId xmlns:a16="http://schemas.microsoft.com/office/drawing/2014/main" id="{DCC4401E-5E0D-2854-F5DE-5308CEAE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2851"/>
              <a:ext cx="3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Unsure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81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5</cp:revision>
  <dcterms:created xsi:type="dcterms:W3CDTF">2023-03-14T18:49:24Z</dcterms:created>
  <dcterms:modified xsi:type="dcterms:W3CDTF">2023-03-15T09:26:57Z</dcterms:modified>
</cp:coreProperties>
</file>