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66"/>
    <a:srgbClr val="C0C0C0"/>
    <a:srgbClr val="CC0000"/>
    <a:srgbClr val="FF5050"/>
    <a:srgbClr val="FFF2CC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94E7-DEEE-F0D0-961D-F379CDAE9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53DF5-4A52-36FA-EDBF-9A2EB4BA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CA56-FD2E-4A06-3469-06C5B927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4095-5438-59F5-9500-3E89F5CB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4FC6-1579-C484-AEC5-75B310E5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8709-5180-DF51-754A-F5661977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5221-77E0-7E8B-DCB0-5402525A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E8C4-31B5-0427-AE38-3A0F104F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A24A-D911-15AA-1CB1-B351EAD6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7ECD-7124-AD16-716F-A2C47332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6136E-0A49-3720-3A2A-21DD6A175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E128-D4FD-D0FF-3EA5-051D7F91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6D5F-6C50-0828-35E2-98749F0F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1191-F53C-BC3C-219E-73ABCDB2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373A-AC85-8914-4D46-4422E471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07C1-E1B6-0D04-F720-5E86245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8994-A5E9-4E84-7DE2-B9988B16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FE4F-3A84-470A-2A74-1DCA3DA5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0913-520F-6C48-8149-9B9CBB36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F200-23A9-CFE9-200A-D850140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9F82-11D8-4C52-7C61-1E6000F6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F48-D928-D2D1-C86D-862F0897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F9B5-484B-C4B3-2B4F-4B48BCDA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9183-7994-F910-8C74-E59B9F9B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98F5-B85C-9D29-023C-0D07E83E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0522-161B-5930-663F-0F3E177B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81C0-344B-A2EF-7AB1-B1B73DD3C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BEB7-98A6-CF8A-2827-ED03B932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2F66-8188-450A-3951-FB6A2D59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288A0-E3B1-89F6-71C8-FD9F1B8D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C383-5A06-DFA1-44BF-50F4D27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61CB-7E9F-B98A-0F02-BE5D0AF7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5F97-D163-4EE6-E6B7-54DBA8EE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EF630-993A-A61B-7BB4-AB5AA8BC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96A60-837C-D499-7E3D-9D59ACA7E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925F9-9A8A-93D9-A2F5-54BC6CAD5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0D83E-5C3F-3384-8F58-B5230027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68C79-BD94-5534-789E-C668AF8F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B0552-2B75-D0D9-5E12-967DD161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3B54-D01F-27E0-10CE-9CA4B315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1698E-650A-ED00-CB73-D892BB03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2A1E1-72A5-C2D1-6A3B-B3E0D92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499A3-88AD-3579-3FF1-3308024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F7EBA-375E-32E0-895F-8E1A1E42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313BC-4B95-0EA9-DDFE-68F6C654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E7D2-C696-ECE9-EB9C-81DEAF68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03AA-62DE-E2D1-8C8D-33C635BD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43C4-4676-4BE0-861F-A7B2489C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DD56A-5890-1317-F7D8-E753875E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FB290-F75D-31A4-09A9-EAA36FD3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47BC-BB7C-97AC-26E6-9EC279AC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509EB-388F-E657-2EDC-D50CA46C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D0AC-8BC7-9ADC-F068-C4D4EF80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9E225-1F69-7D57-EB29-5462E9B3E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FCD28-264A-F158-B1E8-6E4B482AF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AAE7-13D0-B1D5-7D66-25ECF26D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0273-7115-A1C7-7B88-7BB668F5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0775-2916-4F5E-E07F-846853DD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7A31D-A1A5-47D4-CDEC-D0A1B1CC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FC49-5A84-22C1-FE1F-3FBE9C2D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6AF6-9F23-3449-E5A6-57ED401F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FC9F-302F-4267-B2AD-BAE26460778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EDCE-821B-4042-B49E-30D0D4112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2287-F54A-7E5B-2DCA-18FD4163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D24E-59E5-4DFF-BE94-C2CAC040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7">
            <a:extLst>
              <a:ext uri="{FF2B5EF4-FFF2-40B4-BE49-F238E27FC236}">
                <a16:creationId xmlns:a16="http://schemas.microsoft.com/office/drawing/2014/main" id="{3C0499F5-F6D7-B4E3-7AD0-8F35ACBEB7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9" y="871539"/>
            <a:ext cx="8162925" cy="5114925"/>
            <a:chOff x="1269" y="549"/>
            <a:chExt cx="5142" cy="3222"/>
          </a:xfrm>
        </p:grpSpPr>
        <p:sp>
          <p:nvSpPr>
            <p:cNvPr id="51" name="AutoShape 46">
              <a:extLst>
                <a:ext uri="{FF2B5EF4-FFF2-40B4-BE49-F238E27FC236}">
                  <a16:creationId xmlns:a16="http://schemas.microsoft.com/office/drawing/2014/main" id="{B7E873C3-EAB0-962F-57E9-EA383B1E79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0B56EBB3-AC66-F61D-FA0A-CF60CD7C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092"/>
              <a:ext cx="1085" cy="86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865BFDE8-913A-AFA8-CE5E-C2C840B03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1177"/>
              <a:ext cx="32" cy="1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43A9826D-161C-9143-45CB-C8B749B20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0" y="1885"/>
              <a:ext cx="120" cy="3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1BD888C-931A-77A4-6BCB-3BFFD1038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3052"/>
              <a:ext cx="16" cy="1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762551BD-F17B-5EA3-61AC-4518FC9F2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2" y="2481"/>
              <a:ext cx="113" cy="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C178F749-D7CD-19D9-7AB5-029E4CF2C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4" y="1644"/>
              <a:ext cx="105" cy="6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33F0DA58-8D33-0414-7BFB-9A1840AFB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1" y="1169"/>
              <a:ext cx="32" cy="12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9A9B6976-83D1-6EC8-0414-527107AF5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1265"/>
              <a:ext cx="450" cy="886"/>
            </a:xfrm>
            <a:custGeom>
              <a:avLst/>
              <a:gdLst>
                <a:gd name="T0" fmla="*/ 56 w 56"/>
                <a:gd name="T1" fmla="*/ 14 h 110"/>
                <a:gd name="T2" fmla="*/ 0 w 56"/>
                <a:gd name="T3" fmla="*/ 0 h 110"/>
                <a:gd name="T4" fmla="*/ 0 w 56"/>
                <a:gd name="T5" fmla="*/ 110 h 110"/>
                <a:gd name="T6" fmla="*/ 56 w 56"/>
                <a:gd name="T7" fmla="*/ 1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10">
                  <a:moveTo>
                    <a:pt x="56" y="14"/>
                  </a:moveTo>
                  <a:cubicBezTo>
                    <a:pt x="39" y="5"/>
                    <a:pt x="20" y="0"/>
                    <a:pt x="0" y="0"/>
                  </a:cubicBezTo>
                  <a:lnTo>
                    <a:pt x="0" y="110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A6139293-2EAA-12ED-0ABF-28A8C2E7C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1378"/>
              <a:ext cx="892" cy="1208"/>
            </a:xfrm>
            <a:custGeom>
              <a:avLst/>
              <a:gdLst>
                <a:gd name="T0" fmla="*/ 96 w 111"/>
                <a:gd name="T1" fmla="*/ 150 h 150"/>
                <a:gd name="T2" fmla="*/ 111 w 111"/>
                <a:gd name="T3" fmla="*/ 96 h 150"/>
                <a:gd name="T4" fmla="*/ 56 w 111"/>
                <a:gd name="T5" fmla="*/ 0 h 150"/>
                <a:gd name="T6" fmla="*/ 0 w 111"/>
                <a:gd name="T7" fmla="*/ 96 h 150"/>
                <a:gd name="T8" fmla="*/ 96 w 111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50">
                  <a:moveTo>
                    <a:pt x="96" y="150"/>
                  </a:moveTo>
                  <a:cubicBezTo>
                    <a:pt x="106" y="133"/>
                    <a:pt x="111" y="115"/>
                    <a:pt x="111" y="96"/>
                  </a:cubicBezTo>
                  <a:cubicBezTo>
                    <a:pt x="111" y="57"/>
                    <a:pt x="90" y="20"/>
                    <a:pt x="56" y="0"/>
                  </a:cubicBezTo>
                  <a:lnTo>
                    <a:pt x="0" y="96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AA654F39-9E24-D267-3081-4EAC51AB9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2151"/>
              <a:ext cx="1438" cy="885"/>
            </a:xfrm>
            <a:custGeom>
              <a:avLst/>
              <a:gdLst>
                <a:gd name="T0" fmla="*/ 0 w 179"/>
                <a:gd name="T1" fmla="*/ 73 h 110"/>
                <a:gd name="T2" fmla="*/ 83 w 179"/>
                <a:gd name="T3" fmla="*/ 110 h 110"/>
                <a:gd name="T4" fmla="*/ 179 w 179"/>
                <a:gd name="T5" fmla="*/ 54 h 110"/>
                <a:gd name="T6" fmla="*/ 83 w 179"/>
                <a:gd name="T7" fmla="*/ 0 h 110"/>
                <a:gd name="T8" fmla="*/ 0 w 179"/>
                <a:gd name="T9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10">
                  <a:moveTo>
                    <a:pt x="0" y="73"/>
                  </a:moveTo>
                  <a:cubicBezTo>
                    <a:pt x="21" y="97"/>
                    <a:pt x="51" y="110"/>
                    <a:pt x="83" y="110"/>
                  </a:cubicBezTo>
                  <a:cubicBezTo>
                    <a:pt x="123" y="110"/>
                    <a:pt x="160" y="89"/>
                    <a:pt x="179" y="54"/>
                  </a:cubicBezTo>
                  <a:lnTo>
                    <a:pt x="83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2CC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B7506DCA-3C89-F71D-599B-D35F47987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2151"/>
              <a:ext cx="884" cy="588"/>
            </a:xfrm>
            <a:custGeom>
              <a:avLst/>
              <a:gdLst>
                <a:gd name="T0" fmla="*/ 0 w 110"/>
                <a:gd name="T1" fmla="*/ 2 h 73"/>
                <a:gd name="T2" fmla="*/ 27 w 110"/>
                <a:gd name="T3" fmla="*/ 73 h 73"/>
                <a:gd name="T4" fmla="*/ 110 w 110"/>
                <a:gd name="T5" fmla="*/ 0 h 73"/>
                <a:gd name="T6" fmla="*/ 0 w 110"/>
                <a:gd name="T7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73">
                  <a:moveTo>
                    <a:pt x="0" y="2"/>
                  </a:moveTo>
                  <a:cubicBezTo>
                    <a:pt x="0" y="29"/>
                    <a:pt x="10" y="53"/>
                    <a:pt x="27" y="73"/>
                  </a:cubicBezTo>
                  <a:lnTo>
                    <a:pt x="1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505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8AFD674B-3B26-0C80-3FA7-A87D2412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370"/>
              <a:ext cx="884" cy="797"/>
            </a:xfrm>
            <a:custGeom>
              <a:avLst/>
              <a:gdLst>
                <a:gd name="T0" fmla="*/ 58 w 110"/>
                <a:gd name="T1" fmla="*/ 0 h 99"/>
                <a:gd name="T2" fmla="*/ 0 w 110"/>
                <a:gd name="T3" fmla="*/ 97 h 99"/>
                <a:gd name="T4" fmla="*/ 0 w 110"/>
                <a:gd name="T5" fmla="*/ 99 h 99"/>
                <a:gd name="T6" fmla="*/ 110 w 110"/>
                <a:gd name="T7" fmla="*/ 97 h 99"/>
                <a:gd name="T8" fmla="*/ 58 w 110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99">
                  <a:moveTo>
                    <a:pt x="58" y="0"/>
                  </a:moveTo>
                  <a:cubicBezTo>
                    <a:pt x="22" y="19"/>
                    <a:pt x="0" y="56"/>
                    <a:pt x="0" y="97"/>
                  </a:cubicBezTo>
                  <a:cubicBezTo>
                    <a:pt x="0" y="98"/>
                    <a:pt x="0" y="99"/>
                    <a:pt x="0" y="99"/>
                  </a:cubicBezTo>
                  <a:lnTo>
                    <a:pt x="110" y="9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C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2BCC277D-3128-237B-3930-47436D7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1265"/>
              <a:ext cx="418" cy="886"/>
            </a:xfrm>
            <a:custGeom>
              <a:avLst/>
              <a:gdLst>
                <a:gd name="T0" fmla="*/ 52 w 52"/>
                <a:gd name="T1" fmla="*/ 0 h 110"/>
                <a:gd name="T2" fmla="*/ 52 w 52"/>
                <a:gd name="T3" fmla="*/ 0 h 110"/>
                <a:gd name="T4" fmla="*/ 0 w 52"/>
                <a:gd name="T5" fmla="*/ 13 h 110"/>
                <a:gd name="T6" fmla="*/ 52 w 52"/>
                <a:gd name="T7" fmla="*/ 110 h 110"/>
                <a:gd name="T8" fmla="*/ 52 w 52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0"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4" y="0"/>
                    <a:pt x="16" y="4"/>
                    <a:pt x="0" y="13"/>
                  </a:cubicBezTo>
                  <a:lnTo>
                    <a:pt x="52" y="1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0C0C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A920F664-15B8-ACD2-1063-AE555977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264"/>
              <a:ext cx="105" cy="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25631661-A375-5C8F-7806-B28E6CB0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264"/>
              <a:ext cx="105" cy="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C45738C6-5E4B-5098-34C6-A15E069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376"/>
              <a:ext cx="105" cy="7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97478A59-8EF6-E3B7-B969-490FB8D2C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376"/>
              <a:ext cx="105" cy="7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2891DE03-7935-AB16-0C7D-DD2C829D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497"/>
              <a:ext cx="105" cy="72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ED336B1E-AA93-8920-0890-1352C939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497"/>
              <a:ext cx="105" cy="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13AB1EC1-ACB8-B5CF-D6F9-D700837B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618"/>
              <a:ext cx="105" cy="72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C55EC642-DC0D-9064-0BD0-29362DAF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618"/>
              <a:ext cx="105" cy="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2F52FFA2-38B1-9B52-F142-7DD0993F5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739"/>
              <a:ext cx="105" cy="7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5732DB7F-4082-0FC6-ABA9-D035CBF1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739"/>
              <a:ext cx="105" cy="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3EFF0AD8-3555-01C1-37A2-C8B4F75C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859"/>
              <a:ext cx="105" cy="7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F67BC947-EB63-8330-1A95-FBAA2100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859"/>
              <a:ext cx="105" cy="7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FFE2B0E5-992F-33C5-0D25-A15C958E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1054"/>
              <a:ext cx="2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8,28%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9D5B9162-EF14-F511-C1FC-BC5DE343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" y="1814"/>
              <a:ext cx="3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24,85%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6">
              <a:extLst>
                <a:ext uri="{FF2B5EF4-FFF2-40B4-BE49-F238E27FC236}">
                  <a16:creationId xmlns:a16="http://schemas.microsoft.com/office/drawing/2014/main" id="{8A7FDC85-B67B-79E0-3AA9-87EAB5E1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3169"/>
              <a:ext cx="3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30,51%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7">
              <a:extLst>
                <a:ext uri="{FF2B5EF4-FFF2-40B4-BE49-F238E27FC236}">
                  <a16:creationId xmlns:a16="http://schemas.microsoft.com/office/drawing/2014/main" id="{0CFEB930-8968-BF18-5AB0-9EA4028D4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465"/>
              <a:ext cx="34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11,11%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17FAC59B-AC72-6931-A118-862B4461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568"/>
              <a:ext cx="3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17,37%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D7E8FBF-E763-B740-7DBD-46D7E2F5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1048"/>
              <a:ext cx="2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7,88%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096168EE-C28C-36EA-7410-B2491B22E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775"/>
              <a:ext cx="13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D50066"/>
                  </a:solidFill>
                  <a:effectLst/>
                  <a:latin typeface="Arial" panose="020B0604020202020204" pitchFamily="34" charset="0"/>
                </a:rPr>
                <a:t>Pie Chart for “Blockchain”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0066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3A30031A-CFF2-7066-6911-096C63B50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2081"/>
              <a:ext cx="6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Blockchain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3B797A8E-E2B7-89DF-A0B1-BDDC4B61C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2239"/>
              <a:ext cx="71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Very 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57355BF5-E3B1-03D3-DACB-72DE9B14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2360"/>
              <a:ext cx="49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31119E4C-6995-0011-107F-119B3258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2481"/>
              <a:ext cx="5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Indifferent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95CD6D8D-734F-3B5A-B07B-996053490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2601"/>
              <a:ext cx="6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Unfavorable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4B803B7A-B854-9082-A15C-C7E8983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2714"/>
              <a:ext cx="84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Very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unfavorable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7">
              <a:extLst>
                <a:ext uri="{FF2B5EF4-FFF2-40B4-BE49-F238E27FC236}">
                  <a16:creationId xmlns:a16="http://schemas.microsoft.com/office/drawing/2014/main" id="{7A8C8DA7-9929-53AB-9695-561220A2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2835"/>
              <a:ext cx="3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Unsure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65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5</cp:revision>
  <dcterms:created xsi:type="dcterms:W3CDTF">2023-03-14T19:15:32Z</dcterms:created>
  <dcterms:modified xsi:type="dcterms:W3CDTF">2023-03-15T15:52:51Z</dcterms:modified>
</cp:coreProperties>
</file>