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4D42-4EF8-4187-75DA-7BCF2865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E331E-40D1-6D79-C12A-EE9A3EFE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83A6-77F9-4D0C-FF07-FBF163F3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4730-EAE2-07CD-CB92-B6B83986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DF89-54E5-2F93-5096-AFA5076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93C6-A5A0-08F1-AC14-476A39E7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31817-31D0-8965-A5D1-A05B7B599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041C-B8E0-03B7-1625-73B6B4C1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95C1-F4DA-8284-13E6-BB7F7ACA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CEE3-A431-C6F7-270E-6AED9EC3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1CB12-EC38-6600-BA38-ED0581930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1B0CD-B06F-3A49-6FA4-3C5F8D1A7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B2AF-3C69-BB83-5615-2F891D3A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0110-81A6-1717-CFA8-0B836FAB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6736-0644-6036-20F5-2DCA5D41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FC3D-887A-3C7A-56C6-E35A2DF9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B96D-20FB-9F5F-7876-B4C31B31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6055-A3B9-F34E-DAA0-4D282015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A085-178F-7F2B-617C-481BAEB8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C585-56AB-176D-7E89-C55B3385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0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D6A1-B276-0831-1CDC-32007BFC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869F9-6A66-B764-3EFC-496D783D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3A988-8ACA-86DC-7535-32724515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787B-A789-8F3D-0C16-B1450073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3D79F-B750-26A0-4E3A-03604F5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0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D-F53B-74A4-6166-4D96040B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5B5F-8D45-15A8-BF08-7271ACE5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759BD-83CA-5BAD-3FA5-1E0AF36C1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4EA13-8DFC-E77A-FA4B-70EED412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AF832-EB9D-26C1-F16B-D17953CD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5538-DE1A-19A0-3B49-226CD984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6603-59BD-94CA-4348-7BC86417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7872D-0BBB-EA36-F30D-C5C384D3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7E7D2-60E5-8082-A287-BB230455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F5285-26B0-45BC-EA2B-A1E35BDD3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E6A71-B5E5-5457-0441-3B1DCDF3F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36347-DD36-C3B7-C23C-64E251CB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D9BB4-B01B-FE5D-FEFA-2155597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AFCD0-ACDB-4225-F0E9-A193D727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27A-255E-4BFA-B070-56611132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A7D3F-F1D8-BD81-A10F-39449850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57A7E-EE18-4EF3-CFF6-9FC175CF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AF0F5-0595-C2F3-5249-D4F334F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855CE-06FF-B187-945F-7B412E86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A61BE-8D21-3320-DC73-4332BC4D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193C4-5458-6628-2F70-C3636F0D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5F15-FAA4-8CDB-230B-31F15D71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75099-8B09-531D-E7AB-3F271A9A0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C352D-ABED-E008-0597-E03E85E4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3BE28-E607-3274-2348-D1F9887D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7FF87-C5BC-C785-7817-78B9EF99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B7CAC-A7D1-44A3-3F05-FD39D766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017E-680B-89EB-1E60-E82B87B2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5D6F9-4C0C-6776-440F-C244B3E7E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88AE5-983B-91D6-9F8C-5951A920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9C7D-9134-4A41-E302-DD064AC9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215-3F8E-4303-9C42-27A96CC08B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63551-4E08-BEA3-947C-779782E2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34365-6597-573D-DD98-60CE5561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FD9-F221-4807-B297-C1E7A9F87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48777-5709-69D2-803D-7FF7B0BF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739BB-CD46-0429-BCE3-CF1C9BEB8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DF30-8622-EA7D-41CD-25BA1D123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F215-3F8E-4303-9C42-27A96CC08B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23AB-DD36-2D74-1BFE-C898A6D1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CA69-A802-34B6-CB73-4A03A8601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4FD9-F221-4807-B297-C1E7A9F87F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54B2EEE1-3E67-7A6B-8C6A-62224C24F2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9" y="871543"/>
            <a:ext cx="8162925" cy="5114925"/>
            <a:chOff x="1269" y="549"/>
            <a:chExt cx="5142" cy="322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0A4FD78-2BD9-6992-ECE7-361D9D8C584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1B6B46A9-C2B0-198C-7AF5-6B4B07C7B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856" cy="1900"/>
              <a:chOff x="2330" y="1209"/>
              <a:chExt cx="3856" cy="1900"/>
            </a:xfrm>
          </p:grpSpPr>
          <p:sp>
            <p:nvSpPr>
              <p:cNvPr id="592" name="Rectangle 6">
                <a:extLst>
                  <a:ext uri="{FF2B5EF4-FFF2-40B4-BE49-F238E27FC236}">
                    <a16:creationId xmlns:a16="http://schemas.microsoft.com/office/drawing/2014/main" id="{EFF2C8B5-4CE1-4854-9159-327C5F592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Rectangle 7">
                <a:extLst>
                  <a:ext uri="{FF2B5EF4-FFF2-40B4-BE49-F238E27FC236}">
                    <a16:creationId xmlns:a16="http://schemas.microsoft.com/office/drawing/2014/main" id="{CA0AD945-4FCF-6F53-10A4-D791B38D0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2" y="1211"/>
                <a:ext cx="804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Line 8">
                <a:extLst>
                  <a:ext uri="{FF2B5EF4-FFF2-40B4-BE49-F238E27FC236}">
                    <a16:creationId xmlns:a16="http://schemas.microsoft.com/office/drawing/2014/main" id="{E9E2238F-874A-80BA-316F-9D26462FB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Line 9">
                <a:extLst>
                  <a:ext uri="{FF2B5EF4-FFF2-40B4-BE49-F238E27FC236}">
                    <a16:creationId xmlns:a16="http://schemas.microsoft.com/office/drawing/2014/main" id="{BCDA96BC-B2E1-1E4D-725B-139AAF816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Line 10">
                <a:extLst>
                  <a:ext uri="{FF2B5EF4-FFF2-40B4-BE49-F238E27FC236}">
                    <a16:creationId xmlns:a16="http://schemas.microsoft.com/office/drawing/2014/main" id="{9D3E3368-004E-5E64-312A-00B458597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Line 11">
                <a:extLst>
                  <a:ext uri="{FF2B5EF4-FFF2-40B4-BE49-F238E27FC236}">
                    <a16:creationId xmlns:a16="http://schemas.microsoft.com/office/drawing/2014/main" id="{2F10A9A9-C0DA-38AD-58F3-00A71BA6C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Line 12">
                <a:extLst>
                  <a:ext uri="{FF2B5EF4-FFF2-40B4-BE49-F238E27FC236}">
                    <a16:creationId xmlns:a16="http://schemas.microsoft.com/office/drawing/2014/main" id="{C59B797F-8DB9-AC11-9F8B-97711CE57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Line 13">
                <a:extLst>
                  <a:ext uri="{FF2B5EF4-FFF2-40B4-BE49-F238E27FC236}">
                    <a16:creationId xmlns:a16="http://schemas.microsoft.com/office/drawing/2014/main" id="{9BDAF6D5-AF90-DB02-7639-79ABB9344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Line 14">
                <a:extLst>
                  <a:ext uri="{FF2B5EF4-FFF2-40B4-BE49-F238E27FC236}">
                    <a16:creationId xmlns:a16="http://schemas.microsoft.com/office/drawing/2014/main" id="{65518B8E-8C99-5BCC-5576-E58201205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Line 15">
                <a:extLst>
                  <a:ext uri="{FF2B5EF4-FFF2-40B4-BE49-F238E27FC236}">
                    <a16:creationId xmlns:a16="http://schemas.microsoft.com/office/drawing/2014/main" id="{9EF4F341-4B4D-0CEB-6337-E8F86AFBC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Line 16">
                <a:extLst>
                  <a:ext uri="{FF2B5EF4-FFF2-40B4-BE49-F238E27FC236}">
                    <a16:creationId xmlns:a16="http://schemas.microsoft.com/office/drawing/2014/main" id="{6D2BCE72-A5F0-6D54-B860-F1C2AB99E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Line 17">
                <a:extLst>
                  <a:ext uri="{FF2B5EF4-FFF2-40B4-BE49-F238E27FC236}">
                    <a16:creationId xmlns:a16="http://schemas.microsoft.com/office/drawing/2014/main" id="{1FE7C334-0539-D0D9-28FE-8213BF2FE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Line 18">
                <a:extLst>
                  <a:ext uri="{FF2B5EF4-FFF2-40B4-BE49-F238E27FC236}">
                    <a16:creationId xmlns:a16="http://schemas.microsoft.com/office/drawing/2014/main" id="{4B8C507F-46FF-9101-7E6C-3E700A31D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Line 19">
                <a:extLst>
                  <a:ext uri="{FF2B5EF4-FFF2-40B4-BE49-F238E27FC236}">
                    <a16:creationId xmlns:a16="http://schemas.microsoft.com/office/drawing/2014/main" id="{A720A0A6-162F-67B8-FE23-53F647E6C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Line 20">
                <a:extLst>
                  <a:ext uri="{FF2B5EF4-FFF2-40B4-BE49-F238E27FC236}">
                    <a16:creationId xmlns:a16="http://schemas.microsoft.com/office/drawing/2014/main" id="{EA18EA2E-5F32-6BB6-91EA-75E03A02A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Line 21">
                <a:extLst>
                  <a:ext uri="{FF2B5EF4-FFF2-40B4-BE49-F238E27FC236}">
                    <a16:creationId xmlns:a16="http://schemas.microsoft.com/office/drawing/2014/main" id="{0A777FC2-4747-79CA-5ABC-029255BBD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Line 22">
                <a:extLst>
                  <a:ext uri="{FF2B5EF4-FFF2-40B4-BE49-F238E27FC236}">
                    <a16:creationId xmlns:a16="http://schemas.microsoft.com/office/drawing/2014/main" id="{02B744E0-2E6C-8D1D-FE02-9A8618994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Line 23">
                <a:extLst>
                  <a:ext uri="{FF2B5EF4-FFF2-40B4-BE49-F238E27FC236}">
                    <a16:creationId xmlns:a16="http://schemas.microsoft.com/office/drawing/2014/main" id="{417A5DB7-90B4-242A-4D3C-2AECF5510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Line 24">
                <a:extLst>
                  <a:ext uri="{FF2B5EF4-FFF2-40B4-BE49-F238E27FC236}">
                    <a16:creationId xmlns:a16="http://schemas.microsoft.com/office/drawing/2014/main" id="{3C9FD5CA-51E7-8D4B-9E87-BF25251B9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Line 25">
                <a:extLst>
                  <a:ext uri="{FF2B5EF4-FFF2-40B4-BE49-F238E27FC236}">
                    <a16:creationId xmlns:a16="http://schemas.microsoft.com/office/drawing/2014/main" id="{CE96E8DB-C222-A572-73D4-AF6A51AE3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Line 26">
                <a:extLst>
                  <a:ext uri="{FF2B5EF4-FFF2-40B4-BE49-F238E27FC236}">
                    <a16:creationId xmlns:a16="http://schemas.microsoft.com/office/drawing/2014/main" id="{E91AB887-37F6-9AD2-1E75-E4E42F3FD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Line 27">
                <a:extLst>
                  <a:ext uri="{FF2B5EF4-FFF2-40B4-BE49-F238E27FC236}">
                    <a16:creationId xmlns:a16="http://schemas.microsoft.com/office/drawing/2014/main" id="{4A5092D7-D9F8-F72F-8402-9892C391B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Line 28">
                <a:extLst>
                  <a:ext uri="{FF2B5EF4-FFF2-40B4-BE49-F238E27FC236}">
                    <a16:creationId xmlns:a16="http://schemas.microsoft.com/office/drawing/2014/main" id="{DC21B2CD-B3F5-F410-D2C0-4F2044CA1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Line 29">
                <a:extLst>
                  <a:ext uri="{FF2B5EF4-FFF2-40B4-BE49-F238E27FC236}">
                    <a16:creationId xmlns:a16="http://schemas.microsoft.com/office/drawing/2014/main" id="{8B487513-1DE9-3530-49F3-F160459B5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Line 30">
                <a:extLst>
                  <a:ext uri="{FF2B5EF4-FFF2-40B4-BE49-F238E27FC236}">
                    <a16:creationId xmlns:a16="http://schemas.microsoft.com/office/drawing/2014/main" id="{4D45AB42-C932-8031-3169-D4F287EF7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Line 31">
                <a:extLst>
                  <a:ext uri="{FF2B5EF4-FFF2-40B4-BE49-F238E27FC236}">
                    <a16:creationId xmlns:a16="http://schemas.microsoft.com/office/drawing/2014/main" id="{1FC86466-894B-4609-6D79-D51E1A985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Line 32">
                <a:extLst>
                  <a:ext uri="{FF2B5EF4-FFF2-40B4-BE49-F238E27FC236}">
                    <a16:creationId xmlns:a16="http://schemas.microsoft.com/office/drawing/2014/main" id="{E8E59107-EA10-F554-EC92-6D7262F12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Line 33">
                <a:extLst>
                  <a:ext uri="{FF2B5EF4-FFF2-40B4-BE49-F238E27FC236}">
                    <a16:creationId xmlns:a16="http://schemas.microsoft.com/office/drawing/2014/main" id="{F680E7CD-BB0F-454A-6A1B-50DE690EC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Line 34">
                <a:extLst>
                  <a:ext uri="{FF2B5EF4-FFF2-40B4-BE49-F238E27FC236}">
                    <a16:creationId xmlns:a16="http://schemas.microsoft.com/office/drawing/2014/main" id="{73FA9460-FC4F-2EF7-83C2-CA84D1502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Line 35">
                <a:extLst>
                  <a:ext uri="{FF2B5EF4-FFF2-40B4-BE49-F238E27FC236}">
                    <a16:creationId xmlns:a16="http://schemas.microsoft.com/office/drawing/2014/main" id="{67E8E1EC-56D2-A4F7-2054-9D5888EE3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Line 36">
                <a:extLst>
                  <a:ext uri="{FF2B5EF4-FFF2-40B4-BE49-F238E27FC236}">
                    <a16:creationId xmlns:a16="http://schemas.microsoft.com/office/drawing/2014/main" id="{A004A99C-13D7-B7AA-E7F0-A01623E42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Line 37">
                <a:extLst>
                  <a:ext uri="{FF2B5EF4-FFF2-40B4-BE49-F238E27FC236}">
                    <a16:creationId xmlns:a16="http://schemas.microsoft.com/office/drawing/2014/main" id="{30F057B7-9AF4-DBF2-C2DE-4279B6099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Line 38">
                <a:extLst>
                  <a:ext uri="{FF2B5EF4-FFF2-40B4-BE49-F238E27FC236}">
                    <a16:creationId xmlns:a16="http://schemas.microsoft.com/office/drawing/2014/main" id="{EBE13753-6024-6A21-F23D-C459623DB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Line 39">
                <a:extLst>
                  <a:ext uri="{FF2B5EF4-FFF2-40B4-BE49-F238E27FC236}">
                    <a16:creationId xmlns:a16="http://schemas.microsoft.com/office/drawing/2014/main" id="{C1E042AF-D7B9-747C-4AB8-D540151D4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Line 40">
                <a:extLst>
                  <a:ext uri="{FF2B5EF4-FFF2-40B4-BE49-F238E27FC236}">
                    <a16:creationId xmlns:a16="http://schemas.microsoft.com/office/drawing/2014/main" id="{C66FC873-5621-4055-1AF2-0C99A02C5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Line 41">
                <a:extLst>
                  <a:ext uri="{FF2B5EF4-FFF2-40B4-BE49-F238E27FC236}">
                    <a16:creationId xmlns:a16="http://schemas.microsoft.com/office/drawing/2014/main" id="{D4AFA0D0-E491-3BCC-F769-4725E82EC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Line 42">
                <a:extLst>
                  <a:ext uri="{FF2B5EF4-FFF2-40B4-BE49-F238E27FC236}">
                    <a16:creationId xmlns:a16="http://schemas.microsoft.com/office/drawing/2014/main" id="{7D4BED3A-3BA9-E6F5-C69B-8DBDFB222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Line 43">
                <a:extLst>
                  <a:ext uri="{FF2B5EF4-FFF2-40B4-BE49-F238E27FC236}">
                    <a16:creationId xmlns:a16="http://schemas.microsoft.com/office/drawing/2014/main" id="{CD98051A-A498-3928-8493-7E3156072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Line 44">
                <a:extLst>
                  <a:ext uri="{FF2B5EF4-FFF2-40B4-BE49-F238E27FC236}">
                    <a16:creationId xmlns:a16="http://schemas.microsoft.com/office/drawing/2014/main" id="{123EA646-C8D1-0B2E-5FA4-6AF94D780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Line 45">
                <a:extLst>
                  <a:ext uri="{FF2B5EF4-FFF2-40B4-BE49-F238E27FC236}">
                    <a16:creationId xmlns:a16="http://schemas.microsoft.com/office/drawing/2014/main" id="{31CEA1E4-E78A-FB23-903C-0B68FA573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Line 46">
                <a:extLst>
                  <a:ext uri="{FF2B5EF4-FFF2-40B4-BE49-F238E27FC236}">
                    <a16:creationId xmlns:a16="http://schemas.microsoft.com/office/drawing/2014/main" id="{680B3B72-62BD-519C-820D-44A85D8C2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Line 47">
                <a:extLst>
                  <a:ext uri="{FF2B5EF4-FFF2-40B4-BE49-F238E27FC236}">
                    <a16:creationId xmlns:a16="http://schemas.microsoft.com/office/drawing/2014/main" id="{E1B9B788-41D3-5E74-8BDF-4ABB5A04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Line 48">
                <a:extLst>
                  <a:ext uri="{FF2B5EF4-FFF2-40B4-BE49-F238E27FC236}">
                    <a16:creationId xmlns:a16="http://schemas.microsoft.com/office/drawing/2014/main" id="{99FDBEDB-E849-1D67-75F1-EED964ADA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Line 49">
                <a:extLst>
                  <a:ext uri="{FF2B5EF4-FFF2-40B4-BE49-F238E27FC236}">
                    <a16:creationId xmlns:a16="http://schemas.microsoft.com/office/drawing/2014/main" id="{D8FCC934-1784-DD50-B293-644AAFE79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Line 50">
                <a:extLst>
                  <a:ext uri="{FF2B5EF4-FFF2-40B4-BE49-F238E27FC236}">
                    <a16:creationId xmlns:a16="http://schemas.microsoft.com/office/drawing/2014/main" id="{808E498A-8F56-8A5E-809E-2D12C39A9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Line 51">
                <a:extLst>
                  <a:ext uri="{FF2B5EF4-FFF2-40B4-BE49-F238E27FC236}">
                    <a16:creationId xmlns:a16="http://schemas.microsoft.com/office/drawing/2014/main" id="{6CD4B85C-F458-F841-ED6D-3D017D6B1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Line 52">
                <a:extLst>
                  <a:ext uri="{FF2B5EF4-FFF2-40B4-BE49-F238E27FC236}">
                    <a16:creationId xmlns:a16="http://schemas.microsoft.com/office/drawing/2014/main" id="{BCCFF51D-8DDB-C7AF-957F-4DD02D529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Line 53">
                <a:extLst>
                  <a:ext uri="{FF2B5EF4-FFF2-40B4-BE49-F238E27FC236}">
                    <a16:creationId xmlns:a16="http://schemas.microsoft.com/office/drawing/2014/main" id="{0E0F720C-4B5B-55F2-DC37-A07B72405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Line 54">
                <a:extLst>
                  <a:ext uri="{FF2B5EF4-FFF2-40B4-BE49-F238E27FC236}">
                    <a16:creationId xmlns:a16="http://schemas.microsoft.com/office/drawing/2014/main" id="{B7F80A83-CFF0-FD02-9DCC-77B433A77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Line 55">
                <a:extLst>
                  <a:ext uri="{FF2B5EF4-FFF2-40B4-BE49-F238E27FC236}">
                    <a16:creationId xmlns:a16="http://schemas.microsoft.com/office/drawing/2014/main" id="{807A8523-0221-D005-EB71-38F89CDD7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Line 56">
                <a:extLst>
                  <a:ext uri="{FF2B5EF4-FFF2-40B4-BE49-F238E27FC236}">
                    <a16:creationId xmlns:a16="http://schemas.microsoft.com/office/drawing/2014/main" id="{AED6AFAC-FF8F-0F39-7D6F-50F4265E7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Line 57">
                <a:extLst>
                  <a:ext uri="{FF2B5EF4-FFF2-40B4-BE49-F238E27FC236}">
                    <a16:creationId xmlns:a16="http://schemas.microsoft.com/office/drawing/2014/main" id="{54572658-30D8-766F-D162-74325F87B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Line 58">
                <a:extLst>
                  <a:ext uri="{FF2B5EF4-FFF2-40B4-BE49-F238E27FC236}">
                    <a16:creationId xmlns:a16="http://schemas.microsoft.com/office/drawing/2014/main" id="{F11E41AF-281B-2D74-E53E-92308A1AA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Line 59">
                <a:extLst>
                  <a:ext uri="{FF2B5EF4-FFF2-40B4-BE49-F238E27FC236}">
                    <a16:creationId xmlns:a16="http://schemas.microsoft.com/office/drawing/2014/main" id="{EBD622A4-EF29-D438-5BB0-599767D04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Line 60">
                <a:extLst>
                  <a:ext uri="{FF2B5EF4-FFF2-40B4-BE49-F238E27FC236}">
                    <a16:creationId xmlns:a16="http://schemas.microsoft.com/office/drawing/2014/main" id="{C2CB87C5-13C9-6738-556D-86A8F8AFF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Line 61">
                <a:extLst>
                  <a:ext uri="{FF2B5EF4-FFF2-40B4-BE49-F238E27FC236}">
                    <a16:creationId xmlns:a16="http://schemas.microsoft.com/office/drawing/2014/main" id="{5A6F9652-42B6-CF8C-6C02-C6D3BCF72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Line 62">
                <a:extLst>
                  <a:ext uri="{FF2B5EF4-FFF2-40B4-BE49-F238E27FC236}">
                    <a16:creationId xmlns:a16="http://schemas.microsoft.com/office/drawing/2014/main" id="{597785D3-C249-D36D-1E53-496CDFA4D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Line 63">
                <a:extLst>
                  <a:ext uri="{FF2B5EF4-FFF2-40B4-BE49-F238E27FC236}">
                    <a16:creationId xmlns:a16="http://schemas.microsoft.com/office/drawing/2014/main" id="{EE2F23CC-FA15-90E3-0515-EF0D85957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Line 64">
                <a:extLst>
                  <a:ext uri="{FF2B5EF4-FFF2-40B4-BE49-F238E27FC236}">
                    <a16:creationId xmlns:a16="http://schemas.microsoft.com/office/drawing/2014/main" id="{327B0986-894D-C35E-A006-2644B9243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Line 65">
                <a:extLst>
                  <a:ext uri="{FF2B5EF4-FFF2-40B4-BE49-F238E27FC236}">
                    <a16:creationId xmlns:a16="http://schemas.microsoft.com/office/drawing/2014/main" id="{1BDCAE7B-6D03-68E3-19D2-2D8B9AFB3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Line 66">
                <a:extLst>
                  <a:ext uri="{FF2B5EF4-FFF2-40B4-BE49-F238E27FC236}">
                    <a16:creationId xmlns:a16="http://schemas.microsoft.com/office/drawing/2014/main" id="{7EEEA7C4-D1F6-F8CD-9304-131F8F844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Line 67">
                <a:extLst>
                  <a:ext uri="{FF2B5EF4-FFF2-40B4-BE49-F238E27FC236}">
                    <a16:creationId xmlns:a16="http://schemas.microsoft.com/office/drawing/2014/main" id="{DDF5D6CA-DF55-FB7C-ED28-7DD03BE3C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Line 68">
                <a:extLst>
                  <a:ext uri="{FF2B5EF4-FFF2-40B4-BE49-F238E27FC236}">
                    <a16:creationId xmlns:a16="http://schemas.microsoft.com/office/drawing/2014/main" id="{AC89FBF9-6042-8D71-0B15-AC6CA5661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Line 69">
                <a:extLst>
                  <a:ext uri="{FF2B5EF4-FFF2-40B4-BE49-F238E27FC236}">
                    <a16:creationId xmlns:a16="http://schemas.microsoft.com/office/drawing/2014/main" id="{F11E957A-9C87-0764-87AF-B71D139B1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Line 70">
                <a:extLst>
                  <a:ext uri="{FF2B5EF4-FFF2-40B4-BE49-F238E27FC236}">
                    <a16:creationId xmlns:a16="http://schemas.microsoft.com/office/drawing/2014/main" id="{DA084DB3-A624-AB32-2DFB-47BCC3260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Line 71">
                <a:extLst>
                  <a:ext uri="{FF2B5EF4-FFF2-40B4-BE49-F238E27FC236}">
                    <a16:creationId xmlns:a16="http://schemas.microsoft.com/office/drawing/2014/main" id="{C62C4560-540D-72C2-30DE-539F09B4C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Line 72">
                <a:extLst>
                  <a:ext uri="{FF2B5EF4-FFF2-40B4-BE49-F238E27FC236}">
                    <a16:creationId xmlns:a16="http://schemas.microsoft.com/office/drawing/2014/main" id="{AE36EF02-CCED-97AA-F6A0-456C0221E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Line 73">
                <a:extLst>
                  <a:ext uri="{FF2B5EF4-FFF2-40B4-BE49-F238E27FC236}">
                    <a16:creationId xmlns:a16="http://schemas.microsoft.com/office/drawing/2014/main" id="{E1C8E2D6-AEA3-3212-789A-ADEE377E6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Line 74">
                <a:extLst>
                  <a:ext uri="{FF2B5EF4-FFF2-40B4-BE49-F238E27FC236}">
                    <a16:creationId xmlns:a16="http://schemas.microsoft.com/office/drawing/2014/main" id="{DE85FB57-7E9A-24ED-1629-D10E0863A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Line 75">
                <a:extLst>
                  <a:ext uri="{FF2B5EF4-FFF2-40B4-BE49-F238E27FC236}">
                    <a16:creationId xmlns:a16="http://schemas.microsoft.com/office/drawing/2014/main" id="{13FB1B56-E2C4-B09D-5064-EE03B8895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Line 76">
                <a:extLst>
                  <a:ext uri="{FF2B5EF4-FFF2-40B4-BE49-F238E27FC236}">
                    <a16:creationId xmlns:a16="http://schemas.microsoft.com/office/drawing/2014/main" id="{45D7BC6E-EDE0-CCF5-FBC4-52E34C0B7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Line 77">
                <a:extLst>
                  <a:ext uri="{FF2B5EF4-FFF2-40B4-BE49-F238E27FC236}">
                    <a16:creationId xmlns:a16="http://schemas.microsoft.com/office/drawing/2014/main" id="{EB4BBA46-5526-AE24-BA11-286A93516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Line 78">
                <a:extLst>
                  <a:ext uri="{FF2B5EF4-FFF2-40B4-BE49-F238E27FC236}">
                    <a16:creationId xmlns:a16="http://schemas.microsoft.com/office/drawing/2014/main" id="{49834A32-7624-581D-CA1B-297D90BA7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Line 79">
                <a:extLst>
                  <a:ext uri="{FF2B5EF4-FFF2-40B4-BE49-F238E27FC236}">
                    <a16:creationId xmlns:a16="http://schemas.microsoft.com/office/drawing/2014/main" id="{2F2B3187-332C-4548-0958-042ED90E7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Line 80">
                <a:extLst>
                  <a:ext uri="{FF2B5EF4-FFF2-40B4-BE49-F238E27FC236}">
                    <a16:creationId xmlns:a16="http://schemas.microsoft.com/office/drawing/2014/main" id="{03929076-01EF-EDB4-BB57-880624A7B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Line 81">
                <a:extLst>
                  <a:ext uri="{FF2B5EF4-FFF2-40B4-BE49-F238E27FC236}">
                    <a16:creationId xmlns:a16="http://schemas.microsoft.com/office/drawing/2014/main" id="{63AD7469-C57A-DF37-7930-A9D15F7BE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Line 82">
                <a:extLst>
                  <a:ext uri="{FF2B5EF4-FFF2-40B4-BE49-F238E27FC236}">
                    <a16:creationId xmlns:a16="http://schemas.microsoft.com/office/drawing/2014/main" id="{49C86A56-F063-D4EA-B853-D04DCE4F3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Line 83">
                <a:extLst>
                  <a:ext uri="{FF2B5EF4-FFF2-40B4-BE49-F238E27FC236}">
                    <a16:creationId xmlns:a16="http://schemas.microsoft.com/office/drawing/2014/main" id="{8790149D-06C6-F551-D80B-1116E2F97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Line 84">
                <a:extLst>
                  <a:ext uri="{FF2B5EF4-FFF2-40B4-BE49-F238E27FC236}">
                    <a16:creationId xmlns:a16="http://schemas.microsoft.com/office/drawing/2014/main" id="{7F1B1582-0DFC-6212-610C-59F80A47E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Line 85">
                <a:extLst>
                  <a:ext uri="{FF2B5EF4-FFF2-40B4-BE49-F238E27FC236}">
                    <a16:creationId xmlns:a16="http://schemas.microsoft.com/office/drawing/2014/main" id="{E9476184-7B04-ADAF-32EB-D18043AB2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Line 86">
                <a:extLst>
                  <a:ext uri="{FF2B5EF4-FFF2-40B4-BE49-F238E27FC236}">
                    <a16:creationId xmlns:a16="http://schemas.microsoft.com/office/drawing/2014/main" id="{198C2B4D-CDDB-E648-2BA3-F4635DC13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Line 87">
                <a:extLst>
                  <a:ext uri="{FF2B5EF4-FFF2-40B4-BE49-F238E27FC236}">
                    <a16:creationId xmlns:a16="http://schemas.microsoft.com/office/drawing/2014/main" id="{187ED1D9-6041-EAB4-16A0-2B4669917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Line 88">
                <a:extLst>
                  <a:ext uri="{FF2B5EF4-FFF2-40B4-BE49-F238E27FC236}">
                    <a16:creationId xmlns:a16="http://schemas.microsoft.com/office/drawing/2014/main" id="{34097C2B-3DA0-4487-345C-70EA623C4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Line 89">
                <a:extLst>
                  <a:ext uri="{FF2B5EF4-FFF2-40B4-BE49-F238E27FC236}">
                    <a16:creationId xmlns:a16="http://schemas.microsoft.com/office/drawing/2014/main" id="{478A1FB5-9DDB-B695-2FE2-5B04159E6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Line 90">
                <a:extLst>
                  <a:ext uri="{FF2B5EF4-FFF2-40B4-BE49-F238E27FC236}">
                    <a16:creationId xmlns:a16="http://schemas.microsoft.com/office/drawing/2014/main" id="{91E16835-3BE5-270B-BE7F-242FBDC28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Line 91">
                <a:extLst>
                  <a:ext uri="{FF2B5EF4-FFF2-40B4-BE49-F238E27FC236}">
                    <a16:creationId xmlns:a16="http://schemas.microsoft.com/office/drawing/2014/main" id="{6D511BE6-DB98-E2EC-8D41-CFDE71319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Line 92">
                <a:extLst>
                  <a:ext uri="{FF2B5EF4-FFF2-40B4-BE49-F238E27FC236}">
                    <a16:creationId xmlns:a16="http://schemas.microsoft.com/office/drawing/2014/main" id="{F6451D1A-1E65-D6B1-F331-99E9677B7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Line 93">
                <a:extLst>
                  <a:ext uri="{FF2B5EF4-FFF2-40B4-BE49-F238E27FC236}">
                    <a16:creationId xmlns:a16="http://schemas.microsoft.com/office/drawing/2014/main" id="{8639B280-FD16-B89F-F392-2AFBA6C9B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Line 94">
                <a:extLst>
                  <a:ext uri="{FF2B5EF4-FFF2-40B4-BE49-F238E27FC236}">
                    <a16:creationId xmlns:a16="http://schemas.microsoft.com/office/drawing/2014/main" id="{02DD17C3-D293-6BE0-F0E1-4F2434DE1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Line 95">
                <a:extLst>
                  <a:ext uri="{FF2B5EF4-FFF2-40B4-BE49-F238E27FC236}">
                    <a16:creationId xmlns:a16="http://schemas.microsoft.com/office/drawing/2014/main" id="{0CD03BBA-3784-B98B-7588-91F59F26B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Line 96">
                <a:extLst>
                  <a:ext uri="{FF2B5EF4-FFF2-40B4-BE49-F238E27FC236}">
                    <a16:creationId xmlns:a16="http://schemas.microsoft.com/office/drawing/2014/main" id="{8EFD6821-E46B-518F-F40B-DCD72ECD8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Line 97">
                <a:extLst>
                  <a:ext uri="{FF2B5EF4-FFF2-40B4-BE49-F238E27FC236}">
                    <a16:creationId xmlns:a16="http://schemas.microsoft.com/office/drawing/2014/main" id="{86121F9F-2130-6580-DCFC-9F93F8FDE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Line 98">
                <a:extLst>
                  <a:ext uri="{FF2B5EF4-FFF2-40B4-BE49-F238E27FC236}">
                    <a16:creationId xmlns:a16="http://schemas.microsoft.com/office/drawing/2014/main" id="{70BA3E10-A8A1-A198-B1D2-A81B2ACB1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Line 99">
                <a:extLst>
                  <a:ext uri="{FF2B5EF4-FFF2-40B4-BE49-F238E27FC236}">
                    <a16:creationId xmlns:a16="http://schemas.microsoft.com/office/drawing/2014/main" id="{9560ADE7-8836-5129-F37F-F9FFA9727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Line 100">
                <a:extLst>
                  <a:ext uri="{FF2B5EF4-FFF2-40B4-BE49-F238E27FC236}">
                    <a16:creationId xmlns:a16="http://schemas.microsoft.com/office/drawing/2014/main" id="{F0E12252-E027-4BE0-2870-8F7D749A3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Line 101">
                <a:extLst>
                  <a:ext uri="{FF2B5EF4-FFF2-40B4-BE49-F238E27FC236}">
                    <a16:creationId xmlns:a16="http://schemas.microsoft.com/office/drawing/2014/main" id="{1E970D11-FE30-685A-57DB-7DB8990DA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Line 102">
                <a:extLst>
                  <a:ext uri="{FF2B5EF4-FFF2-40B4-BE49-F238E27FC236}">
                    <a16:creationId xmlns:a16="http://schemas.microsoft.com/office/drawing/2014/main" id="{604EBC7D-592F-F57E-1F05-FF6AEC7AC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Line 103">
                <a:extLst>
                  <a:ext uri="{FF2B5EF4-FFF2-40B4-BE49-F238E27FC236}">
                    <a16:creationId xmlns:a16="http://schemas.microsoft.com/office/drawing/2014/main" id="{A3EF5A5A-BE56-BCF0-59CA-074DB9F9C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Line 104">
                <a:extLst>
                  <a:ext uri="{FF2B5EF4-FFF2-40B4-BE49-F238E27FC236}">
                    <a16:creationId xmlns:a16="http://schemas.microsoft.com/office/drawing/2014/main" id="{6D7B673A-AABE-E8D4-23FC-FD92605BC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Line 105">
                <a:extLst>
                  <a:ext uri="{FF2B5EF4-FFF2-40B4-BE49-F238E27FC236}">
                    <a16:creationId xmlns:a16="http://schemas.microsoft.com/office/drawing/2014/main" id="{AF57862E-0463-F17F-76F9-35A36AE92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Line 106">
                <a:extLst>
                  <a:ext uri="{FF2B5EF4-FFF2-40B4-BE49-F238E27FC236}">
                    <a16:creationId xmlns:a16="http://schemas.microsoft.com/office/drawing/2014/main" id="{2593E9ED-502C-4EEC-947E-30F40585E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Line 107">
                <a:extLst>
                  <a:ext uri="{FF2B5EF4-FFF2-40B4-BE49-F238E27FC236}">
                    <a16:creationId xmlns:a16="http://schemas.microsoft.com/office/drawing/2014/main" id="{01C297A8-7767-BF20-B94D-724809B81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Line 108">
                <a:extLst>
                  <a:ext uri="{FF2B5EF4-FFF2-40B4-BE49-F238E27FC236}">
                    <a16:creationId xmlns:a16="http://schemas.microsoft.com/office/drawing/2014/main" id="{25FBE1BB-B102-61FE-D104-0285AE296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Line 109">
                <a:extLst>
                  <a:ext uri="{FF2B5EF4-FFF2-40B4-BE49-F238E27FC236}">
                    <a16:creationId xmlns:a16="http://schemas.microsoft.com/office/drawing/2014/main" id="{D815C9A0-CC63-E7BE-DB9D-D419A037C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Line 110">
                <a:extLst>
                  <a:ext uri="{FF2B5EF4-FFF2-40B4-BE49-F238E27FC236}">
                    <a16:creationId xmlns:a16="http://schemas.microsoft.com/office/drawing/2014/main" id="{ACC76C30-429D-C6C4-870F-AF6996A42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Line 111">
                <a:extLst>
                  <a:ext uri="{FF2B5EF4-FFF2-40B4-BE49-F238E27FC236}">
                    <a16:creationId xmlns:a16="http://schemas.microsoft.com/office/drawing/2014/main" id="{8218BEBA-BDF6-51D8-9E55-09F6C4423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Line 112">
                <a:extLst>
                  <a:ext uri="{FF2B5EF4-FFF2-40B4-BE49-F238E27FC236}">
                    <a16:creationId xmlns:a16="http://schemas.microsoft.com/office/drawing/2014/main" id="{6B4E05CF-2B70-C25E-76E8-CFD142AB1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Line 113">
                <a:extLst>
                  <a:ext uri="{FF2B5EF4-FFF2-40B4-BE49-F238E27FC236}">
                    <a16:creationId xmlns:a16="http://schemas.microsoft.com/office/drawing/2014/main" id="{94186B5D-335C-5E88-DD32-3BE97BA23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Line 114">
                <a:extLst>
                  <a:ext uri="{FF2B5EF4-FFF2-40B4-BE49-F238E27FC236}">
                    <a16:creationId xmlns:a16="http://schemas.microsoft.com/office/drawing/2014/main" id="{ABD33AB6-EB01-0581-905C-023F54A48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Line 115">
                <a:extLst>
                  <a:ext uri="{FF2B5EF4-FFF2-40B4-BE49-F238E27FC236}">
                    <a16:creationId xmlns:a16="http://schemas.microsoft.com/office/drawing/2014/main" id="{E0E1DB73-5E21-D42D-146D-0DCE76256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Line 116">
                <a:extLst>
                  <a:ext uri="{FF2B5EF4-FFF2-40B4-BE49-F238E27FC236}">
                    <a16:creationId xmlns:a16="http://schemas.microsoft.com/office/drawing/2014/main" id="{553D3529-C863-CA56-9C21-ACAA0347B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Line 117">
                <a:extLst>
                  <a:ext uri="{FF2B5EF4-FFF2-40B4-BE49-F238E27FC236}">
                    <a16:creationId xmlns:a16="http://schemas.microsoft.com/office/drawing/2014/main" id="{AA641EBE-22F7-7C50-ACD2-297925B3F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Line 118">
                <a:extLst>
                  <a:ext uri="{FF2B5EF4-FFF2-40B4-BE49-F238E27FC236}">
                    <a16:creationId xmlns:a16="http://schemas.microsoft.com/office/drawing/2014/main" id="{4AED0368-4ABD-9378-C1BE-863D8B712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Line 119">
                <a:extLst>
                  <a:ext uri="{FF2B5EF4-FFF2-40B4-BE49-F238E27FC236}">
                    <a16:creationId xmlns:a16="http://schemas.microsoft.com/office/drawing/2014/main" id="{A228C550-B666-C52E-F098-7457D673F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Line 120">
                <a:extLst>
                  <a:ext uri="{FF2B5EF4-FFF2-40B4-BE49-F238E27FC236}">
                    <a16:creationId xmlns:a16="http://schemas.microsoft.com/office/drawing/2014/main" id="{2A3D965A-C099-07C9-726E-BF1572045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Line 121">
                <a:extLst>
                  <a:ext uri="{FF2B5EF4-FFF2-40B4-BE49-F238E27FC236}">
                    <a16:creationId xmlns:a16="http://schemas.microsoft.com/office/drawing/2014/main" id="{BDD6DA43-B4EB-AE18-636D-3215D1919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Line 122">
                <a:extLst>
                  <a:ext uri="{FF2B5EF4-FFF2-40B4-BE49-F238E27FC236}">
                    <a16:creationId xmlns:a16="http://schemas.microsoft.com/office/drawing/2014/main" id="{3B6D96C9-8CFC-66B8-620A-E063B1A17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Line 123">
                <a:extLst>
                  <a:ext uri="{FF2B5EF4-FFF2-40B4-BE49-F238E27FC236}">
                    <a16:creationId xmlns:a16="http://schemas.microsoft.com/office/drawing/2014/main" id="{EE47555D-2C84-DEF5-D3C4-3117B3147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Line 124">
                <a:extLst>
                  <a:ext uri="{FF2B5EF4-FFF2-40B4-BE49-F238E27FC236}">
                    <a16:creationId xmlns:a16="http://schemas.microsoft.com/office/drawing/2014/main" id="{B5025FB0-332A-6F8D-5B4D-AEEEEEC18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Line 125">
                <a:extLst>
                  <a:ext uri="{FF2B5EF4-FFF2-40B4-BE49-F238E27FC236}">
                    <a16:creationId xmlns:a16="http://schemas.microsoft.com/office/drawing/2014/main" id="{82D686F3-456F-6357-B282-639A34320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Line 126">
                <a:extLst>
                  <a:ext uri="{FF2B5EF4-FFF2-40B4-BE49-F238E27FC236}">
                    <a16:creationId xmlns:a16="http://schemas.microsoft.com/office/drawing/2014/main" id="{24B2FC1E-8E51-E031-03A3-978A2F921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Line 127">
                <a:extLst>
                  <a:ext uri="{FF2B5EF4-FFF2-40B4-BE49-F238E27FC236}">
                    <a16:creationId xmlns:a16="http://schemas.microsoft.com/office/drawing/2014/main" id="{33A5C3F0-366B-6FC9-A6B9-A17004A87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Line 128">
                <a:extLst>
                  <a:ext uri="{FF2B5EF4-FFF2-40B4-BE49-F238E27FC236}">
                    <a16:creationId xmlns:a16="http://schemas.microsoft.com/office/drawing/2014/main" id="{42FA02CD-52D8-EB1E-0FEE-25B5873F3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Line 129">
                <a:extLst>
                  <a:ext uri="{FF2B5EF4-FFF2-40B4-BE49-F238E27FC236}">
                    <a16:creationId xmlns:a16="http://schemas.microsoft.com/office/drawing/2014/main" id="{C5DFF1C2-0DE3-68E6-DB1B-1497B23D4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Line 130">
                <a:extLst>
                  <a:ext uri="{FF2B5EF4-FFF2-40B4-BE49-F238E27FC236}">
                    <a16:creationId xmlns:a16="http://schemas.microsoft.com/office/drawing/2014/main" id="{7C7FECD7-2A6A-CF53-CE3B-4151F0B83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Line 131">
                <a:extLst>
                  <a:ext uri="{FF2B5EF4-FFF2-40B4-BE49-F238E27FC236}">
                    <a16:creationId xmlns:a16="http://schemas.microsoft.com/office/drawing/2014/main" id="{B551882E-3695-319E-3EA1-FADBFA267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Line 132">
                <a:extLst>
                  <a:ext uri="{FF2B5EF4-FFF2-40B4-BE49-F238E27FC236}">
                    <a16:creationId xmlns:a16="http://schemas.microsoft.com/office/drawing/2014/main" id="{F4B46E50-30CC-E674-7702-93D16AB91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Line 133">
                <a:extLst>
                  <a:ext uri="{FF2B5EF4-FFF2-40B4-BE49-F238E27FC236}">
                    <a16:creationId xmlns:a16="http://schemas.microsoft.com/office/drawing/2014/main" id="{31C5C394-85D0-EFDD-4F2D-54158238F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Line 134">
                <a:extLst>
                  <a:ext uri="{FF2B5EF4-FFF2-40B4-BE49-F238E27FC236}">
                    <a16:creationId xmlns:a16="http://schemas.microsoft.com/office/drawing/2014/main" id="{15B99327-6283-6044-F461-9E8EDF3A6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Line 135">
                <a:extLst>
                  <a:ext uri="{FF2B5EF4-FFF2-40B4-BE49-F238E27FC236}">
                    <a16:creationId xmlns:a16="http://schemas.microsoft.com/office/drawing/2014/main" id="{E78E5BE7-0E96-9BA9-4067-A4C662339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Rectangle 136">
                <a:extLst>
                  <a:ext uri="{FF2B5EF4-FFF2-40B4-BE49-F238E27FC236}">
                    <a16:creationId xmlns:a16="http://schemas.microsoft.com/office/drawing/2014/main" id="{29BFAAAC-029D-ECCB-6735-4EBEB5A2F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30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Rectangle 137">
                <a:extLst>
                  <a:ext uri="{FF2B5EF4-FFF2-40B4-BE49-F238E27FC236}">
                    <a16:creationId xmlns:a16="http://schemas.microsoft.com/office/drawing/2014/main" id="{222ED6BC-16F8-6743-D16C-A3794A62F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93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Rectangle 138">
                <a:extLst>
                  <a:ext uri="{FF2B5EF4-FFF2-40B4-BE49-F238E27FC236}">
                    <a16:creationId xmlns:a16="http://schemas.microsoft.com/office/drawing/2014/main" id="{4307A636-156F-43D1-81CF-46EC53E1F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8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Rectangle 139">
                <a:extLst>
                  <a:ext uri="{FF2B5EF4-FFF2-40B4-BE49-F238E27FC236}">
                    <a16:creationId xmlns:a16="http://schemas.microsoft.com/office/drawing/2014/main" id="{C9671EF3-1C8A-7116-770D-2AEE2D7BD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Rectangle 140">
                <a:extLst>
                  <a:ext uri="{FF2B5EF4-FFF2-40B4-BE49-F238E27FC236}">
                    <a16:creationId xmlns:a16="http://schemas.microsoft.com/office/drawing/2014/main" id="{04BC678C-D3AD-AEE0-BDCB-6C42D9BBB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Rectangle 141">
                <a:extLst>
                  <a:ext uri="{FF2B5EF4-FFF2-40B4-BE49-F238E27FC236}">
                    <a16:creationId xmlns:a16="http://schemas.microsoft.com/office/drawing/2014/main" id="{EA36C858-A754-3C26-3182-9F6D37058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8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Rectangle 142">
                <a:extLst>
                  <a:ext uri="{FF2B5EF4-FFF2-40B4-BE49-F238E27FC236}">
                    <a16:creationId xmlns:a16="http://schemas.microsoft.com/office/drawing/2014/main" id="{9EF4A0E0-DC1A-B414-9BC9-DD446F50B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8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Rectangle 143">
                <a:extLst>
                  <a:ext uri="{FF2B5EF4-FFF2-40B4-BE49-F238E27FC236}">
                    <a16:creationId xmlns:a16="http://schemas.microsoft.com/office/drawing/2014/main" id="{2EE06891-A8C6-D4DE-EEBD-F9457671F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7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Rectangle 144">
                <a:extLst>
                  <a:ext uri="{FF2B5EF4-FFF2-40B4-BE49-F238E27FC236}">
                    <a16:creationId xmlns:a16="http://schemas.microsoft.com/office/drawing/2014/main" id="{BA39E143-8733-76A8-FF3B-09C185EC6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5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Rectangle 145">
                <a:extLst>
                  <a:ext uri="{FF2B5EF4-FFF2-40B4-BE49-F238E27FC236}">
                    <a16:creationId xmlns:a16="http://schemas.microsoft.com/office/drawing/2014/main" id="{5F8FF0EF-560E-A63A-76F9-DD42DD230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3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Rectangle 146">
                <a:extLst>
                  <a:ext uri="{FF2B5EF4-FFF2-40B4-BE49-F238E27FC236}">
                    <a16:creationId xmlns:a16="http://schemas.microsoft.com/office/drawing/2014/main" id="{170A90FC-9C2D-25F0-2E4A-95881494D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3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Rectangle 147">
                <a:extLst>
                  <a:ext uri="{FF2B5EF4-FFF2-40B4-BE49-F238E27FC236}">
                    <a16:creationId xmlns:a16="http://schemas.microsoft.com/office/drawing/2014/main" id="{F43C85B8-4416-8BD4-71BC-E88DACA11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Rectangle 148">
                <a:extLst>
                  <a:ext uri="{FF2B5EF4-FFF2-40B4-BE49-F238E27FC236}">
                    <a16:creationId xmlns:a16="http://schemas.microsoft.com/office/drawing/2014/main" id="{6D12FFA3-8DAC-86E4-39BF-FDD853696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70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Rectangle 149">
                <a:extLst>
                  <a:ext uri="{FF2B5EF4-FFF2-40B4-BE49-F238E27FC236}">
                    <a16:creationId xmlns:a16="http://schemas.microsoft.com/office/drawing/2014/main" id="{F52DA011-8AC0-7FCF-F45A-817EB9788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Rectangle 150">
                <a:extLst>
                  <a:ext uri="{FF2B5EF4-FFF2-40B4-BE49-F238E27FC236}">
                    <a16:creationId xmlns:a16="http://schemas.microsoft.com/office/drawing/2014/main" id="{87D7D38E-DF71-BD1A-911A-3F1181338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Rectangle 151">
                <a:extLst>
                  <a:ext uri="{FF2B5EF4-FFF2-40B4-BE49-F238E27FC236}">
                    <a16:creationId xmlns:a16="http://schemas.microsoft.com/office/drawing/2014/main" id="{E2777309-CCFF-8165-E09E-1F673AB3B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Rectangle 152">
                <a:extLst>
                  <a:ext uri="{FF2B5EF4-FFF2-40B4-BE49-F238E27FC236}">
                    <a16:creationId xmlns:a16="http://schemas.microsoft.com/office/drawing/2014/main" id="{6E78965A-C409-5A01-5918-E75E1A2A6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Rectangle 153">
                <a:extLst>
                  <a:ext uri="{FF2B5EF4-FFF2-40B4-BE49-F238E27FC236}">
                    <a16:creationId xmlns:a16="http://schemas.microsoft.com/office/drawing/2014/main" id="{2F91B2F5-17A6-34E7-0394-F7F140B06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Rectangle 154">
                <a:extLst>
                  <a:ext uri="{FF2B5EF4-FFF2-40B4-BE49-F238E27FC236}">
                    <a16:creationId xmlns:a16="http://schemas.microsoft.com/office/drawing/2014/main" id="{22DAC609-8327-75FE-E367-71C5E7482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Rectangle 155">
                <a:extLst>
                  <a:ext uri="{FF2B5EF4-FFF2-40B4-BE49-F238E27FC236}">
                    <a16:creationId xmlns:a16="http://schemas.microsoft.com/office/drawing/2014/main" id="{B0F6D095-208C-E2E7-42BB-CF291DD6F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Rectangle 156">
                <a:extLst>
                  <a:ext uri="{FF2B5EF4-FFF2-40B4-BE49-F238E27FC236}">
                    <a16:creationId xmlns:a16="http://schemas.microsoft.com/office/drawing/2014/main" id="{F8E02806-1DFB-376A-A189-C3F335A64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Rectangle 157">
                <a:extLst>
                  <a:ext uri="{FF2B5EF4-FFF2-40B4-BE49-F238E27FC236}">
                    <a16:creationId xmlns:a16="http://schemas.microsoft.com/office/drawing/2014/main" id="{D5DCEF04-4C99-BE42-F2AD-B1C9AE342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Rectangle 158">
                <a:extLst>
                  <a:ext uri="{FF2B5EF4-FFF2-40B4-BE49-F238E27FC236}">
                    <a16:creationId xmlns:a16="http://schemas.microsoft.com/office/drawing/2014/main" id="{75EF0AA5-980F-17A8-30DC-FBDA31352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Rectangle 159">
                <a:extLst>
                  <a:ext uri="{FF2B5EF4-FFF2-40B4-BE49-F238E27FC236}">
                    <a16:creationId xmlns:a16="http://schemas.microsoft.com/office/drawing/2014/main" id="{3C2D1D5C-661B-8F9B-7CDE-4ED19C4B4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Rectangle 160">
                <a:extLst>
                  <a:ext uri="{FF2B5EF4-FFF2-40B4-BE49-F238E27FC236}">
                    <a16:creationId xmlns:a16="http://schemas.microsoft.com/office/drawing/2014/main" id="{5E4D63C4-CCE3-277C-5879-57C255C4D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Rectangle 161">
                <a:extLst>
                  <a:ext uri="{FF2B5EF4-FFF2-40B4-BE49-F238E27FC236}">
                    <a16:creationId xmlns:a16="http://schemas.microsoft.com/office/drawing/2014/main" id="{B2F289AA-A3D9-3E82-7F7D-14E7031F3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Rectangle 162">
                <a:extLst>
                  <a:ext uri="{FF2B5EF4-FFF2-40B4-BE49-F238E27FC236}">
                    <a16:creationId xmlns:a16="http://schemas.microsoft.com/office/drawing/2014/main" id="{48CC5432-667B-ADBA-B117-3765B2651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Rectangle 163">
                <a:extLst>
                  <a:ext uri="{FF2B5EF4-FFF2-40B4-BE49-F238E27FC236}">
                    <a16:creationId xmlns:a16="http://schemas.microsoft.com/office/drawing/2014/main" id="{082A3887-DAF8-5938-CE09-F44AEAD1A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Rectangle 164">
                <a:extLst>
                  <a:ext uri="{FF2B5EF4-FFF2-40B4-BE49-F238E27FC236}">
                    <a16:creationId xmlns:a16="http://schemas.microsoft.com/office/drawing/2014/main" id="{EFDDDA9C-16B5-8451-DE91-EFC764F38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Rectangle 165">
                <a:extLst>
                  <a:ext uri="{FF2B5EF4-FFF2-40B4-BE49-F238E27FC236}">
                    <a16:creationId xmlns:a16="http://schemas.microsoft.com/office/drawing/2014/main" id="{BC526EF4-E945-BA2C-1CEE-31A6557E0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9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Rectangle 166">
                <a:extLst>
                  <a:ext uri="{FF2B5EF4-FFF2-40B4-BE49-F238E27FC236}">
                    <a16:creationId xmlns:a16="http://schemas.microsoft.com/office/drawing/2014/main" id="{620ABB94-27B8-8BA2-D3AF-DAD0CAF77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Rectangle 167">
                <a:extLst>
                  <a:ext uri="{FF2B5EF4-FFF2-40B4-BE49-F238E27FC236}">
                    <a16:creationId xmlns:a16="http://schemas.microsoft.com/office/drawing/2014/main" id="{5FC16788-4F68-26D4-311B-406F7C435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Rectangle 168">
                <a:extLst>
                  <a:ext uri="{FF2B5EF4-FFF2-40B4-BE49-F238E27FC236}">
                    <a16:creationId xmlns:a16="http://schemas.microsoft.com/office/drawing/2014/main" id="{D2633544-FEA8-F754-985E-1A1E65C04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Rectangle 169">
                <a:extLst>
                  <a:ext uri="{FF2B5EF4-FFF2-40B4-BE49-F238E27FC236}">
                    <a16:creationId xmlns:a16="http://schemas.microsoft.com/office/drawing/2014/main" id="{05FB669C-F2AD-C699-4420-52D5021F8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Rectangle 170">
                <a:extLst>
                  <a:ext uri="{FF2B5EF4-FFF2-40B4-BE49-F238E27FC236}">
                    <a16:creationId xmlns:a16="http://schemas.microsoft.com/office/drawing/2014/main" id="{6908778B-A8B8-1049-32D6-DC69B8A37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Rectangle 171">
                <a:extLst>
                  <a:ext uri="{FF2B5EF4-FFF2-40B4-BE49-F238E27FC236}">
                    <a16:creationId xmlns:a16="http://schemas.microsoft.com/office/drawing/2014/main" id="{BA750676-2109-A4B4-3F9B-E267569D7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Rectangle 172">
                <a:extLst>
                  <a:ext uri="{FF2B5EF4-FFF2-40B4-BE49-F238E27FC236}">
                    <a16:creationId xmlns:a16="http://schemas.microsoft.com/office/drawing/2014/main" id="{19CCE9E7-B83B-E1E2-088A-67DEC5DBD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Rectangle 173">
                <a:extLst>
                  <a:ext uri="{FF2B5EF4-FFF2-40B4-BE49-F238E27FC236}">
                    <a16:creationId xmlns:a16="http://schemas.microsoft.com/office/drawing/2014/main" id="{B1EA77E9-5CB8-090A-ED07-49D937AB3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Rectangle 174">
                <a:extLst>
                  <a:ext uri="{FF2B5EF4-FFF2-40B4-BE49-F238E27FC236}">
                    <a16:creationId xmlns:a16="http://schemas.microsoft.com/office/drawing/2014/main" id="{3863A460-C33F-D39B-F8C9-C7692EFC7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Rectangle 175">
                <a:extLst>
                  <a:ext uri="{FF2B5EF4-FFF2-40B4-BE49-F238E27FC236}">
                    <a16:creationId xmlns:a16="http://schemas.microsoft.com/office/drawing/2014/main" id="{87A5EB2E-A28C-C537-903C-A68F46D77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Rectangle 176">
                <a:extLst>
                  <a:ext uri="{FF2B5EF4-FFF2-40B4-BE49-F238E27FC236}">
                    <a16:creationId xmlns:a16="http://schemas.microsoft.com/office/drawing/2014/main" id="{86293182-5AE1-D000-F362-74101E250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Rectangle 177">
                <a:extLst>
                  <a:ext uri="{FF2B5EF4-FFF2-40B4-BE49-F238E27FC236}">
                    <a16:creationId xmlns:a16="http://schemas.microsoft.com/office/drawing/2014/main" id="{D87D0FF1-1A25-6F20-B77B-9729A4DF6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Rectangle 178">
                <a:extLst>
                  <a:ext uri="{FF2B5EF4-FFF2-40B4-BE49-F238E27FC236}">
                    <a16:creationId xmlns:a16="http://schemas.microsoft.com/office/drawing/2014/main" id="{F2921847-A443-3CD4-CB3D-34F245C0A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Rectangle 179">
                <a:extLst>
                  <a:ext uri="{FF2B5EF4-FFF2-40B4-BE49-F238E27FC236}">
                    <a16:creationId xmlns:a16="http://schemas.microsoft.com/office/drawing/2014/main" id="{03AEC878-1952-E307-686C-31F677FC1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Rectangle 180">
                <a:extLst>
                  <a:ext uri="{FF2B5EF4-FFF2-40B4-BE49-F238E27FC236}">
                    <a16:creationId xmlns:a16="http://schemas.microsoft.com/office/drawing/2014/main" id="{EB773C83-DFF7-E98C-884C-8C6047450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Rectangle 181">
                <a:extLst>
                  <a:ext uri="{FF2B5EF4-FFF2-40B4-BE49-F238E27FC236}">
                    <a16:creationId xmlns:a16="http://schemas.microsoft.com/office/drawing/2014/main" id="{B4D575EB-BD2A-B85E-AAC4-3F509A95F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Rectangle 182">
                <a:extLst>
                  <a:ext uri="{FF2B5EF4-FFF2-40B4-BE49-F238E27FC236}">
                    <a16:creationId xmlns:a16="http://schemas.microsoft.com/office/drawing/2014/main" id="{FF2DF279-146B-E313-8481-CEA267680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Rectangle 183">
                <a:extLst>
                  <a:ext uri="{FF2B5EF4-FFF2-40B4-BE49-F238E27FC236}">
                    <a16:creationId xmlns:a16="http://schemas.microsoft.com/office/drawing/2014/main" id="{5D4CFD54-612D-7702-BDCE-C0724DA56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Rectangle 184">
                <a:extLst>
                  <a:ext uri="{FF2B5EF4-FFF2-40B4-BE49-F238E27FC236}">
                    <a16:creationId xmlns:a16="http://schemas.microsoft.com/office/drawing/2014/main" id="{E75DF6B5-F058-59C7-6436-3BEBECC79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Rectangle 185">
                <a:extLst>
                  <a:ext uri="{FF2B5EF4-FFF2-40B4-BE49-F238E27FC236}">
                    <a16:creationId xmlns:a16="http://schemas.microsoft.com/office/drawing/2014/main" id="{DE9123F9-1942-C09A-AF4D-25C066D91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Rectangle 186">
                <a:extLst>
                  <a:ext uri="{FF2B5EF4-FFF2-40B4-BE49-F238E27FC236}">
                    <a16:creationId xmlns:a16="http://schemas.microsoft.com/office/drawing/2014/main" id="{11DFA504-99C8-CF1B-CDB9-E85AB4E74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Rectangle 187">
                <a:extLst>
                  <a:ext uri="{FF2B5EF4-FFF2-40B4-BE49-F238E27FC236}">
                    <a16:creationId xmlns:a16="http://schemas.microsoft.com/office/drawing/2014/main" id="{077E8763-F857-4A82-B27F-BCC149CF2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Rectangle 188">
                <a:extLst>
                  <a:ext uri="{FF2B5EF4-FFF2-40B4-BE49-F238E27FC236}">
                    <a16:creationId xmlns:a16="http://schemas.microsoft.com/office/drawing/2014/main" id="{B96026A2-2B38-197C-D7B6-0D48988D7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Rectangle 189">
                <a:extLst>
                  <a:ext uri="{FF2B5EF4-FFF2-40B4-BE49-F238E27FC236}">
                    <a16:creationId xmlns:a16="http://schemas.microsoft.com/office/drawing/2014/main" id="{980A4DAE-FE67-4C17-1D49-81CA9D3F9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Rectangle 190">
                <a:extLst>
                  <a:ext uri="{FF2B5EF4-FFF2-40B4-BE49-F238E27FC236}">
                    <a16:creationId xmlns:a16="http://schemas.microsoft.com/office/drawing/2014/main" id="{9263C24B-24C1-1D5A-FC5F-2E4CDCA35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Rectangle 191">
                <a:extLst>
                  <a:ext uri="{FF2B5EF4-FFF2-40B4-BE49-F238E27FC236}">
                    <a16:creationId xmlns:a16="http://schemas.microsoft.com/office/drawing/2014/main" id="{3BFE3D69-35BC-6451-4557-C29037F2E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4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Rectangle 192">
                <a:extLst>
                  <a:ext uri="{FF2B5EF4-FFF2-40B4-BE49-F238E27FC236}">
                    <a16:creationId xmlns:a16="http://schemas.microsoft.com/office/drawing/2014/main" id="{8759CA92-6091-B18D-111F-5E5273A3C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Rectangle 193">
                <a:extLst>
                  <a:ext uri="{FF2B5EF4-FFF2-40B4-BE49-F238E27FC236}">
                    <a16:creationId xmlns:a16="http://schemas.microsoft.com/office/drawing/2014/main" id="{59B383F9-4820-0B39-C539-98F023353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Rectangle 194">
                <a:extLst>
                  <a:ext uri="{FF2B5EF4-FFF2-40B4-BE49-F238E27FC236}">
                    <a16:creationId xmlns:a16="http://schemas.microsoft.com/office/drawing/2014/main" id="{F47E6082-2238-55FE-C969-7322BB7C7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Rectangle 195">
                <a:extLst>
                  <a:ext uri="{FF2B5EF4-FFF2-40B4-BE49-F238E27FC236}">
                    <a16:creationId xmlns:a16="http://schemas.microsoft.com/office/drawing/2014/main" id="{2B0A2336-8267-9914-156F-055456B6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Rectangle 196">
                <a:extLst>
                  <a:ext uri="{FF2B5EF4-FFF2-40B4-BE49-F238E27FC236}">
                    <a16:creationId xmlns:a16="http://schemas.microsoft.com/office/drawing/2014/main" id="{A991ADE4-FFA6-2E15-D9AE-65FCE593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Rectangle 197">
                <a:extLst>
                  <a:ext uri="{FF2B5EF4-FFF2-40B4-BE49-F238E27FC236}">
                    <a16:creationId xmlns:a16="http://schemas.microsoft.com/office/drawing/2014/main" id="{D06C7947-B3F0-BF63-A990-7B8C02D75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Rectangle 198">
                <a:extLst>
                  <a:ext uri="{FF2B5EF4-FFF2-40B4-BE49-F238E27FC236}">
                    <a16:creationId xmlns:a16="http://schemas.microsoft.com/office/drawing/2014/main" id="{E9593DBF-852F-0FCB-98BF-9C78166F0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Rectangle 199">
                <a:extLst>
                  <a:ext uri="{FF2B5EF4-FFF2-40B4-BE49-F238E27FC236}">
                    <a16:creationId xmlns:a16="http://schemas.microsoft.com/office/drawing/2014/main" id="{55207AD1-28A2-9236-585E-38F966C5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Rectangle 200">
                <a:extLst>
                  <a:ext uri="{FF2B5EF4-FFF2-40B4-BE49-F238E27FC236}">
                    <a16:creationId xmlns:a16="http://schemas.microsoft.com/office/drawing/2014/main" id="{A8546A79-E90A-5D06-F8D8-ADE56B16D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Rectangle 201">
                <a:extLst>
                  <a:ext uri="{FF2B5EF4-FFF2-40B4-BE49-F238E27FC236}">
                    <a16:creationId xmlns:a16="http://schemas.microsoft.com/office/drawing/2014/main" id="{521E5808-0BAC-63CD-C8BA-43452431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Rectangle 202">
                <a:extLst>
                  <a:ext uri="{FF2B5EF4-FFF2-40B4-BE49-F238E27FC236}">
                    <a16:creationId xmlns:a16="http://schemas.microsoft.com/office/drawing/2014/main" id="{97AC6A73-1BE2-1A76-C34D-F794E8D99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Rectangle 203">
                <a:extLst>
                  <a:ext uri="{FF2B5EF4-FFF2-40B4-BE49-F238E27FC236}">
                    <a16:creationId xmlns:a16="http://schemas.microsoft.com/office/drawing/2014/main" id="{DC9F4D05-85FE-7CBC-3D11-74B0B1AC7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Rectangle 204">
                <a:extLst>
                  <a:ext uri="{FF2B5EF4-FFF2-40B4-BE49-F238E27FC236}">
                    <a16:creationId xmlns:a16="http://schemas.microsoft.com/office/drawing/2014/main" id="{1FF9F40D-C411-AF67-73BF-52EF2FFD5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06">
              <a:extLst>
                <a:ext uri="{FF2B5EF4-FFF2-40B4-BE49-F238E27FC236}">
                  <a16:creationId xmlns:a16="http://schemas.microsoft.com/office/drawing/2014/main" id="{3FE16800-7D14-0DEE-B1AA-E4C7EA5ADD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5" y="2111"/>
              <a:ext cx="32" cy="378"/>
              <a:chOff x="3005" y="2111"/>
              <a:chExt cx="32" cy="378"/>
            </a:xfrm>
          </p:grpSpPr>
          <p:sp>
            <p:nvSpPr>
              <p:cNvPr id="391" name="Rectangle 206">
                <a:extLst>
                  <a:ext uri="{FF2B5EF4-FFF2-40B4-BE49-F238E27FC236}">
                    <a16:creationId xmlns:a16="http://schemas.microsoft.com/office/drawing/2014/main" id="{545E7D31-A0E1-C543-8EE4-F184F113A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207">
                <a:extLst>
                  <a:ext uri="{FF2B5EF4-FFF2-40B4-BE49-F238E27FC236}">
                    <a16:creationId xmlns:a16="http://schemas.microsoft.com/office/drawing/2014/main" id="{7D80F82A-B11A-2149-2751-647409F0D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208">
                <a:extLst>
                  <a:ext uri="{FF2B5EF4-FFF2-40B4-BE49-F238E27FC236}">
                    <a16:creationId xmlns:a16="http://schemas.microsoft.com/office/drawing/2014/main" id="{9E7AD757-661E-F890-A214-C9C5AD58D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209">
                <a:extLst>
                  <a:ext uri="{FF2B5EF4-FFF2-40B4-BE49-F238E27FC236}">
                    <a16:creationId xmlns:a16="http://schemas.microsoft.com/office/drawing/2014/main" id="{73EB6499-CAEF-696D-5A67-77327BDBD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210">
                <a:extLst>
                  <a:ext uri="{FF2B5EF4-FFF2-40B4-BE49-F238E27FC236}">
                    <a16:creationId xmlns:a16="http://schemas.microsoft.com/office/drawing/2014/main" id="{D3BCE0B3-737E-A4F9-E0B4-C28EA46BF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211">
                <a:extLst>
                  <a:ext uri="{FF2B5EF4-FFF2-40B4-BE49-F238E27FC236}">
                    <a16:creationId xmlns:a16="http://schemas.microsoft.com/office/drawing/2014/main" id="{106E3C5C-9822-1546-54E8-5D3C2B0BB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212">
                <a:extLst>
                  <a:ext uri="{FF2B5EF4-FFF2-40B4-BE49-F238E27FC236}">
                    <a16:creationId xmlns:a16="http://schemas.microsoft.com/office/drawing/2014/main" id="{25DE3BF3-CA3F-056F-2031-658D70E1E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213">
                <a:extLst>
                  <a:ext uri="{FF2B5EF4-FFF2-40B4-BE49-F238E27FC236}">
                    <a16:creationId xmlns:a16="http://schemas.microsoft.com/office/drawing/2014/main" id="{4F6D4005-693F-78BF-A03B-A36045B35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214">
                <a:extLst>
                  <a:ext uri="{FF2B5EF4-FFF2-40B4-BE49-F238E27FC236}">
                    <a16:creationId xmlns:a16="http://schemas.microsoft.com/office/drawing/2014/main" id="{1B88F767-9671-725B-ED8C-E2A9C1B63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215">
                <a:extLst>
                  <a:ext uri="{FF2B5EF4-FFF2-40B4-BE49-F238E27FC236}">
                    <a16:creationId xmlns:a16="http://schemas.microsoft.com/office/drawing/2014/main" id="{0702CFFB-81F5-531A-CCC6-BB59D7D45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216">
                <a:extLst>
                  <a:ext uri="{FF2B5EF4-FFF2-40B4-BE49-F238E27FC236}">
                    <a16:creationId xmlns:a16="http://schemas.microsoft.com/office/drawing/2014/main" id="{6B03CD3C-7719-5C2C-1AF6-A74650B66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217">
                <a:extLst>
                  <a:ext uri="{FF2B5EF4-FFF2-40B4-BE49-F238E27FC236}">
                    <a16:creationId xmlns:a16="http://schemas.microsoft.com/office/drawing/2014/main" id="{654FBDAD-9ADD-FA72-E580-70E203623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218">
                <a:extLst>
                  <a:ext uri="{FF2B5EF4-FFF2-40B4-BE49-F238E27FC236}">
                    <a16:creationId xmlns:a16="http://schemas.microsoft.com/office/drawing/2014/main" id="{9A852A22-CC8C-9522-F83D-F629F21FC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219">
                <a:extLst>
                  <a:ext uri="{FF2B5EF4-FFF2-40B4-BE49-F238E27FC236}">
                    <a16:creationId xmlns:a16="http://schemas.microsoft.com/office/drawing/2014/main" id="{D0EE6DBF-F45C-60EB-016C-E0117B70A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220">
                <a:extLst>
                  <a:ext uri="{FF2B5EF4-FFF2-40B4-BE49-F238E27FC236}">
                    <a16:creationId xmlns:a16="http://schemas.microsoft.com/office/drawing/2014/main" id="{0133A486-C9A9-B32C-CA90-730F8C530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221">
                <a:extLst>
                  <a:ext uri="{FF2B5EF4-FFF2-40B4-BE49-F238E27FC236}">
                    <a16:creationId xmlns:a16="http://schemas.microsoft.com/office/drawing/2014/main" id="{E320037F-4246-4CB2-E825-27ED99571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222">
                <a:extLst>
                  <a:ext uri="{FF2B5EF4-FFF2-40B4-BE49-F238E27FC236}">
                    <a16:creationId xmlns:a16="http://schemas.microsoft.com/office/drawing/2014/main" id="{18C115D1-D60F-9611-1045-DDA034840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223">
                <a:extLst>
                  <a:ext uri="{FF2B5EF4-FFF2-40B4-BE49-F238E27FC236}">
                    <a16:creationId xmlns:a16="http://schemas.microsoft.com/office/drawing/2014/main" id="{526C15B7-CE41-B5CB-9516-A8EC13D6C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224">
                <a:extLst>
                  <a:ext uri="{FF2B5EF4-FFF2-40B4-BE49-F238E27FC236}">
                    <a16:creationId xmlns:a16="http://schemas.microsoft.com/office/drawing/2014/main" id="{88A391A0-2B2E-A1BA-51C0-62F0F34CA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225">
                <a:extLst>
                  <a:ext uri="{FF2B5EF4-FFF2-40B4-BE49-F238E27FC236}">
                    <a16:creationId xmlns:a16="http://schemas.microsoft.com/office/drawing/2014/main" id="{A60771A2-6FF5-8A09-B9AC-E59F9353F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226">
                <a:extLst>
                  <a:ext uri="{FF2B5EF4-FFF2-40B4-BE49-F238E27FC236}">
                    <a16:creationId xmlns:a16="http://schemas.microsoft.com/office/drawing/2014/main" id="{1C35A9DB-3546-460B-343D-AD659F36A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227">
                <a:extLst>
                  <a:ext uri="{FF2B5EF4-FFF2-40B4-BE49-F238E27FC236}">
                    <a16:creationId xmlns:a16="http://schemas.microsoft.com/office/drawing/2014/main" id="{1676CA16-C447-1CE5-E3B8-7F31F3E44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228">
                <a:extLst>
                  <a:ext uri="{FF2B5EF4-FFF2-40B4-BE49-F238E27FC236}">
                    <a16:creationId xmlns:a16="http://schemas.microsoft.com/office/drawing/2014/main" id="{266BE805-D7E2-6D0A-8B55-CCE0DED1C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229">
                <a:extLst>
                  <a:ext uri="{FF2B5EF4-FFF2-40B4-BE49-F238E27FC236}">
                    <a16:creationId xmlns:a16="http://schemas.microsoft.com/office/drawing/2014/main" id="{3A4E5D4B-B67A-EB63-3D97-6788FC629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230">
                <a:extLst>
                  <a:ext uri="{FF2B5EF4-FFF2-40B4-BE49-F238E27FC236}">
                    <a16:creationId xmlns:a16="http://schemas.microsoft.com/office/drawing/2014/main" id="{A8A23EB2-D8FB-D5E8-3CCF-D463A0E5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231">
                <a:extLst>
                  <a:ext uri="{FF2B5EF4-FFF2-40B4-BE49-F238E27FC236}">
                    <a16:creationId xmlns:a16="http://schemas.microsoft.com/office/drawing/2014/main" id="{6291E317-487F-DB6E-967D-84975FE47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232">
                <a:extLst>
                  <a:ext uri="{FF2B5EF4-FFF2-40B4-BE49-F238E27FC236}">
                    <a16:creationId xmlns:a16="http://schemas.microsoft.com/office/drawing/2014/main" id="{66A3CB61-DFAF-DFF6-37F1-8AE31ECAF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233">
                <a:extLst>
                  <a:ext uri="{FF2B5EF4-FFF2-40B4-BE49-F238E27FC236}">
                    <a16:creationId xmlns:a16="http://schemas.microsoft.com/office/drawing/2014/main" id="{B2B5E5D2-949E-DFF4-27F0-99658FB67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234">
                <a:extLst>
                  <a:ext uri="{FF2B5EF4-FFF2-40B4-BE49-F238E27FC236}">
                    <a16:creationId xmlns:a16="http://schemas.microsoft.com/office/drawing/2014/main" id="{2F6CB261-894D-EB1B-6128-9E22CEF9B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235">
                <a:extLst>
                  <a:ext uri="{FF2B5EF4-FFF2-40B4-BE49-F238E27FC236}">
                    <a16:creationId xmlns:a16="http://schemas.microsoft.com/office/drawing/2014/main" id="{C54674EA-DF32-6804-C149-1A4566860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236">
                <a:extLst>
                  <a:ext uri="{FF2B5EF4-FFF2-40B4-BE49-F238E27FC236}">
                    <a16:creationId xmlns:a16="http://schemas.microsoft.com/office/drawing/2014/main" id="{56CCE07E-5943-EA00-6DB2-53C8B6C88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237">
                <a:extLst>
                  <a:ext uri="{FF2B5EF4-FFF2-40B4-BE49-F238E27FC236}">
                    <a16:creationId xmlns:a16="http://schemas.microsoft.com/office/drawing/2014/main" id="{A76371F2-E372-4F43-31DB-FEBABDAF5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238">
                <a:extLst>
                  <a:ext uri="{FF2B5EF4-FFF2-40B4-BE49-F238E27FC236}">
                    <a16:creationId xmlns:a16="http://schemas.microsoft.com/office/drawing/2014/main" id="{750BAD52-3285-1B6D-D542-A8EF4654C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239">
                <a:extLst>
                  <a:ext uri="{FF2B5EF4-FFF2-40B4-BE49-F238E27FC236}">
                    <a16:creationId xmlns:a16="http://schemas.microsoft.com/office/drawing/2014/main" id="{4E4FAAD8-3E04-9C21-6716-06E0401C9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240">
                <a:extLst>
                  <a:ext uri="{FF2B5EF4-FFF2-40B4-BE49-F238E27FC236}">
                    <a16:creationId xmlns:a16="http://schemas.microsoft.com/office/drawing/2014/main" id="{63415B86-7510-1F5B-1A6C-C3056BBA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241">
                <a:extLst>
                  <a:ext uri="{FF2B5EF4-FFF2-40B4-BE49-F238E27FC236}">
                    <a16:creationId xmlns:a16="http://schemas.microsoft.com/office/drawing/2014/main" id="{4868DFAC-9521-BC38-6234-1D6FBF3B9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242">
                <a:extLst>
                  <a:ext uri="{FF2B5EF4-FFF2-40B4-BE49-F238E27FC236}">
                    <a16:creationId xmlns:a16="http://schemas.microsoft.com/office/drawing/2014/main" id="{AF5D1AA1-1B80-F76E-87E1-146058151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243">
                <a:extLst>
                  <a:ext uri="{FF2B5EF4-FFF2-40B4-BE49-F238E27FC236}">
                    <a16:creationId xmlns:a16="http://schemas.microsoft.com/office/drawing/2014/main" id="{3577B485-DE06-4F6F-A09E-740DEE1BB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244">
                <a:extLst>
                  <a:ext uri="{FF2B5EF4-FFF2-40B4-BE49-F238E27FC236}">
                    <a16:creationId xmlns:a16="http://schemas.microsoft.com/office/drawing/2014/main" id="{EC99B980-862E-E6FB-1A49-842CF6E0A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245">
                <a:extLst>
                  <a:ext uri="{FF2B5EF4-FFF2-40B4-BE49-F238E27FC236}">
                    <a16:creationId xmlns:a16="http://schemas.microsoft.com/office/drawing/2014/main" id="{FC4D96A4-B747-DB12-30D3-2D83B40A4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246">
                <a:extLst>
                  <a:ext uri="{FF2B5EF4-FFF2-40B4-BE49-F238E27FC236}">
                    <a16:creationId xmlns:a16="http://schemas.microsoft.com/office/drawing/2014/main" id="{5514CFBF-8392-FEE9-22F7-18050E697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Rectangle 247">
                <a:extLst>
                  <a:ext uri="{FF2B5EF4-FFF2-40B4-BE49-F238E27FC236}">
                    <a16:creationId xmlns:a16="http://schemas.microsoft.com/office/drawing/2014/main" id="{02F9209B-DAF5-6C98-0B1A-E741CE256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248">
                <a:extLst>
                  <a:ext uri="{FF2B5EF4-FFF2-40B4-BE49-F238E27FC236}">
                    <a16:creationId xmlns:a16="http://schemas.microsoft.com/office/drawing/2014/main" id="{D7DE59BB-7EC7-7FAC-EB96-B6DE27A64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249">
                <a:extLst>
                  <a:ext uri="{FF2B5EF4-FFF2-40B4-BE49-F238E27FC236}">
                    <a16:creationId xmlns:a16="http://schemas.microsoft.com/office/drawing/2014/main" id="{932B7FB4-4D1F-0E66-102D-F04F7C5A9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250">
                <a:extLst>
                  <a:ext uri="{FF2B5EF4-FFF2-40B4-BE49-F238E27FC236}">
                    <a16:creationId xmlns:a16="http://schemas.microsoft.com/office/drawing/2014/main" id="{2427F830-D00B-C25C-D4D8-F1EF82224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251">
                <a:extLst>
                  <a:ext uri="{FF2B5EF4-FFF2-40B4-BE49-F238E27FC236}">
                    <a16:creationId xmlns:a16="http://schemas.microsoft.com/office/drawing/2014/main" id="{41297B8D-FE0E-4BF6-C413-84C1E91DF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252">
                <a:extLst>
                  <a:ext uri="{FF2B5EF4-FFF2-40B4-BE49-F238E27FC236}">
                    <a16:creationId xmlns:a16="http://schemas.microsoft.com/office/drawing/2014/main" id="{7F7F09E9-93AC-EBD0-C190-353D2CE80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253">
                <a:extLst>
                  <a:ext uri="{FF2B5EF4-FFF2-40B4-BE49-F238E27FC236}">
                    <a16:creationId xmlns:a16="http://schemas.microsoft.com/office/drawing/2014/main" id="{D12AFED0-29D3-AE59-230D-F2E74D73A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254">
                <a:extLst>
                  <a:ext uri="{FF2B5EF4-FFF2-40B4-BE49-F238E27FC236}">
                    <a16:creationId xmlns:a16="http://schemas.microsoft.com/office/drawing/2014/main" id="{C4ABC7A4-D4C3-9D00-4426-0B9E053EB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255">
                <a:extLst>
                  <a:ext uri="{FF2B5EF4-FFF2-40B4-BE49-F238E27FC236}">
                    <a16:creationId xmlns:a16="http://schemas.microsoft.com/office/drawing/2014/main" id="{80879116-6D94-B1F1-E568-F77BFFE18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256">
                <a:extLst>
                  <a:ext uri="{FF2B5EF4-FFF2-40B4-BE49-F238E27FC236}">
                    <a16:creationId xmlns:a16="http://schemas.microsoft.com/office/drawing/2014/main" id="{7443F820-E716-288B-918F-4147DB7BA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257">
                <a:extLst>
                  <a:ext uri="{FF2B5EF4-FFF2-40B4-BE49-F238E27FC236}">
                    <a16:creationId xmlns:a16="http://schemas.microsoft.com/office/drawing/2014/main" id="{7C3ECBA6-841D-04D1-A396-A6375B3E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258">
                <a:extLst>
                  <a:ext uri="{FF2B5EF4-FFF2-40B4-BE49-F238E27FC236}">
                    <a16:creationId xmlns:a16="http://schemas.microsoft.com/office/drawing/2014/main" id="{52F19AD0-DB75-C448-6DC5-7D8AB43A4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59">
                <a:extLst>
                  <a:ext uri="{FF2B5EF4-FFF2-40B4-BE49-F238E27FC236}">
                    <a16:creationId xmlns:a16="http://schemas.microsoft.com/office/drawing/2014/main" id="{AB28F88E-C284-8DC2-821D-64E796DE1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60">
                <a:extLst>
                  <a:ext uri="{FF2B5EF4-FFF2-40B4-BE49-F238E27FC236}">
                    <a16:creationId xmlns:a16="http://schemas.microsoft.com/office/drawing/2014/main" id="{DFBE1F0C-3CEA-5485-906B-C4D97541D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261">
                <a:extLst>
                  <a:ext uri="{FF2B5EF4-FFF2-40B4-BE49-F238E27FC236}">
                    <a16:creationId xmlns:a16="http://schemas.microsoft.com/office/drawing/2014/main" id="{2C1D5AC4-A870-4E5C-53E9-E829D6F9A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262">
                <a:extLst>
                  <a:ext uri="{FF2B5EF4-FFF2-40B4-BE49-F238E27FC236}">
                    <a16:creationId xmlns:a16="http://schemas.microsoft.com/office/drawing/2014/main" id="{8EA9C510-0A9A-C82A-68C8-9E6F36B88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263">
                <a:extLst>
                  <a:ext uri="{FF2B5EF4-FFF2-40B4-BE49-F238E27FC236}">
                    <a16:creationId xmlns:a16="http://schemas.microsoft.com/office/drawing/2014/main" id="{954F11F5-19BC-AEAA-5C13-EC9B6C42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264">
                <a:extLst>
                  <a:ext uri="{FF2B5EF4-FFF2-40B4-BE49-F238E27FC236}">
                    <a16:creationId xmlns:a16="http://schemas.microsoft.com/office/drawing/2014/main" id="{FE92B61A-07BE-37FB-A804-9159E8818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265">
                <a:extLst>
                  <a:ext uri="{FF2B5EF4-FFF2-40B4-BE49-F238E27FC236}">
                    <a16:creationId xmlns:a16="http://schemas.microsoft.com/office/drawing/2014/main" id="{5C726302-750A-6898-4DBC-4D869E1C6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266">
                <a:extLst>
                  <a:ext uri="{FF2B5EF4-FFF2-40B4-BE49-F238E27FC236}">
                    <a16:creationId xmlns:a16="http://schemas.microsoft.com/office/drawing/2014/main" id="{1A025116-4062-5330-FC51-E0B0C964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267">
                <a:extLst>
                  <a:ext uri="{FF2B5EF4-FFF2-40B4-BE49-F238E27FC236}">
                    <a16:creationId xmlns:a16="http://schemas.microsoft.com/office/drawing/2014/main" id="{E1D15369-9D9F-F1BD-4191-6C7C2ADC6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268">
                <a:extLst>
                  <a:ext uri="{FF2B5EF4-FFF2-40B4-BE49-F238E27FC236}">
                    <a16:creationId xmlns:a16="http://schemas.microsoft.com/office/drawing/2014/main" id="{05FD3FD3-462A-EDD2-0021-0484AB4BD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269">
                <a:extLst>
                  <a:ext uri="{FF2B5EF4-FFF2-40B4-BE49-F238E27FC236}">
                    <a16:creationId xmlns:a16="http://schemas.microsoft.com/office/drawing/2014/main" id="{535FBF2E-51F8-F70E-BA6F-CC3134E88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270">
                <a:extLst>
                  <a:ext uri="{FF2B5EF4-FFF2-40B4-BE49-F238E27FC236}">
                    <a16:creationId xmlns:a16="http://schemas.microsoft.com/office/drawing/2014/main" id="{AB42E437-CFEA-0436-9ADD-F6B6493F6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271">
                <a:extLst>
                  <a:ext uri="{FF2B5EF4-FFF2-40B4-BE49-F238E27FC236}">
                    <a16:creationId xmlns:a16="http://schemas.microsoft.com/office/drawing/2014/main" id="{E0C615FF-F3FB-8F54-98BE-186600BA4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272">
                <a:extLst>
                  <a:ext uri="{FF2B5EF4-FFF2-40B4-BE49-F238E27FC236}">
                    <a16:creationId xmlns:a16="http://schemas.microsoft.com/office/drawing/2014/main" id="{71BC1353-244C-F7D1-33C2-77E0B1202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273">
                <a:extLst>
                  <a:ext uri="{FF2B5EF4-FFF2-40B4-BE49-F238E27FC236}">
                    <a16:creationId xmlns:a16="http://schemas.microsoft.com/office/drawing/2014/main" id="{1D0BF3FB-6A02-E1AC-D04F-96D2B49D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274">
                <a:extLst>
                  <a:ext uri="{FF2B5EF4-FFF2-40B4-BE49-F238E27FC236}">
                    <a16:creationId xmlns:a16="http://schemas.microsoft.com/office/drawing/2014/main" id="{65AADB34-54BA-0A61-C0A7-B316CF73E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275">
                <a:extLst>
                  <a:ext uri="{FF2B5EF4-FFF2-40B4-BE49-F238E27FC236}">
                    <a16:creationId xmlns:a16="http://schemas.microsoft.com/office/drawing/2014/main" id="{81507CC3-1CF8-4FC2-1BBC-C4F52A4C0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276">
                <a:extLst>
                  <a:ext uri="{FF2B5EF4-FFF2-40B4-BE49-F238E27FC236}">
                    <a16:creationId xmlns:a16="http://schemas.microsoft.com/office/drawing/2014/main" id="{1C14CCA4-B938-6DD8-7FEF-0087747F2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277">
                <a:extLst>
                  <a:ext uri="{FF2B5EF4-FFF2-40B4-BE49-F238E27FC236}">
                    <a16:creationId xmlns:a16="http://schemas.microsoft.com/office/drawing/2014/main" id="{EB37695E-A408-1D31-BD38-0022128ED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278">
                <a:extLst>
                  <a:ext uri="{FF2B5EF4-FFF2-40B4-BE49-F238E27FC236}">
                    <a16:creationId xmlns:a16="http://schemas.microsoft.com/office/drawing/2014/main" id="{8D87D24C-93E6-4DC2-3179-506B371C7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279">
                <a:extLst>
                  <a:ext uri="{FF2B5EF4-FFF2-40B4-BE49-F238E27FC236}">
                    <a16:creationId xmlns:a16="http://schemas.microsoft.com/office/drawing/2014/main" id="{51F38827-E410-2CAE-1D59-5F0D9BA84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280">
                <a:extLst>
                  <a:ext uri="{FF2B5EF4-FFF2-40B4-BE49-F238E27FC236}">
                    <a16:creationId xmlns:a16="http://schemas.microsoft.com/office/drawing/2014/main" id="{24B7A838-B0F3-1A4B-0308-C3A5B0A94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281">
                <a:extLst>
                  <a:ext uri="{FF2B5EF4-FFF2-40B4-BE49-F238E27FC236}">
                    <a16:creationId xmlns:a16="http://schemas.microsoft.com/office/drawing/2014/main" id="{3FDDF552-477C-4301-9697-C3850EF9D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3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282">
                <a:extLst>
                  <a:ext uri="{FF2B5EF4-FFF2-40B4-BE49-F238E27FC236}">
                    <a16:creationId xmlns:a16="http://schemas.microsoft.com/office/drawing/2014/main" id="{DEA13D4B-880F-B145-678D-BBFC733EF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283">
                <a:extLst>
                  <a:ext uri="{FF2B5EF4-FFF2-40B4-BE49-F238E27FC236}">
                    <a16:creationId xmlns:a16="http://schemas.microsoft.com/office/drawing/2014/main" id="{859B3EEC-E2C1-6B1F-A8E0-87F432BED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284">
                <a:extLst>
                  <a:ext uri="{FF2B5EF4-FFF2-40B4-BE49-F238E27FC236}">
                    <a16:creationId xmlns:a16="http://schemas.microsoft.com/office/drawing/2014/main" id="{0C469E93-C54F-00AE-2BA8-2408015B7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285">
                <a:extLst>
                  <a:ext uri="{FF2B5EF4-FFF2-40B4-BE49-F238E27FC236}">
                    <a16:creationId xmlns:a16="http://schemas.microsoft.com/office/drawing/2014/main" id="{F5334238-CCD6-3B18-E313-131423CEA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286">
                <a:extLst>
                  <a:ext uri="{FF2B5EF4-FFF2-40B4-BE49-F238E27FC236}">
                    <a16:creationId xmlns:a16="http://schemas.microsoft.com/office/drawing/2014/main" id="{3EC2ADE6-B2B4-66DE-4386-71AA35C49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9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287">
                <a:extLst>
                  <a:ext uri="{FF2B5EF4-FFF2-40B4-BE49-F238E27FC236}">
                    <a16:creationId xmlns:a16="http://schemas.microsoft.com/office/drawing/2014/main" id="{9A8A58B6-C480-F332-D738-B881C1360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288">
                <a:extLst>
                  <a:ext uri="{FF2B5EF4-FFF2-40B4-BE49-F238E27FC236}">
                    <a16:creationId xmlns:a16="http://schemas.microsoft.com/office/drawing/2014/main" id="{FA20678D-A291-BFAD-D34D-67D102ECE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289">
                <a:extLst>
                  <a:ext uri="{FF2B5EF4-FFF2-40B4-BE49-F238E27FC236}">
                    <a16:creationId xmlns:a16="http://schemas.microsoft.com/office/drawing/2014/main" id="{C8EDC6CD-9364-DC9A-A9CE-3A91F41E0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290">
                <a:extLst>
                  <a:ext uri="{FF2B5EF4-FFF2-40B4-BE49-F238E27FC236}">
                    <a16:creationId xmlns:a16="http://schemas.microsoft.com/office/drawing/2014/main" id="{8C0BDF12-09C9-3ECE-50CB-DEC371990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291">
                <a:extLst>
                  <a:ext uri="{FF2B5EF4-FFF2-40B4-BE49-F238E27FC236}">
                    <a16:creationId xmlns:a16="http://schemas.microsoft.com/office/drawing/2014/main" id="{64164922-4389-6F8D-0661-4B3D1D461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292">
                <a:extLst>
                  <a:ext uri="{FF2B5EF4-FFF2-40B4-BE49-F238E27FC236}">
                    <a16:creationId xmlns:a16="http://schemas.microsoft.com/office/drawing/2014/main" id="{A4604FA9-6201-1138-BFAB-B0ED6F925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293">
                <a:extLst>
                  <a:ext uri="{FF2B5EF4-FFF2-40B4-BE49-F238E27FC236}">
                    <a16:creationId xmlns:a16="http://schemas.microsoft.com/office/drawing/2014/main" id="{357FAFCD-123D-A60A-01C3-320996FD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294">
                <a:extLst>
                  <a:ext uri="{FF2B5EF4-FFF2-40B4-BE49-F238E27FC236}">
                    <a16:creationId xmlns:a16="http://schemas.microsoft.com/office/drawing/2014/main" id="{8C5C4216-041F-F13E-7BEF-83FEDBC92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295">
                <a:extLst>
                  <a:ext uri="{FF2B5EF4-FFF2-40B4-BE49-F238E27FC236}">
                    <a16:creationId xmlns:a16="http://schemas.microsoft.com/office/drawing/2014/main" id="{1C9EA9F9-BF14-5EA9-AC68-80702E769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Rectangle 296">
                <a:extLst>
                  <a:ext uri="{FF2B5EF4-FFF2-40B4-BE49-F238E27FC236}">
                    <a16:creationId xmlns:a16="http://schemas.microsoft.com/office/drawing/2014/main" id="{02A46803-3929-EC7D-6972-3635EE063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8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297">
                <a:extLst>
                  <a:ext uri="{FF2B5EF4-FFF2-40B4-BE49-F238E27FC236}">
                    <a16:creationId xmlns:a16="http://schemas.microsoft.com/office/drawing/2014/main" id="{BAEC7D97-9405-EA46-E852-F39775F51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298">
                <a:extLst>
                  <a:ext uri="{FF2B5EF4-FFF2-40B4-BE49-F238E27FC236}">
                    <a16:creationId xmlns:a16="http://schemas.microsoft.com/office/drawing/2014/main" id="{2E18E35F-6948-41FE-9E7C-905A7B4A5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299">
                <a:extLst>
                  <a:ext uri="{FF2B5EF4-FFF2-40B4-BE49-F238E27FC236}">
                    <a16:creationId xmlns:a16="http://schemas.microsoft.com/office/drawing/2014/main" id="{BBF03381-947A-F91F-F6DC-3942BDBAB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300">
                <a:extLst>
                  <a:ext uri="{FF2B5EF4-FFF2-40B4-BE49-F238E27FC236}">
                    <a16:creationId xmlns:a16="http://schemas.microsoft.com/office/drawing/2014/main" id="{85087E7F-CFF6-0360-0850-78F9A0610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301">
                <a:extLst>
                  <a:ext uri="{FF2B5EF4-FFF2-40B4-BE49-F238E27FC236}">
                    <a16:creationId xmlns:a16="http://schemas.microsoft.com/office/drawing/2014/main" id="{98D9C460-3759-770B-78DF-87DCECC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7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302">
                <a:extLst>
                  <a:ext uri="{FF2B5EF4-FFF2-40B4-BE49-F238E27FC236}">
                    <a16:creationId xmlns:a16="http://schemas.microsoft.com/office/drawing/2014/main" id="{D4C3BB60-1A2E-A88E-B236-25A36F27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303">
                <a:extLst>
                  <a:ext uri="{FF2B5EF4-FFF2-40B4-BE49-F238E27FC236}">
                    <a16:creationId xmlns:a16="http://schemas.microsoft.com/office/drawing/2014/main" id="{B039E31A-76B8-9CDD-2538-10CC39E90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304">
                <a:extLst>
                  <a:ext uri="{FF2B5EF4-FFF2-40B4-BE49-F238E27FC236}">
                    <a16:creationId xmlns:a16="http://schemas.microsoft.com/office/drawing/2014/main" id="{923041F3-EC9D-DFB8-F21F-37D7C2302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305">
                <a:extLst>
                  <a:ext uri="{FF2B5EF4-FFF2-40B4-BE49-F238E27FC236}">
                    <a16:creationId xmlns:a16="http://schemas.microsoft.com/office/drawing/2014/main" id="{D7495BF5-781C-20EA-F3CF-FE2875749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Rectangle 306">
                <a:extLst>
                  <a:ext uri="{FF2B5EF4-FFF2-40B4-BE49-F238E27FC236}">
                    <a16:creationId xmlns:a16="http://schemas.microsoft.com/office/drawing/2014/main" id="{980AFF78-942D-CD3C-FF17-6E9553104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6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307">
                <a:extLst>
                  <a:ext uri="{FF2B5EF4-FFF2-40B4-BE49-F238E27FC236}">
                    <a16:creationId xmlns:a16="http://schemas.microsoft.com/office/drawing/2014/main" id="{4DC90F8A-02EA-0161-F152-C2AE8C0FB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308">
                <a:extLst>
                  <a:ext uri="{FF2B5EF4-FFF2-40B4-BE49-F238E27FC236}">
                    <a16:creationId xmlns:a16="http://schemas.microsoft.com/office/drawing/2014/main" id="{88421E0A-10FA-4F34-532F-141710195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309">
                <a:extLst>
                  <a:ext uri="{FF2B5EF4-FFF2-40B4-BE49-F238E27FC236}">
                    <a16:creationId xmlns:a16="http://schemas.microsoft.com/office/drawing/2014/main" id="{CCF7302F-EF70-4211-31B1-A1ED6D47B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310">
                <a:extLst>
                  <a:ext uri="{FF2B5EF4-FFF2-40B4-BE49-F238E27FC236}">
                    <a16:creationId xmlns:a16="http://schemas.microsoft.com/office/drawing/2014/main" id="{29AFB009-CF61-BC04-7501-3A6C4E1C4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311">
                <a:extLst>
                  <a:ext uri="{FF2B5EF4-FFF2-40B4-BE49-F238E27FC236}">
                    <a16:creationId xmlns:a16="http://schemas.microsoft.com/office/drawing/2014/main" id="{905B4374-3007-7416-CA13-471323F30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312">
                <a:extLst>
                  <a:ext uri="{FF2B5EF4-FFF2-40B4-BE49-F238E27FC236}">
                    <a16:creationId xmlns:a16="http://schemas.microsoft.com/office/drawing/2014/main" id="{2F51741F-C4BD-9E98-8DA1-DCB2139A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313">
                <a:extLst>
                  <a:ext uri="{FF2B5EF4-FFF2-40B4-BE49-F238E27FC236}">
                    <a16:creationId xmlns:a16="http://schemas.microsoft.com/office/drawing/2014/main" id="{6E0743B9-7D86-D24E-AF0E-984685D3F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314">
                <a:extLst>
                  <a:ext uri="{FF2B5EF4-FFF2-40B4-BE49-F238E27FC236}">
                    <a16:creationId xmlns:a16="http://schemas.microsoft.com/office/drawing/2014/main" id="{F785EE70-4541-103F-18FB-6C031532B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315">
                <a:extLst>
                  <a:ext uri="{FF2B5EF4-FFF2-40B4-BE49-F238E27FC236}">
                    <a16:creationId xmlns:a16="http://schemas.microsoft.com/office/drawing/2014/main" id="{F3DB0DFB-9CA5-022C-3C72-BB566D253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316">
                <a:extLst>
                  <a:ext uri="{FF2B5EF4-FFF2-40B4-BE49-F238E27FC236}">
                    <a16:creationId xmlns:a16="http://schemas.microsoft.com/office/drawing/2014/main" id="{9FBE7A8E-1B2B-2404-1DC5-001E8E9BC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Rectangle 317">
                <a:extLst>
                  <a:ext uri="{FF2B5EF4-FFF2-40B4-BE49-F238E27FC236}">
                    <a16:creationId xmlns:a16="http://schemas.microsoft.com/office/drawing/2014/main" id="{0E0DB581-E554-029C-67EA-026EDF362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318">
                <a:extLst>
                  <a:ext uri="{FF2B5EF4-FFF2-40B4-BE49-F238E27FC236}">
                    <a16:creationId xmlns:a16="http://schemas.microsoft.com/office/drawing/2014/main" id="{C37191A4-3BDB-DC1D-42CD-28CCDFE1B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319">
                <a:extLst>
                  <a:ext uri="{FF2B5EF4-FFF2-40B4-BE49-F238E27FC236}">
                    <a16:creationId xmlns:a16="http://schemas.microsoft.com/office/drawing/2014/main" id="{71BC8FAF-7577-2CB8-FE26-948174CAE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320">
                <a:extLst>
                  <a:ext uri="{FF2B5EF4-FFF2-40B4-BE49-F238E27FC236}">
                    <a16:creationId xmlns:a16="http://schemas.microsoft.com/office/drawing/2014/main" id="{9ABBF8A1-AB39-2641-E12B-C82507B59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321">
                <a:extLst>
                  <a:ext uri="{FF2B5EF4-FFF2-40B4-BE49-F238E27FC236}">
                    <a16:creationId xmlns:a16="http://schemas.microsoft.com/office/drawing/2014/main" id="{F102E8C4-B1EF-3FD3-BA90-5F036C7CB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322">
                <a:extLst>
                  <a:ext uri="{FF2B5EF4-FFF2-40B4-BE49-F238E27FC236}">
                    <a16:creationId xmlns:a16="http://schemas.microsoft.com/office/drawing/2014/main" id="{36DE70BB-D3E5-EAC7-90F5-75DEC1407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323">
                <a:extLst>
                  <a:ext uri="{FF2B5EF4-FFF2-40B4-BE49-F238E27FC236}">
                    <a16:creationId xmlns:a16="http://schemas.microsoft.com/office/drawing/2014/main" id="{8AFA8AD1-BD97-1809-D0B4-C9D6F9A2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324">
                <a:extLst>
                  <a:ext uri="{FF2B5EF4-FFF2-40B4-BE49-F238E27FC236}">
                    <a16:creationId xmlns:a16="http://schemas.microsoft.com/office/drawing/2014/main" id="{55BE835D-5654-1957-2540-AD48A051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325">
                <a:extLst>
                  <a:ext uri="{FF2B5EF4-FFF2-40B4-BE49-F238E27FC236}">
                    <a16:creationId xmlns:a16="http://schemas.microsoft.com/office/drawing/2014/main" id="{402D38F5-486E-CFB4-6352-AFC06A5C9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326">
                <a:extLst>
                  <a:ext uri="{FF2B5EF4-FFF2-40B4-BE49-F238E27FC236}">
                    <a16:creationId xmlns:a16="http://schemas.microsoft.com/office/drawing/2014/main" id="{23B38CC0-E0C2-39C9-1C01-66586DE2E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327">
                <a:extLst>
                  <a:ext uri="{FF2B5EF4-FFF2-40B4-BE49-F238E27FC236}">
                    <a16:creationId xmlns:a16="http://schemas.microsoft.com/office/drawing/2014/main" id="{0AA496E7-9727-050C-C375-31EB0065D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Rectangle 328">
                <a:extLst>
                  <a:ext uri="{FF2B5EF4-FFF2-40B4-BE49-F238E27FC236}">
                    <a16:creationId xmlns:a16="http://schemas.microsoft.com/office/drawing/2014/main" id="{95D6BEEA-4473-4B58-33E3-E641B8EEC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329">
                <a:extLst>
                  <a:ext uri="{FF2B5EF4-FFF2-40B4-BE49-F238E27FC236}">
                    <a16:creationId xmlns:a16="http://schemas.microsoft.com/office/drawing/2014/main" id="{F20DF3D0-6D49-F129-2CBC-6CBD539D8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330">
                <a:extLst>
                  <a:ext uri="{FF2B5EF4-FFF2-40B4-BE49-F238E27FC236}">
                    <a16:creationId xmlns:a16="http://schemas.microsoft.com/office/drawing/2014/main" id="{503732DF-4E99-985E-E127-CEEEA9F00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Rectangle 331">
                <a:extLst>
                  <a:ext uri="{FF2B5EF4-FFF2-40B4-BE49-F238E27FC236}">
                    <a16:creationId xmlns:a16="http://schemas.microsoft.com/office/drawing/2014/main" id="{650714E0-C84A-39F1-84CE-333F7716F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332">
                <a:extLst>
                  <a:ext uri="{FF2B5EF4-FFF2-40B4-BE49-F238E27FC236}">
                    <a16:creationId xmlns:a16="http://schemas.microsoft.com/office/drawing/2014/main" id="{9D8F1024-97C8-3078-2A72-3E4B406B0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333">
                <a:extLst>
                  <a:ext uri="{FF2B5EF4-FFF2-40B4-BE49-F238E27FC236}">
                    <a16:creationId xmlns:a16="http://schemas.microsoft.com/office/drawing/2014/main" id="{BEAEEA19-0C96-CA83-92F2-6CBCC0C77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334">
                <a:extLst>
                  <a:ext uri="{FF2B5EF4-FFF2-40B4-BE49-F238E27FC236}">
                    <a16:creationId xmlns:a16="http://schemas.microsoft.com/office/drawing/2014/main" id="{3692115D-B72B-7F04-2874-F6AC52AD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335">
                <a:extLst>
                  <a:ext uri="{FF2B5EF4-FFF2-40B4-BE49-F238E27FC236}">
                    <a16:creationId xmlns:a16="http://schemas.microsoft.com/office/drawing/2014/main" id="{8A2E4751-DC06-22CE-DF20-8BDB0A506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336">
                <a:extLst>
                  <a:ext uri="{FF2B5EF4-FFF2-40B4-BE49-F238E27FC236}">
                    <a16:creationId xmlns:a16="http://schemas.microsoft.com/office/drawing/2014/main" id="{BE7FB7D2-7E02-289A-267F-AFDF99E7D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337">
                <a:extLst>
                  <a:ext uri="{FF2B5EF4-FFF2-40B4-BE49-F238E27FC236}">
                    <a16:creationId xmlns:a16="http://schemas.microsoft.com/office/drawing/2014/main" id="{43A3CB6C-397B-5FC4-4CDF-3E3D7122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338">
                <a:extLst>
                  <a:ext uri="{FF2B5EF4-FFF2-40B4-BE49-F238E27FC236}">
                    <a16:creationId xmlns:a16="http://schemas.microsoft.com/office/drawing/2014/main" id="{CF92C270-FEE5-9F72-1EAE-8C9E4D510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339">
                <a:extLst>
                  <a:ext uri="{FF2B5EF4-FFF2-40B4-BE49-F238E27FC236}">
                    <a16:creationId xmlns:a16="http://schemas.microsoft.com/office/drawing/2014/main" id="{67AA4801-A0D4-05EF-45D6-F1C16019D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340">
                <a:extLst>
                  <a:ext uri="{FF2B5EF4-FFF2-40B4-BE49-F238E27FC236}">
                    <a16:creationId xmlns:a16="http://schemas.microsoft.com/office/drawing/2014/main" id="{49EF633C-A396-69E4-6C7F-ABCB86158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341">
                <a:extLst>
                  <a:ext uri="{FF2B5EF4-FFF2-40B4-BE49-F238E27FC236}">
                    <a16:creationId xmlns:a16="http://schemas.microsoft.com/office/drawing/2014/main" id="{110E88BC-27A5-1D4A-B63C-7968A8FDF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342">
                <a:extLst>
                  <a:ext uri="{FF2B5EF4-FFF2-40B4-BE49-F238E27FC236}">
                    <a16:creationId xmlns:a16="http://schemas.microsoft.com/office/drawing/2014/main" id="{0B656E80-DEC6-11FC-8002-F6A16CA92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343">
                <a:extLst>
                  <a:ext uri="{FF2B5EF4-FFF2-40B4-BE49-F238E27FC236}">
                    <a16:creationId xmlns:a16="http://schemas.microsoft.com/office/drawing/2014/main" id="{AE5FAB50-FA18-8A65-6668-00C8B730D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344">
                <a:extLst>
                  <a:ext uri="{FF2B5EF4-FFF2-40B4-BE49-F238E27FC236}">
                    <a16:creationId xmlns:a16="http://schemas.microsoft.com/office/drawing/2014/main" id="{D773B849-C249-7EC4-CAC6-A7E46D276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345">
                <a:extLst>
                  <a:ext uri="{FF2B5EF4-FFF2-40B4-BE49-F238E27FC236}">
                    <a16:creationId xmlns:a16="http://schemas.microsoft.com/office/drawing/2014/main" id="{7235189B-F46D-2523-5415-7BBE5EBE5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346">
                <a:extLst>
                  <a:ext uri="{FF2B5EF4-FFF2-40B4-BE49-F238E27FC236}">
                    <a16:creationId xmlns:a16="http://schemas.microsoft.com/office/drawing/2014/main" id="{9303B666-6CA3-384A-A694-F13DC8621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347">
                <a:extLst>
                  <a:ext uri="{FF2B5EF4-FFF2-40B4-BE49-F238E27FC236}">
                    <a16:creationId xmlns:a16="http://schemas.microsoft.com/office/drawing/2014/main" id="{72397778-38C5-2E28-517F-2255C9AD2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348">
                <a:extLst>
                  <a:ext uri="{FF2B5EF4-FFF2-40B4-BE49-F238E27FC236}">
                    <a16:creationId xmlns:a16="http://schemas.microsoft.com/office/drawing/2014/main" id="{F0C852E0-4BFD-454D-D527-22628A7D8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349">
                <a:extLst>
                  <a:ext uri="{FF2B5EF4-FFF2-40B4-BE49-F238E27FC236}">
                    <a16:creationId xmlns:a16="http://schemas.microsoft.com/office/drawing/2014/main" id="{BB5AB7F8-1213-75F3-104B-5FAB7C1D2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350">
                <a:extLst>
                  <a:ext uri="{FF2B5EF4-FFF2-40B4-BE49-F238E27FC236}">
                    <a16:creationId xmlns:a16="http://schemas.microsoft.com/office/drawing/2014/main" id="{69761ABA-72CB-311F-0797-0EFD36E51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351">
                <a:extLst>
                  <a:ext uri="{FF2B5EF4-FFF2-40B4-BE49-F238E27FC236}">
                    <a16:creationId xmlns:a16="http://schemas.microsoft.com/office/drawing/2014/main" id="{213C05E3-36EB-4EDF-8F90-A7C2DE9F1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352">
                <a:extLst>
                  <a:ext uri="{FF2B5EF4-FFF2-40B4-BE49-F238E27FC236}">
                    <a16:creationId xmlns:a16="http://schemas.microsoft.com/office/drawing/2014/main" id="{D28319A8-B1EB-CC4A-0492-044FDFE2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353">
                <a:extLst>
                  <a:ext uri="{FF2B5EF4-FFF2-40B4-BE49-F238E27FC236}">
                    <a16:creationId xmlns:a16="http://schemas.microsoft.com/office/drawing/2014/main" id="{EFE8F438-8B1A-3D16-B0CB-31A4595DE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354">
                <a:extLst>
                  <a:ext uri="{FF2B5EF4-FFF2-40B4-BE49-F238E27FC236}">
                    <a16:creationId xmlns:a16="http://schemas.microsoft.com/office/drawing/2014/main" id="{24343F44-9466-89C7-0BA2-036E7111C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355">
                <a:extLst>
                  <a:ext uri="{FF2B5EF4-FFF2-40B4-BE49-F238E27FC236}">
                    <a16:creationId xmlns:a16="http://schemas.microsoft.com/office/drawing/2014/main" id="{4E20D703-CB1C-BB62-DA92-B5137528A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356">
                <a:extLst>
                  <a:ext uri="{FF2B5EF4-FFF2-40B4-BE49-F238E27FC236}">
                    <a16:creationId xmlns:a16="http://schemas.microsoft.com/office/drawing/2014/main" id="{693CB8B8-2833-69B5-2FFC-34D92B59A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357">
                <a:extLst>
                  <a:ext uri="{FF2B5EF4-FFF2-40B4-BE49-F238E27FC236}">
                    <a16:creationId xmlns:a16="http://schemas.microsoft.com/office/drawing/2014/main" id="{0DC03B65-F910-F95C-E2C2-51C072145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358">
                <a:extLst>
                  <a:ext uri="{FF2B5EF4-FFF2-40B4-BE49-F238E27FC236}">
                    <a16:creationId xmlns:a16="http://schemas.microsoft.com/office/drawing/2014/main" id="{4C0E590F-E2FE-32C5-EB48-298F08F9F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359">
                <a:extLst>
                  <a:ext uri="{FF2B5EF4-FFF2-40B4-BE49-F238E27FC236}">
                    <a16:creationId xmlns:a16="http://schemas.microsoft.com/office/drawing/2014/main" id="{2DBEAA13-9F98-D6D4-4FB8-BA4BEC6B5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360">
                <a:extLst>
                  <a:ext uri="{FF2B5EF4-FFF2-40B4-BE49-F238E27FC236}">
                    <a16:creationId xmlns:a16="http://schemas.microsoft.com/office/drawing/2014/main" id="{8C08D620-D40B-6309-7147-264EC70CF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361">
                <a:extLst>
                  <a:ext uri="{FF2B5EF4-FFF2-40B4-BE49-F238E27FC236}">
                    <a16:creationId xmlns:a16="http://schemas.microsoft.com/office/drawing/2014/main" id="{1C6B9858-BA7A-E0C4-B994-F396553AD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362">
                <a:extLst>
                  <a:ext uri="{FF2B5EF4-FFF2-40B4-BE49-F238E27FC236}">
                    <a16:creationId xmlns:a16="http://schemas.microsoft.com/office/drawing/2014/main" id="{72F2DDDB-7CDB-BEA1-F116-311ED864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363">
                <a:extLst>
                  <a:ext uri="{FF2B5EF4-FFF2-40B4-BE49-F238E27FC236}">
                    <a16:creationId xmlns:a16="http://schemas.microsoft.com/office/drawing/2014/main" id="{5FAE62C3-3115-8CAB-19F8-41416C590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364">
                <a:extLst>
                  <a:ext uri="{FF2B5EF4-FFF2-40B4-BE49-F238E27FC236}">
                    <a16:creationId xmlns:a16="http://schemas.microsoft.com/office/drawing/2014/main" id="{DE67431C-F63F-FEE5-1CB0-74B9CE294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365">
                <a:extLst>
                  <a:ext uri="{FF2B5EF4-FFF2-40B4-BE49-F238E27FC236}">
                    <a16:creationId xmlns:a16="http://schemas.microsoft.com/office/drawing/2014/main" id="{2CC851FA-E950-D3E4-8E64-B81885D6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366">
                <a:extLst>
                  <a:ext uri="{FF2B5EF4-FFF2-40B4-BE49-F238E27FC236}">
                    <a16:creationId xmlns:a16="http://schemas.microsoft.com/office/drawing/2014/main" id="{0DFB8E5F-3ED0-2D4B-60B2-1ECB25954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367">
                <a:extLst>
                  <a:ext uri="{FF2B5EF4-FFF2-40B4-BE49-F238E27FC236}">
                    <a16:creationId xmlns:a16="http://schemas.microsoft.com/office/drawing/2014/main" id="{97415D6B-372A-575C-664C-BD2456573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368">
                <a:extLst>
                  <a:ext uri="{FF2B5EF4-FFF2-40B4-BE49-F238E27FC236}">
                    <a16:creationId xmlns:a16="http://schemas.microsoft.com/office/drawing/2014/main" id="{7140F750-5052-35A3-B4D4-822720BA5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369">
                <a:extLst>
                  <a:ext uri="{FF2B5EF4-FFF2-40B4-BE49-F238E27FC236}">
                    <a16:creationId xmlns:a16="http://schemas.microsoft.com/office/drawing/2014/main" id="{F5F735B2-5D86-93B4-93A8-16C0B98A7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370">
                <a:extLst>
                  <a:ext uri="{FF2B5EF4-FFF2-40B4-BE49-F238E27FC236}">
                    <a16:creationId xmlns:a16="http://schemas.microsoft.com/office/drawing/2014/main" id="{E5A5C665-5888-48D9-32D9-402C4C3DE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371">
                <a:extLst>
                  <a:ext uri="{FF2B5EF4-FFF2-40B4-BE49-F238E27FC236}">
                    <a16:creationId xmlns:a16="http://schemas.microsoft.com/office/drawing/2014/main" id="{7D6A2FD4-F629-302F-E811-43B4C5C59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Rectangle 372">
                <a:extLst>
                  <a:ext uri="{FF2B5EF4-FFF2-40B4-BE49-F238E27FC236}">
                    <a16:creationId xmlns:a16="http://schemas.microsoft.com/office/drawing/2014/main" id="{90219018-BD3A-8A5B-69A6-916060309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373">
                <a:extLst>
                  <a:ext uri="{FF2B5EF4-FFF2-40B4-BE49-F238E27FC236}">
                    <a16:creationId xmlns:a16="http://schemas.microsoft.com/office/drawing/2014/main" id="{2AF13704-B236-A952-FCC8-19C1A7B77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374">
                <a:extLst>
                  <a:ext uri="{FF2B5EF4-FFF2-40B4-BE49-F238E27FC236}">
                    <a16:creationId xmlns:a16="http://schemas.microsoft.com/office/drawing/2014/main" id="{BF54535E-FF8B-205F-CE00-9EDC89EA8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375">
                <a:extLst>
                  <a:ext uri="{FF2B5EF4-FFF2-40B4-BE49-F238E27FC236}">
                    <a16:creationId xmlns:a16="http://schemas.microsoft.com/office/drawing/2014/main" id="{AB5E5306-6ECF-F90C-551F-73E6C68E8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376">
                <a:extLst>
                  <a:ext uri="{FF2B5EF4-FFF2-40B4-BE49-F238E27FC236}">
                    <a16:creationId xmlns:a16="http://schemas.microsoft.com/office/drawing/2014/main" id="{F83C4A03-5EF9-C4B6-C6DF-CAEC1B5EE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377">
                <a:extLst>
                  <a:ext uri="{FF2B5EF4-FFF2-40B4-BE49-F238E27FC236}">
                    <a16:creationId xmlns:a16="http://schemas.microsoft.com/office/drawing/2014/main" id="{B7B734E0-B295-66F8-F93B-A1398C33A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378">
                <a:extLst>
                  <a:ext uri="{FF2B5EF4-FFF2-40B4-BE49-F238E27FC236}">
                    <a16:creationId xmlns:a16="http://schemas.microsoft.com/office/drawing/2014/main" id="{B95E2F5B-3D98-9AC3-07F3-A7F389D8A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379">
                <a:extLst>
                  <a:ext uri="{FF2B5EF4-FFF2-40B4-BE49-F238E27FC236}">
                    <a16:creationId xmlns:a16="http://schemas.microsoft.com/office/drawing/2014/main" id="{BD5FBCE7-68D7-F704-86AE-184E538CA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380">
                <a:extLst>
                  <a:ext uri="{FF2B5EF4-FFF2-40B4-BE49-F238E27FC236}">
                    <a16:creationId xmlns:a16="http://schemas.microsoft.com/office/drawing/2014/main" id="{FC123FF8-DDA5-4C6B-AA42-CC6DAD607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381">
                <a:extLst>
                  <a:ext uri="{FF2B5EF4-FFF2-40B4-BE49-F238E27FC236}">
                    <a16:creationId xmlns:a16="http://schemas.microsoft.com/office/drawing/2014/main" id="{25B19368-A354-05C1-7B0D-76FCCEC0E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382">
                <a:extLst>
                  <a:ext uri="{FF2B5EF4-FFF2-40B4-BE49-F238E27FC236}">
                    <a16:creationId xmlns:a16="http://schemas.microsoft.com/office/drawing/2014/main" id="{6B2394FC-752D-7F0A-4DE0-4555175A0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Rectangle 383">
                <a:extLst>
                  <a:ext uri="{FF2B5EF4-FFF2-40B4-BE49-F238E27FC236}">
                    <a16:creationId xmlns:a16="http://schemas.microsoft.com/office/drawing/2014/main" id="{63329A04-C336-2C92-7191-8BAD8198A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384">
                <a:extLst>
                  <a:ext uri="{FF2B5EF4-FFF2-40B4-BE49-F238E27FC236}">
                    <a16:creationId xmlns:a16="http://schemas.microsoft.com/office/drawing/2014/main" id="{DB8C9D41-02DF-DD35-5883-0FDB291B8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385">
                <a:extLst>
                  <a:ext uri="{FF2B5EF4-FFF2-40B4-BE49-F238E27FC236}">
                    <a16:creationId xmlns:a16="http://schemas.microsoft.com/office/drawing/2014/main" id="{D44A340B-D840-72CC-EC3E-D2CA0E5C5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386">
                <a:extLst>
                  <a:ext uri="{FF2B5EF4-FFF2-40B4-BE49-F238E27FC236}">
                    <a16:creationId xmlns:a16="http://schemas.microsoft.com/office/drawing/2014/main" id="{F5E5AE2E-7CDD-2D1B-5805-4B824200C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387">
                <a:extLst>
                  <a:ext uri="{FF2B5EF4-FFF2-40B4-BE49-F238E27FC236}">
                    <a16:creationId xmlns:a16="http://schemas.microsoft.com/office/drawing/2014/main" id="{4CB29AD1-63C8-FE0F-EBD9-6585C0A1B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388">
                <a:extLst>
                  <a:ext uri="{FF2B5EF4-FFF2-40B4-BE49-F238E27FC236}">
                    <a16:creationId xmlns:a16="http://schemas.microsoft.com/office/drawing/2014/main" id="{8E14A041-AE3E-93A4-9BFE-39747C7E0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389">
                <a:extLst>
                  <a:ext uri="{FF2B5EF4-FFF2-40B4-BE49-F238E27FC236}">
                    <a16:creationId xmlns:a16="http://schemas.microsoft.com/office/drawing/2014/main" id="{A2E834EB-594C-C400-70CE-C7EB8F2C5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390">
                <a:extLst>
                  <a:ext uri="{FF2B5EF4-FFF2-40B4-BE49-F238E27FC236}">
                    <a16:creationId xmlns:a16="http://schemas.microsoft.com/office/drawing/2014/main" id="{EA834490-9289-1E78-1AC0-ADB99A755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Rectangle 391">
                <a:extLst>
                  <a:ext uri="{FF2B5EF4-FFF2-40B4-BE49-F238E27FC236}">
                    <a16:creationId xmlns:a16="http://schemas.microsoft.com/office/drawing/2014/main" id="{3D78DEDD-A376-10B8-6EAA-E4B1F24D0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392">
                <a:extLst>
                  <a:ext uri="{FF2B5EF4-FFF2-40B4-BE49-F238E27FC236}">
                    <a16:creationId xmlns:a16="http://schemas.microsoft.com/office/drawing/2014/main" id="{3056340A-2A76-813A-A884-FEEC58CE5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393">
                <a:extLst>
                  <a:ext uri="{FF2B5EF4-FFF2-40B4-BE49-F238E27FC236}">
                    <a16:creationId xmlns:a16="http://schemas.microsoft.com/office/drawing/2014/main" id="{1AFE3626-D029-71BD-47AD-A6F1851C7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Rectangle 394">
                <a:extLst>
                  <a:ext uri="{FF2B5EF4-FFF2-40B4-BE49-F238E27FC236}">
                    <a16:creationId xmlns:a16="http://schemas.microsoft.com/office/drawing/2014/main" id="{5EE12487-CD30-BF20-0443-E391027B0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395">
                <a:extLst>
                  <a:ext uri="{FF2B5EF4-FFF2-40B4-BE49-F238E27FC236}">
                    <a16:creationId xmlns:a16="http://schemas.microsoft.com/office/drawing/2014/main" id="{7C02B25D-2BEF-220F-CDC7-B4A13FF3E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396">
                <a:extLst>
                  <a:ext uri="{FF2B5EF4-FFF2-40B4-BE49-F238E27FC236}">
                    <a16:creationId xmlns:a16="http://schemas.microsoft.com/office/drawing/2014/main" id="{CCF89156-8E6A-D486-FC80-3B1C901E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397">
                <a:extLst>
                  <a:ext uri="{FF2B5EF4-FFF2-40B4-BE49-F238E27FC236}">
                    <a16:creationId xmlns:a16="http://schemas.microsoft.com/office/drawing/2014/main" id="{7B8858F4-2C24-F432-49E5-5A6312396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398">
                <a:extLst>
                  <a:ext uri="{FF2B5EF4-FFF2-40B4-BE49-F238E27FC236}">
                    <a16:creationId xmlns:a16="http://schemas.microsoft.com/office/drawing/2014/main" id="{52A29A35-1991-F9CE-1B1E-7A442EA1F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399">
                <a:extLst>
                  <a:ext uri="{FF2B5EF4-FFF2-40B4-BE49-F238E27FC236}">
                    <a16:creationId xmlns:a16="http://schemas.microsoft.com/office/drawing/2014/main" id="{AC8D1AEF-3173-5390-927F-1C8EDF856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400">
                <a:extLst>
                  <a:ext uri="{FF2B5EF4-FFF2-40B4-BE49-F238E27FC236}">
                    <a16:creationId xmlns:a16="http://schemas.microsoft.com/office/drawing/2014/main" id="{7FE046AC-004D-2DB0-01F5-9AE754BA4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401">
                <a:extLst>
                  <a:ext uri="{FF2B5EF4-FFF2-40B4-BE49-F238E27FC236}">
                    <a16:creationId xmlns:a16="http://schemas.microsoft.com/office/drawing/2014/main" id="{C8E620E3-FBAC-6A5D-322A-A47B23D2E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402">
                <a:extLst>
                  <a:ext uri="{FF2B5EF4-FFF2-40B4-BE49-F238E27FC236}">
                    <a16:creationId xmlns:a16="http://schemas.microsoft.com/office/drawing/2014/main" id="{1D3028F8-D40C-FC39-72A2-3EE69EA6E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Rectangle 403">
                <a:extLst>
                  <a:ext uri="{FF2B5EF4-FFF2-40B4-BE49-F238E27FC236}">
                    <a16:creationId xmlns:a16="http://schemas.microsoft.com/office/drawing/2014/main" id="{D442356E-9DCF-9249-CC45-31BE47A28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Rectangle 404">
                <a:extLst>
                  <a:ext uri="{FF2B5EF4-FFF2-40B4-BE49-F238E27FC236}">
                    <a16:creationId xmlns:a16="http://schemas.microsoft.com/office/drawing/2014/main" id="{6CAFEDCF-6368-227E-1391-BEAA7EB78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Rectangle 405">
                <a:extLst>
                  <a:ext uri="{FF2B5EF4-FFF2-40B4-BE49-F238E27FC236}">
                    <a16:creationId xmlns:a16="http://schemas.microsoft.com/office/drawing/2014/main" id="{CA831AAC-68C9-C3B5-1AA5-86C945AA1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607">
              <a:extLst>
                <a:ext uri="{FF2B5EF4-FFF2-40B4-BE49-F238E27FC236}">
                  <a16:creationId xmlns:a16="http://schemas.microsoft.com/office/drawing/2014/main" id="{8F792656-BD45-8C44-839B-334C565AE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0" y="1676"/>
              <a:ext cx="747" cy="467"/>
              <a:chOff x="3720" y="1676"/>
              <a:chExt cx="747" cy="467"/>
            </a:xfrm>
          </p:grpSpPr>
          <p:sp>
            <p:nvSpPr>
              <p:cNvPr id="191" name="Rectangle 407">
                <a:extLst>
                  <a:ext uri="{FF2B5EF4-FFF2-40B4-BE49-F238E27FC236}">
                    <a16:creationId xmlns:a16="http://schemas.microsoft.com/office/drawing/2014/main" id="{E12D08FD-72E5-4BCC-4DDF-9661A1CFA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Rectangle 408">
                <a:extLst>
                  <a:ext uri="{FF2B5EF4-FFF2-40B4-BE49-F238E27FC236}">
                    <a16:creationId xmlns:a16="http://schemas.microsoft.com/office/drawing/2014/main" id="{08C06BAD-A649-197E-F2DC-C6164A71B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Rectangle 409">
                <a:extLst>
                  <a:ext uri="{FF2B5EF4-FFF2-40B4-BE49-F238E27FC236}">
                    <a16:creationId xmlns:a16="http://schemas.microsoft.com/office/drawing/2014/main" id="{7198BD38-6161-DE31-9CF0-B87ABDF6A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410">
                <a:extLst>
                  <a:ext uri="{FF2B5EF4-FFF2-40B4-BE49-F238E27FC236}">
                    <a16:creationId xmlns:a16="http://schemas.microsoft.com/office/drawing/2014/main" id="{98233C28-6E0A-4A59-69C3-97F98F4F9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Rectangle 411">
                <a:extLst>
                  <a:ext uri="{FF2B5EF4-FFF2-40B4-BE49-F238E27FC236}">
                    <a16:creationId xmlns:a16="http://schemas.microsoft.com/office/drawing/2014/main" id="{7E4B879B-490F-3816-DC5E-28CB87E14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Rectangle 412">
                <a:extLst>
                  <a:ext uri="{FF2B5EF4-FFF2-40B4-BE49-F238E27FC236}">
                    <a16:creationId xmlns:a16="http://schemas.microsoft.com/office/drawing/2014/main" id="{47FA914B-14A3-792E-0D8F-065F45ECF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413">
                <a:extLst>
                  <a:ext uri="{FF2B5EF4-FFF2-40B4-BE49-F238E27FC236}">
                    <a16:creationId xmlns:a16="http://schemas.microsoft.com/office/drawing/2014/main" id="{26BC2486-D68C-56BB-4C13-4AFBF347D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Rectangle 414">
                <a:extLst>
                  <a:ext uri="{FF2B5EF4-FFF2-40B4-BE49-F238E27FC236}">
                    <a16:creationId xmlns:a16="http://schemas.microsoft.com/office/drawing/2014/main" id="{04C6B9B8-3E97-D499-C822-40081D9B8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Rectangle 415">
                <a:extLst>
                  <a:ext uri="{FF2B5EF4-FFF2-40B4-BE49-F238E27FC236}">
                    <a16:creationId xmlns:a16="http://schemas.microsoft.com/office/drawing/2014/main" id="{402223B0-6D7B-870A-7DB5-5D38FD0CF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416">
                <a:extLst>
                  <a:ext uri="{FF2B5EF4-FFF2-40B4-BE49-F238E27FC236}">
                    <a16:creationId xmlns:a16="http://schemas.microsoft.com/office/drawing/2014/main" id="{F7249C2F-594A-3FF9-7ACC-011F62BB2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417">
                <a:extLst>
                  <a:ext uri="{FF2B5EF4-FFF2-40B4-BE49-F238E27FC236}">
                    <a16:creationId xmlns:a16="http://schemas.microsoft.com/office/drawing/2014/main" id="{C04D560D-4EA2-736A-1C72-0FCDF3208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418">
                <a:extLst>
                  <a:ext uri="{FF2B5EF4-FFF2-40B4-BE49-F238E27FC236}">
                    <a16:creationId xmlns:a16="http://schemas.microsoft.com/office/drawing/2014/main" id="{2BE78B38-2BC5-F349-3EE4-EAA218E2A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419">
                <a:extLst>
                  <a:ext uri="{FF2B5EF4-FFF2-40B4-BE49-F238E27FC236}">
                    <a16:creationId xmlns:a16="http://schemas.microsoft.com/office/drawing/2014/main" id="{FE121719-73E9-EA79-4588-0BB7B21EB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420">
                <a:extLst>
                  <a:ext uri="{FF2B5EF4-FFF2-40B4-BE49-F238E27FC236}">
                    <a16:creationId xmlns:a16="http://schemas.microsoft.com/office/drawing/2014/main" id="{C968EF57-7AC0-A5AC-72A4-3778CD1AB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421">
                <a:extLst>
                  <a:ext uri="{FF2B5EF4-FFF2-40B4-BE49-F238E27FC236}">
                    <a16:creationId xmlns:a16="http://schemas.microsoft.com/office/drawing/2014/main" id="{ED0BF2D9-9526-BD12-BAB1-ABF48469C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422">
                <a:extLst>
                  <a:ext uri="{FF2B5EF4-FFF2-40B4-BE49-F238E27FC236}">
                    <a16:creationId xmlns:a16="http://schemas.microsoft.com/office/drawing/2014/main" id="{1862174D-FC9E-5B04-2FC2-A3D628605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Rectangle 423">
                <a:extLst>
                  <a:ext uri="{FF2B5EF4-FFF2-40B4-BE49-F238E27FC236}">
                    <a16:creationId xmlns:a16="http://schemas.microsoft.com/office/drawing/2014/main" id="{8052D8DA-F6F4-BB7A-8988-B64AFF66C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424">
                <a:extLst>
                  <a:ext uri="{FF2B5EF4-FFF2-40B4-BE49-F238E27FC236}">
                    <a16:creationId xmlns:a16="http://schemas.microsoft.com/office/drawing/2014/main" id="{B6DA0C9F-21EE-ACAE-7902-68F9ED31A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425">
                <a:extLst>
                  <a:ext uri="{FF2B5EF4-FFF2-40B4-BE49-F238E27FC236}">
                    <a16:creationId xmlns:a16="http://schemas.microsoft.com/office/drawing/2014/main" id="{30D43744-F7F5-E33B-4DEB-FE1481637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426">
                <a:extLst>
                  <a:ext uri="{FF2B5EF4-FFF2-40B4-BE49-F238E27FC236}">
                    <a16:creationId xmlns:a16="http://schemas.microsoft.com/office/drawing/2014/main" id="{9C147D4E-E984-7791-482B-B41A41232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427">
                <a:extLst>
                  <a:ext uri="{FF2B5EF4-FFF2-40B4-BE49-F238E27FC236}">
                    <a16:creationId xmlns:a16="http://schemas.microsoft.com/office/drawing/2014/main" id="{61DC2B4F-6FA1-E0FD-CB22-9C4CEDD21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428">
                <a:extLst>
                  <a:ext uri="{FF2B5EF4-FFF2-40B4-BE49-F238E27FC236}">
                    <a16:creationId xmlns:a16="http://schemas.microsoft.com/office/drawing/2014/main" id="{1F5DC8B3-82E6-1114-828D-6D4C05F05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Rectangle 429">
                <a:extLst>
                  <a:ext uri="{FF2B5EF4-FFF2-40B4-BE49-F238E27FC236}">
                    <a16:creationId xmlns:a16="http://schemas.microsoft.com/office/drawing/2014/main" id="{B0F67D58-D00F-908C-71ED-5EAA270B7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430">
                <a:extLst>
                  <a:ext uri="{FF2B5EF4-FFF2-40B4-BE49-F238E27FC236}">
                    <a16:creationId xmlns:a16="http://schemas.microsoft.com/office/drawing/2014/main" id="{6F507276-EBD7-C94D-0605-96E8DDEE9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431">
                <a:extLst>
                  <a:ext uri="{FF2B5EF4-FFF2-40B4-BE49-F238E27FC236}">
                    <a16:creationId xmlns:a16="http://schemas.microsoft.com/office/drawing/2014/main" id="{42CA05B5-73E1-FF8D-6F41-394500808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432">
                <a:extLst>
                  <a:ext uri="{FF2B5EF4-FFF2-40B4-BE49-F238E27FC236}">
                    <a16:creationId xmlns:a16="http://schemas.microsoft.com/office/drawing/2014/main" id="{F6F3B09F-34C3-0391-EE48-104803C89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Rectangle 433">
                <a:extLst>
                  <a:ext uri="{FF2B5EF4-FFF2-40B4-BE49-F238E27FC236}">
                    <a16:creationId xmlns:a16="http://schemas.microsoft.com/office/drawing/2014/main" id="{A70F814C-FDFB-DD64-722B-97DD55EFE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434">
                <a:extLst>
                  <a:ext uri="{FF2B5EF4-FFF2-40B4-BE49-F238E27FC236}">
                    <a16:creationId xmlns:a16="http://schemas.microsoft.com/office/drawing/2014/main" id="{E8477C07-6F7B-F6FC-61A9-5FA6CA6B9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435">
                <a:extLst>
                  <a:ext uri="{FF2B5EF4-FFF2-40B4-BE49-F238E27FC236}">
                    <a16:creationId xmlns:a16="http://schemas.microsoft.com/office/drawing/2014/main" id="{338E84BA-2448-5ED4-F393-A64CD1CA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436">
                <a:extLst>
                  <a:ext uri="{FF2B5EF4-FFF2-40B4-BE49-F238E27FC236}">
                    <a16:creationId xmlns:a16="http://schemas.microsoft.com/office/drawing/2014/main" id="{A3EED423-AFD7-01EB-3E24-D771393C7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437">
                <a:extLst>
                  <a:ext uri="{FF2B5EF4-FFF2-40B4-BE49-F238E27FC236}">
                    <a16:creationId xmlns:a16="http://schemas.microsoft.com/office/drawing/2014/main" id="{F3836BB5-9C31-02AF-1067-FADCC5923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438">
                <a:extLst>
                  <a:ext uri="{FF2B5EF4-FFF2-40B4-BE49-F238E27FC236}">
                    <a16:creationId xmlns:a16="http://schemas.microsoft.com/office/drawing/2014/main" id="{D9A28782-B182-FF46-CBEC-DB5F4D199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439">
                <a:extLst>
                  <a:ext uri="{FF2B5EF4-FFF2-40B4-BE49-F238E27FC236}">
                    <a16:creationId xmlns:a16="http://schemas.microsoft.com/office/drawing/2014/main" id="{6465A9A0-4882-C47F-1304-0231D12F9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440">
                <a:extLst>
                  <a:ext uri="{FF2B5EF4-FFF2-40B4-BE49-F238E27FC236}">
                    <a16:creationId xmlns:a16="http://schemas.microsoft.com/office/drawing/2014/main" id="{ED374366-64BB-02A7-5F1D-BE8F48C0C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441">
                <a:extLst>
                  <a:ext uri="{FF2B5EF4-FFF2-40B4-BE49-F238E27FC236}">
                    <a16:creationId xmlns:a16="http://schemas.microsoft.com/office/drawing/2014/main" id="{9C3C361C-86A0-525E-5F46-77528035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442">
                <a:extLst>
                  <a:ext uri="{FF2B5EF4-FFF2-40B4-BE49-F238E27FC236}">
                    <a16:creationId xmlns:a16="http://schemas.microsoft.com/office/drawing/2014/main" id="{478E5648-41BB-32D7-C434-71E88BE65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443">
                <a:extLst>
                  <a:ext uri="{FF2B5EF4-FFF2-40B4-BE49-F238E27FC236}">
                    <a16:creationId xmlns:a16="http://schemas.microsoft.com/office/drawing/2014/main" id="{0386A62D-8E26-17DF-FF21-9DEE85252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444">
                <a:extLst>
                  <a:ext uri="{FF2B5EF4-FFF2-40B4-BE49-F238E27FC236}">
                    <a16:creationId xmlns:a16="http://schemas.microsoft.com/office/drawing/2014/main" id="{97168375-1490-0C4D-E3AB-D299710C7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445">
                <a:extLst>
                  <a:ext uri="{FF2B5EF4-FFF2-40B4-BE49-F238E27FC236}">
                    <a16:creationId xmlns:a16="http://schemas.microsoft.com/office/drawing/2014/main" id="{E406A601-7C0D-BEB7-0F6E-AFC05F91D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446">
                <a:extLst>
                  <a:ext uri="{FF2B5EF4-FFF2-40B4-BE49-F238E27FC236}">
                    <a16:creationId xmlns:a16="http://schemas.microsoft.com/office/drawing/2014/main" id="{BA02CC90-E74C-1ECF-1F38-E2C997006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447">
                <a:extLst>
                  <a:ext uri="{FF2B5EF4-FFF2-40B4-BE49-F238E27FC236}">
                    <a16:creationId xmlns:a16="http://schemas.microsoft.com/office/drawing/2014/main" id="{7EF5D107-7164-74AE-8485-DD283BFD8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448">
                <a:extLst>
                  <a:ext uri="{FF2B5EF4-FFF2-40B4-BE49-F238E27FC236}">
                    <a16:creationId xmlns:a16="http://schemas.microsoft.com/office/drawing/2014/main" id="{0686EF26-8986-6274-99A0-C43BC81C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449">
                <a:extLst>
                  <a:ext uri="{FF2B5EF4-FFF2-40B4-BE49-F238E27FC236}">
                    <a16:creationId xmlns:a16="http://schemas.microsoft.com/office/drawing/2014/main" id="{E5C74EE2-BC84-644E-3098-C3E2DC61F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450">
                <a:extLst>
                  <a:ext uri="{FF2B5EF4-FFF2-40B4-BE49-F238E27FC236}">
                    <a16:creationId xmlns:a16="http://schemas.microsoft.com/office/drawing/2014/main" id="{8D506223-5623-A726-DA91-F3F1D112A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451">
                <a:extLst>
                  <a:ext uri="{FF2B5EF4-FFF2-40B4-BE49-F238E27FC236}">
                    <a16:creationId xmlns:a16="http://schemas.microsoft.com/office/drawing/2014/main" id="{4A290054-2B1A-B727-D648-A87F2B24A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452">
                <a:extLst>
                  <a:ext uri="{FF2B5EF4-FFF2-40B4-BE49-F238E27FC236}">
                    <a16:creationId xmlns:a16="http://schemas.microsoft.com/office/drawing/2014/main" id="{E01C4697-43E4-DFFD-322D-D6497E62F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453">
                <a:extLst>
                  <a:ext uri="{FF2B5EF4-FFF2-40B4-BE49-F238E27FC236}">
                    <a16:creationId xmlns:a16="http://schemas.microsoft.com/office/drawing/2014/main" id="{22F46C65-C0D9-7742-4589-876A8AEC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454">
                <a:extLst>
                  <a:ext uri="{FF2B5EF4-FFF2-40B4-BE49-F238E27FC236}">
                    <a16:creationId xmlns:a16="http://schemas.microsoft.com/office/drawing/2014/main" id="{90A6B315-7AEF-50EA-0AE6-728C17D53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455">
                <a:extLst>
                  <a:ext uri="{FF2B5EF4-FFF2-40B4-BE49-F238E27FC236}">
                    <a16:creationId xmlns:a16="http://schemas.microsoft.com/office/drawing/2014/main" id="{277C253B-ABDA-B236-47B5-7CA6F6CA4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456">
                <a:extLst>
                  <a:ext uri="{FF2B5EF4-FFF2-40B4-BE49-F238E27FC236}">
                    <a16:creationId xmlns:a16="http://schemas.microsoft.com/office/drawing/2014/main" id="{4393312B-C43A-5485-7622-26BA861B8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457">
                <a:extLst>
                  <a:ext uri="{FF2B5EF4-FFF2-40B4-BE49-F238E27FC236}">
                    <a16:creationId xmlns:a16="http://schemas.microsoft.com/office/drawing/2014/main" id="{25EDA889-7CE1-BE38-E915-99C6E000E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458">
                <a:extLst>
                  <a:ext uri="{FF2B5EF4-FFF2-40B4-BE49-F238E27FC236}">
                    <a16:creationId xmlns:a16="http://schemas.microsoft.com/office/drawing/2014/main" id="{E7A9C5FD-667C-83B5-B486-B5CA4710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459">
                <a:extLst>
                  <a:ext uri="{FF2B5EF4-FFF2-40B4-BE49-F238E27FC236}">
                    <a16:creationId xmlns:a16="http://schemas.microsoft.com/office/drawing/2014/main" id="{2284E886-80FB-50E3-E4AD-7D0134EC6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460">
                <a:extLst>
                  <a:ext uri="{FF2B5EF4-FFF2-40B4-BE49-F238E27FC236}">
                    <a16:creationId xmlns:a16="http://schemas.microsoft.com/office/drawing/2014/main" id="{9D027A8E-8001-8461-46A3-ECEDC8F6B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461">
                <a:extLst>
                  <a:ext uri="{FF2B5EF4-FFF2-40B4-BE49-F238E27FC236}">
                    <a16:creationId xmlns:a16="http://schemas.microsoft.com/office/drawing/2014/main" id="{778CA82F-5161-8185-F8C0-B5E407043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462">
                <a:extLst>
                  <a:ext uri="{FF2B5EF4-FFF2-40B4-BE49-F238E27FC236}">
                    <a16:creationId xmlns:a16="http://schemas.microsoft.com/office/drawing/2014/main" id="{EEA104D9-F0C9-ACD7-BE49-128FAA95E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463">
                <a:extLst>
                  <a:ext uri="{FF2B5EF4-FFF2-40B4-BE49-F238E27FC236}">
                    <a16:creationId xmlns:a16="http://schemas.microsoft.com/office/drawing/2014/main" id="{D17DE34D-B0D2-F133-2FA3-1ECACA334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464">
                <a:extLst>
                  <a:ext uri="{FF2B5EF4-FFF2-40B4-BE49-F238E27FC236}">
                    <a16:creationId xmlns:a16="http://schemas.microsoft.com/office/drawing/2014/main" id="{0C5F5F52-B58F-4E9E-7BA7-8824E3676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465">
                <a:extLst>
                  <a:ext uri="{FF2B5EF4-FFF2-40B4-BE49-F238E27FC236}">
                    <a16:creationId xmlns:a16="http://schemas.microsoft.com/office/drawing/2014/main" id="{76E62B43-3395-447C-92DD-5E081C5D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466">
                <a:extLst>
                  <a:ext uri="{FF2B5EF4-FFF2-40B4-BE49-F238E27FC236}">
                    <a16:creationId xmlns:a16="http://schemas.microsoft.com/office/drawing/2014/main" id="{4B4256F5-7FF4-754C-C675-D8209F255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467">
                <a:extLst>
                  <a:ext uri="{FF2B5EF4-FFF2-40B4-BE49-F238E27FC236}">
                    <a16:creationId xmlns:a16="http://schemas.microsoft.com/office/drawing/2014/main" id="{31B24D8A-E8C6-60E7-5DE9-970EF4336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468">
                <a:extLst>
                  <a:ext uri="{FF2B5EF4-FFF2-40B4-BE49-F238E27FC236}">
                    <a16:creationId xmlns:a16="http://schemas.microsoft.com/office/drawing/2014/main" id="{291B32E5-19F0-F515-36D0-67E364E86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469">
                <a:extLst>
                  <a:ext uri="{FF2B5EF4-FFF2-40B4-BE49-F238E27FC236}">
                    <a16:creationId xmlns:a16="http://schemas.microsoft.com/office/drawing/2014/main" id="{79CB5018-1D38-6DB8-1CE0-4CB829FDE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470">
                <a:extLst>
                  <a:ext uri="{FF2B5EF4-FFF2-40B4-BE49-F238E27FC236}">
                    <a16:creationId xmlns:a16="http://schemas.microsoft.com/office/drawing/2014/main" id="{8B70892D-4103-3415-7796-A8E667B2F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471">
                <a:extLst>
                  <a:ext uri="{FF2B5EF4-FFF2-40B4-BE49-F238E27FC236}">
                    <a16:creationId xmlns:a16="http://schemas.microsoft.com/office/drawing/2014/main" id="{6F61A5B4-9361-EDBA-879A-70AD610DD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472">
                <a:extLst>
                  <a:ext uri="{FF2B5EF4-FFF2-40B4-BE49-F238E27FC236}">
                    <a16:creationId xmlns:a16="http://schemas.microsoft.com/office/drawing/2014/main" id="{53606D66-64A7-8257-DEEA-BB4A63F07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473">
                <a:extLst>
                  <a:ext uri="{FF2B5EF4-FFF2-40B4-BE49-F238E27FC236}">
                    <a16:creationId xmlns:a16="http://schemas.microsoft.com/office/drawing/2014/main" id="{98A8A2AA-27AE-6B6D-19D9-FA57CAEE0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474">
                <a:extLst>
                  <a:ext uri="{FF2B5EF4-FFF2-40B4-BE49-F238E27FC236}">
                    <a16:creationId xmlns:a16="http://schemas.microsoft.com/office/drawing/2014/main" id="{9F9C38DF-5B51-3C32-25F2-3CF780B8E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475">
                <a:extLst>
                  <a:ext uri="{FF2B5EF4-FFF2-40B4-BE49-F238E27FC236}">
                    <a16:creationId xmlns:a16="http://schemas.microsoft.com/office/drawing/2014/main" id="{0F50B44C-6D6D-16B0-70F4-851A983BD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476">
                <a:extLst>
                  <a:ext uri="{FF2B5EF4-FFF2-40B4-BE49-F238E27FC236}">
                    <a16:creationId xmlns:a16="http://schemas.microsoft.com/office/drawing/2014/main" id="{ADCCAF04-5113-BF24-1390-C4B951F9B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Rectangle 477">
                <a:extLst>
                  <a:ext uri="{FF2B5EF4-FFF2-40B4-BE49-F238E27FC236}">
                    <a16:creationId xmlns:a16="http://schemas.microsoft.com/office/drawing/2014/main" id="{C8F27D7D-11AE-F2E8-B329-E61FF141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478">
                <a:extLst>
                  <a:ext uri="{FF2B5EF4-FFF2-40B4-BE49-F238E27FC236}">
                    <a16:creationId xmlns:a16="http://schemas.microsoft.com/office/drawing/2014/main" id="{DB9EEDF9-D8E2-1C30-A5C0-6BB2C2677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Rectangle 479">
                <a:extLst>
                  <a:ext uri="{FF2B5EF4-FFF2-40B4-BE49-F238E27FC236}">
                    <a16:creationId xmlns:a16="http://schemas.microsoft.com/office/drawing/2014/main" id="{5A890488-F3DF-73D1-088F-3AFF25DC7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480">
                <a:extLst>
                  <a:ext uri="{FF2B5EF4-FFF2-40B4-BE49-F238E27FC236}">
                    <a16:creationId xmlns:a16="http://schemas.microsoft.com/office/drawing/2014/main" id="{007909E8-A2A5-6C73-2F2F-58645A044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481">
                <a:extLst>
                  <a:ext uri="{FF2B5EF4-FFF2-40B4-BE49-F238E27FC236}">
                    <a16:creationId xmlns:a16="http://schemas.microsoft.com/office/drawing/2014/main" id="{595BFBBB-4B8B-9DB8-ED61-63170206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482">
                <a:extLst>
                  <a:ext uri="{FF2B5EF4-FFF2-40B4-BE49-F238E27FC236}">
                    <a16:creationId xmlns:a16="http://schemas.microsoft.com/office/drawing/2014/main" id="{F5103EF6-0669-A620-B446-75FAE1308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483">
                <a:extLst>
                  <a:ext uri="{FF2B5EF4-FFF2-40B4-BE49-F238E27FC236}">
                    <a16:creationId xmlns:a16="http://schemas.microsoft.com/office/drawing/2014/main" id="{AC0DACA9-A69E-36CB-F2B9-121842204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484">
                <a:extLst>
                  <a:ext uri="{FF2B5EF4-FFF2-40B4-BE49-F238E27FC236}">
                    <a16:creationId xmlns:a16="http://schemas.microsoft.com/office/drawing/2014/main" id="{0FF1B17F-D14D-3717-2DF0-011751253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485">
                <a:extLst>
                  <a:ext uri="{FF2B5EF4-FFF2-40B4-BE49-F238E27FC236}">
                    <a16:creationId xmlns:a16="http://schemas.microsoft.com/office/drawing/2014/main" id="{57BD17AD-D15A-600C-A410-9527B06F1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486">
                <a:extLst>
                  <a:ext uri="{FF2B5EF4-FFF2-40B4-BE49-F238E27FC236}">
                    <a16:creationId xmlns:a16="http://schemas.microsoft.com/office/drawing/2014/main" id="{BF422629-252C-EEB2-A20A-E6EBE6081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487">
                <a:extLst>
                  <a:ext uri="{FF2B5EF4-FFF2-40B4-BE49-F238E27FC236}">
                    <a16:creationId xmlns:a16="http://schemas.microsoft.com/office/drawing/2014/main" id="{423E5B7B-8A37-8ED2-DE5F-21F585D8F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488">
                <a:extLst>
                  <a:ext uri="{FF2B5EF4-FFF2-40B4-BE49-F238E27FC236}">
                    <a16:creationId xmlns:a16="http://schemas.microsoft.com/office/drawing/2014/main" id="{39F096D8-83C0-0078-7500-AA3849B8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489">
                <a:extLst>
                  <a:ext uri="{FF2B5EF4-FFF2-40B4-BE49-F238E27FC236}">
                    <a16:creationId xmlns:a16="http://schemas.microsoft.com/office/drawing/2014/main" id="{537E8617-7586-14EE-FE32-5AFB85847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490">
                <a:extLst>
                  <a:ext uri="{FF2B5EF4-FFF2-40B4-BE49-F238E27FC236}">
                    <a16:creationId xmlns:a16="http://schemas.microsoft.com/office/drawing/2014/main" id="{B4470E25-B41A-14F9-2E56-73732E174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491">
                <a:extLst>
                  <a:ext uri="{FF2B5EF4-FFF2-40B4-BE49-F238E27FC236}">
                    <a16:creationId xmlns:a16="http://schemas.microsoft.com/office/drawing/2014/main" id="{F6BD439C-0309-B94E-CDAA-D3D97231E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492">
                <a:extLst>
                  <a:ext uri="{FF2B5EF4-FFF2-40B4-BE49-F238E27FC236}">
                    <a16:creationId xmlns:a16="http://schemas.microsoft.com/office/drawing/2014/main" id="{8ADE938D-3272-885A-5CD4-9BAC2EF87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493">
                <a:extLst>
                  <a:ext uri="{FF2B5EF4-FFF2-40B4-BE49-F238E27FC236}">
                    <a16:creationId xmlns:a16="http://schemas.microsoft.com/office/drawing/2014/main" id="{F0AA8EEC-0F39-81B4-4F64-BE7BDB139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494">
                <a:extLst>
                  <a:ext uri="{FF2B5EF4-FFF2-40B4-BE49-F238E27FC236}">
                    <a16:creationId xmlns:a16="http://schemas.microsoft.com/office/drawing/2014/main" id="{5DF74FD0-5DF3-1519-1EB7-D493D4F38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495">
                <a:extLst>
                  <a:ext uri="{FF2B5EF4-FFF2-40B4-BE49-F238E27FC236}">
                    <a16:creationId xmlns:a16="http://schemas.microsoft.com/office/drawing/2014/main" id="{764C82D6-2A66-BC86-E61B-C47FA6750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496">
                <a:extLst>
                  <a:ext uri="{FF2B5EF4-FFF2-40B4-BE49-F238E27FC236}">
                    <a16:creationId xmlns:a16="http://schemas.microsoft.com/office/drawing/2014/main" id="{690AA296-8B9A-92DA-EF0D-6BD44E359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497">
                <a:extLst>
                  <a:ext uri="{FF2B5EF4-FFF2-40B4-BE49-F238E27FC236}">
                    <a16:creationId xmlns:a16="http://schemas.microsoft.com/office/drawing/2014/main" id="{5AED234D-39DF-7D4E-1D69-AE84C7E90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498">
                <a:extLst>
                  <a:ext uri="{FF2B5EF4-FFF2-40B4-BE49-F238E27FC236}">
                    <a16:creationId xmlns:a16="http://schemas.microsoft.com/office/drawing/2014/main" id="{69397B9A-B4B8-8729-53F1-CF982AEB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499">
                <a:extLst>
                  <a:ext uri="{FF2B5EF4-FFF2-40B4-BE49-F238E27FC236}">
                    <a16:creationId xmlns:a16="http://schemas.microsoft.com/office/drawing/2014/main" id="{B17434D2-FA67-1A37-5032-9FA4527C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500">
                <a:extLst>
                  <a:ext uri="{FF2B5EF4-FFF2-40B4-BE49-F238E27FC236}">
                    <a16:creationId xmlns:a16="http://schemas.microsoft.com/office/drawing/2014/main" id="{7B1743BE-BC6E-420E-347D-BD4C2C7CA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501">
                <a:extLst>
                  <a:ext uri="{FF2B5EF4-FFF2-40B4-BE49-F238E27FC236}">
                    <a16:creationId xmlns:a16="http://schemas.microsoft.com/office/drawing/2014/main" id="{344390DA-1086-A507-1728-AED737A2D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502">
                <a:extLst>
                  <a:ext uri="{FF2B5EF4-FFF2-40B4-BE49-F238E27FC236}">
                    <a16:creationId xmlns:a16="http://schemas.microsoft.com/office/drawing/2014/main" id="{9FAE639D-CB16-75A4-70AF-71B41ACC1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503">
                <a:extLst>
                  <a:ext uri="{FF2B5EF4-FFF2-40B4-BE49-F238E27FC236}">
                    <a16:creationId xmlns:a16="http://schemas.microsoft.com/office/drawing/2014/main" id="{BDDE8111-065A-5219-2A8F-CFC54CC2B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504">
                <a:extLst>
                  <a:ext uri="{FF2B5EF4-FFF2-40B4-BE49-F238E27FC236}">
                    <a16:creationId xmlns:a16="http://schemas.microsoft.com/office/drawing/2014/main" id="{CB7C313C-6699-55B7-D740-B7EAB7BEC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505">
                <a:extLst>
                  <a:ext uri="{FF2B5EF4-FFF2-40B4-BE49-F238E27FC236}">
                    <a16:creationId xmlns:a16="http://schemas.microsoft.com/office/drawing/2014/main" id="{CDC89445-6C27-351C-6AEB-552B630C9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506">
                <a:extLst>
                  <a:ext uri="{FF2B5EF4-FFF2-40B4-BE49-F238E27FC236}">
                    <a16:creationId xmlns:a16="http://schemas.microsoft.com/office/drawing/2014/main" id="{7FC924D5-A14F-2A14-3C36-5EC95E8E5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507">
                <a:extLst>
                  <a:ext uri="{FF2B5EF4-FFF2-40B4-BE49-F238E27FC236}">
                    <a16:creationId xmlns:a16="http://schemas.microsoft.com/office/drawing/2014/main" id="{24E7E433-6CA7-E8F8-A2C9-9A8E1C156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508">
                <a:extLst>
                  <a:ext uri="{FF2B5EF4-FFF2-40B4-BE49-F238E27FC236}">
                    <a16:creationId xmlns:a16="http://schemas.microsoft.com/office/drawing/2014/main" id="{FAF69312-3999-6120-7303-36A3B477F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509">
                <a:extLst>
                  <a:ext uri="{FF2B5EF4-FFF2-40B4-BE49-F238E27FC236}">
                    <a16:creationId xmlns:a16="http://schemas.microsoft.com/office/drawing/2014/main" id="{D6E61340-A612-559E-7366-8282E3C78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510">
                <a:extLst>
                  <a:ext uri="{FF2B5EF4-FFF2-40B4-BE49-F238E27FC236}">
                    <a16:creationId xmlns:a16="http://schemas.microsoft.com/office/drawing/2014/main" id="{A08D6021-F8AD-DD5F-79CD-60F9D3339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511">
                <a:extLst>
                  <a:ext uri="{FF2B5EF4-FFF2-40B4-BE49-F238E27FC236}">
                    <a16:creationId xmlns:a16="http://schemas.microsoft.com/office/drawing/2014/main" id="{2662C71E-6855-C1DF-FD95-F90E9F70E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512">
                <a:extLst>
                  <a:ext uri="{FF2B5EF4-FFF2-40B4-BE49-F238E27FC236}">
                    <a16:creationId xmlns:a16="http://schemas.microsoft.com/office/drawing/2014/main" id="{32A298C5-D35D-A510-2F45-7BE2D57A3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Rectangle 513">
                <a:extLst>
                  <a:ext uri="{FF2B5EF4-FFF2-40B4-BE49-F238E27FC236}">
                    <a16:creationId xmlns:a16="http://schemas.microsoft.com/office/drawing/2014/main" id="{2EF20B5E-B3DF-5ECC-6C3D-91D900BE5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514">
                <a:extLst>
                  <a:ext uri="{FF2B5EF4-FFF2-40B4-BE49-F238E27FC236}">
                    <a16:creationId xmlns:a16="http://schemas.microsoft.com/office/drawing/2014/main" id="{02CFA5DC-598D-FFD6-DEEC-E43370206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Rectangle 515">
                <a:extLst>
                  <a:ext uri="{FF2B5EF4-FFF2-40B4-BE49-F238E27FC236}">
                    <a16:creationId xmlns:a16="http://schemas.microsoft.com/office/drawing/2014/main" id="{397916A9-5854-00E9-5032-5210B5268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516">
                <a:extLst>
                  <a:ext uri="{FF2B5EF4-FFF2-40B4-BE49-F238E27FC236}">
                    <a16:creationId xmlns:a16="http://schemas.microsoft.com/office/drawing/2014/main" id="{D43F1E39-9A17-7B23-45FC-63A5DAE96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517">
                <a:extLst>
                  <a:ext uri="{FF2B5EF4-FFF2-40B4-BE49-F238E27FC236}">
                    <a16:creationId xmlns:a16="http://schemas.microsoft.com/office/drawing/2014/main" id="{9700E0F4-5854-3B11-AA5F-409FECFA8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518">
                <a:extLst>
                  <a:ext uri="{FF2B5EF4-FFF2-40B4-BE49-F238E27FC236}">
                    <a16:creationId xmlns:a16="http://schemas.microsoft.com/office/drawing/2014/main" id="{8B5F47B5-E96D-A337-CA29-D79D0F6BA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519">
                <a:extLst>
                  <a:ext uri="{FF2B5EF4-FFF2-40B4-BE49-F238E27FC236}">
                    <a16:creationId xmlns:a16="http://schemas.microsoft.com/office/drawing/2014/main" id="{734059F3-8C25-B249-80B5-D9EBF9EB8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520">
                <a:extLst>
                  <a:ext uri="{FF2B5EF4-FFF2-40B4-BE49-F238E27FC236}">
                    <a16:creationId xmlns:a16="http://schemas.microsoft.com/office/drawing/2014/main" id="{61DFE2AB-8256-103B-446B-8FC85D30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521">
                <a:extLst>
                  <a:ext uri="{FF2B5EF4-FFF2-40B4-BE49-F238E27FC236}">
                    <a16:creationId xmlns:a16="http://schemas.microsoft.com/office/drawing/2014/main" id="{C39DB8F4-225D-B8B7-B20D-7AD3DDD6F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522">
                <a:extLst>
                  <a:ext uri="{FF2B5EF4-FFF2-40B4-BE49-F238E27FC236}">
                    <a16:creationId xmlns:a16="http://schemas.microsoft.com/office/drawing/2014/main" id="{AD5CE995-961D-A1C9-10B6-3FEB571AD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523">
                <a:extLst>
                  <a:ext uri="{FF2B5EF4-FFF2-40B4-BE49-F238E27FC236}">
                    <a16:creationId xmlns:a16="http://schemas.microsoft.com/office/drawing/2014/main" id="{9AF4202F-4145-9AAB-71E5-2C7F9322A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524">
                <a:extLst>
                  <a:ext uri="{FF2B5EF4-FFF2-40B4-BE49-F238E27FC236}">
                    <a16:creationId xmlns:a16="http://schemas.microsoft.com/office/drawing/2014/main" id="{76284E81-E45E-812B-C1D9-E0E8A01DB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525">
                <a:extLst>
                  <a:ext uri="{FF2B5EF4-FFF2-40B4-BE49-F238E27FC236}">
                    <a16:creationId xmlns:a16="http://schemas.microsoft.com/office/drawing/2014/main" id="{4F411308-BB91-5A74-1991-2A931C4DE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526">
                <a:extLst>
                  <a:ext uri="{FF2B5EF4-FFF2-40B4-BE49-F238E27FC236}">
                    <a16:creationId xmlns:a16="http://schemas.microsoft.com/office/drawing/2014/main" id="{E6F12E3C-8EC5-09EF-39A9-34E0D67F2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527">
                <a:extLst>
                  <a:ext uri="{FF2B5EF4-FFF2-40B4-BE49-F238E27FC236}">
                    <a16:creationId xmlns:a16="http://schemas.microsoft.com/office/drawing/2014/main" id="{8F31BD91-63DA-AE2E-B702-1D73C63B7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528">
                <a:extLst>
                  <a:ext uri="{FF2B5EF4-FFF2-40B4-BE49-F238E27FC236}">
                    <a16:creationId xmlns:a16="http://schemas.microsoft.com/office/drawing/2014/main" id="{634E995F-DA23-6E35-A149-33EE9DD69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529">
                <a:extLst>
                  <a:ext uri="{FF2B5EF4-FFF2-40B4-BE49-F238E27FC236}">
                    <a16:creationId xmlns:a16="http://schemas.microsoft.com/office/drawing/2014/main" id="{B9F3A423-69B7-6E62-883F-D90A5B525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530">
                <a:extLst>
                  <a:ext uri="{FF2B5EF4-FFF2-40B4-BE49-F238E27FC236}">
                    <a16:creationId xmlns:a16="http://schemas.microsoft.com/office/drawing/2014/main" id="{03A1EC53-4A95-462D-061C-4AC1B74C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531">
                <a:extLst>
                  <a:ext uri="{FF2B5EF4-FFF2-40B4-BE49-F238E27FC236}">
                    <a16:creationId xmlns:a16="http://schemas.microsoft.com/office/drawing/2014/main" id="{80AA8CFE-303F-8674-5612-53742A362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532">
                <a:extLst>
                  <a:ext uri="{FF2B5EF4-FFF2-40B4-BE49-F238E27FC236}">
                    <a16:creationId xmlns:a16="http://schemas.microsoft.com/office/drawing/2014/main" id="{8BA5B925-8313-72F0-7494-E1016B11D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533">
                <a:extLst>
                  <a:ext uri="{FF2B5EF4-FFF2-40B4-BE49-F238E27FC236}">
                    <a16:creationId xmlns:a16="http://schemas.microsoft.com/office/drawing/2014/main" id="{B614D2E6-C4AC-610F-030F-A8C2C25C1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534">
                <a:extLst>
                  <a:ext uri="{FF2B5EF4-FFF2-40B4-BE49-F238E27FC236}">
                    <a16:creationId xmlns:a16="http://schemas.microsoft.com/office/drawing/2014/main" id="{2B263159-B210-41AE-DB15-81DDD99EC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535">
                <a:extLst>
                  <a:ext uri="{FF2B5EF4-FFF2-40B4-BE49-F238E27FC236}">
                    <a16:creationId xmlns:a16="http://schemas.microsoft.com/office/drawing/2014/main" id="{16F9889A-C186-0606-47D1-D67024224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536">
                <a:extLst>
                  <a:ext uri="{FF2B5EF4-FFF2-40B4-BE49-F238E27FC236}">
                    <a16:creationId xmlns:a16="http://schemas.microsoft.com/office/drawing/2014/main" id="{23285469-C893-BB52-6095-47C56EE72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537">
                <a:extLst>
                  <a:ext uri="{FF2B5EF4-FFF2-40B4-BE49-F238E27FC236}">
                    <a16:creationId xmlns:a16="http://schemas.microsoft.com/office/drawing/2014/main" id="{C6C8DA18-B3C8-4B47-AAF5-088C1EC74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538">
                <a:extLst>
                  <a:ext uri="{FF2B5EF4-FFF2-40B4-BE49-F238E27FC236}">
                    <a16:creationId xmlns:a16="http://schemas.microsoft.com/office/drawing/2014/main" id="{EBFF13C5-936A-CF54-76E9-4E27E525C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539">
                <a:extLst>
                  <a:ext uri="{FF2B5EF4-FFF2-40B4-BE49-F238E27FC236}">
                    <a16:creationId xmlns:a16="http://schemas.microsoft.com/office/drawing/2014/main" id="{6EB0E19F-3EEF-759C-5C62-34D354FBB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540">
                <a:extLst>
                  <a:ext uri="{FF2B5EF4-FFF2-40B4-BE49-F238E27FC236}">
                    <a16:creationId xmlns:a16="http://schemas.microsoft.com/office/drawing/2014/main" id="{CCF1CA1A-788A-615F-C694-2199801F6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541">
                <a:extLst>
                  <a:ext uri="{FF2B5EF4-FFF2-40B4-BE49-F238E27FC236}">
                    <a16:creationId xmlns:a16="http://schemas.microsoft.com/office/drawing/2014/main" id="{10D6A30F-1499-C3BA-0759-2D6158DC7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542">
                <a:extLst>
                  <a:ext uri="{FF2B5EF4-FFF2-40B4-BE49-F238E27FC236}">
                    <a16:creationId xmlns:a16="http://schemas.microsoft.com/office/drawing/2014/main" id="{45D2D991-EFDC-5F95-5936-7E18B9D9F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543">
                <a:extLst>
                  <a:ext uri="{FF2B5EF4-FFF2-40B4-BE49-F238E27FC236}">
                    <a16:creationId xmlns:a16="http://schemas.microsoft.com/office/drawing/2014/main" id="{493C7F51-709D-257F-BF2F-E79667EE9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544">
                <a:extLst>
                  <a:ext uri="{FF2B5EF4-FFF2-40B4-BE49-F238E27FC236}">
                    <a16:creationId xmlns:a16="http://schemas.microsoft.com/office/drawing/2014/main" id="{0BC187F7-9116-F978-32F0-542ECCAE7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545">
                <a:extLst>
                  <a:ext uri="{FF2B5EF4-FFF2-40B4-BE49-F238E27FC236}">
                    <a16:creationId xmlns:a16="http://schemas.microsoft.com/office/drawing/2014/main" id="{39A60582-CD88-FA2E-0ABD-142D382D0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546">
                <a:extLst>
                  <a:ext uri="{FF2B5EF4-FFF2-40B4-BE49-F238E27FC236}">
                    <a16:creationId xmlns:a16="http://schemas.microsoft.com/office/drawing/2014/main" id="{42D11457-87B0-557C-8C95-4B1D2AA3F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547">
                <a:extLst>
                  <a:ext uri="{FF2B5EF4-FFF2-40B4-BE49-F238E27FC236}">
                    <a16:creationId xmlns:a16="http://schemas.microsoft.com/office/drawing/2014/main" id="{52CC5D83-C8D1-C258-A871-F12660C3C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548">
                <a:extLst>
                  <a:ext uri="{FF2B5EF4-FFF2-40B4-BE49-F238E27FC236}">
                    <a16:creationId xmlns:a16="http://schemas.microsoft.com/office/drawing/2014/main" id="{603994A1-E096-4226-2165-40F4EB52A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549">
                <a:extLst>
                  <a:ext uri="{FF2B5EF4-FFF2-40B4-BE49-F238E27FC236}">
                    <a16:creationId xmlns:a16="http://schemas.microsoft.com/office/drawing/2014/main" id="{7C5B8E76-33B0-956F-6B1B-1F15C88B7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550">
                <a:extLst>
                  <a:ext uri="{FF2B5EF4-FFF2-40B4-BE49-F238E27FC236}">
                    <a16:creationId xmlns:a16="http://schemas.microsoft.com/office/drawing/2014/main" id="{85338CA8-2FF5-42E1-69FD-369667B2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551">
                <a:extLst>
                  <a:ext uri="{FF2B5EF4-FFF2-40B4-BE49-F238E27FC236}">
                    <a16:creationId xmlns:a16="http://schemas.microsoft.com/office/drawing/2014/main" id="{0FA0A3F2-DC44-D9B3-C50A-A4200B9E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552">
                <a:extLst>
                  <a:ext uri="{FF2B5EF4-FFF2-40B4-BE49-F238E27FC236}">
                    <a16:creationId xmlns:a16="http://schemas.microsoft.com/office/drawing/2014/main" id="{894F2320-547A-3911-9B9F-7B97B2E0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553">
                <a:extLst>
                  <a:ext uri="{FF2B5EF4-FFF2-40B4-BE49-F238E27FC236}">
                    <a16:creationId xmlns:a16="http://schemas.microsoft.com/office/drawing/2014/main" id="{31D1EE3A-4BA3-704B-4475-C8F9B77FE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554">
                <a:extLst>
                  <a:ext uri="{FF2B5EF4-FFF2-40B4-BE49-F238E27FC236}">
                    <a16:creationId xmlns:a16="http://schemas.microsoft.com/office/drawing/2014/main" id="{26A89580-31EA-C07B-A8FE-24BB605F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555">
                <a:extLst>
                  <a:ext uri="{FF2B5EF4-FFF2-40B4-BE49-F238E27FC236}">
                    <a16:creationId xmlns:a16="http://schemas.microsoft.com/office/drawing/2014/main" id="{F1640758-FA1F-B1FE-1AEE-9F6B2B954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556">
                <a:extLst>
                  <a:ext uri="{FF2B5EF4-FFF2-40B4-BE49-F238E27FC236}">
                    <a16:creationId xmlns:a16="http://schemas.microsoft.com/office/drawing/2014/main" id="{AC57F297-705E-4E30-1439-4B285CAB6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557">
                <a:extLst>
                  <a:ext uri="{FF2B5EF4-FFF2-40B4-BE49-F238E27FC236}">
                    <a16:creationId xmlns:a16="http://schemas.microsoft.com/office/drawing/2014/main" id="{A88E6D06-42F9-CEEF-6B96-7819A2D61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558">
                <a:extLst>
                  <a:ext uri="{FF2B5EF4-FFF2-40B4-BE49-F238E27FC236}">
                    <a16:creationId xmlns:a16="http://schemas.microsoft.com/office/drawing/2014/main" id="{F3D59367-7BA2-C8C4-5066-92B072677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559">
                <a:extLst>
                  <a:ext uri="{FF2B5EF4-FFF2-40B4-BE49-F238E27FC236}">
                    <a16:creationId xmlns:a16="http://schemas.microsoft.com/office/drawing/2014/main" id="{E928B6D2-F43F-66A8-F8CE-A159DEC1A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560">
                <a:extLst>
                  <a:ext uri="{FF2B5EF4-FFF2-40B4-BE49-F238E27FC236}">
                    <a16:creationId xmlns:a16="http://schemas.microsoft.com/office/drawing/2014/main" id="{0BEDCA46-31B7-5FCE-172F-D187A78DF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561">
                <a:extLst>
                  <a:ext uri="{FF2B5EF4-FFF2-40B4-BE49-F238E27FC236}">
                    <a16:creationId xmlns:a16="http://schemas.microsoft.com/office/drawing/2014/main" id="{D169E8C5-1BFE-B950-D60F-81A4BADC1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562">
                <a:extLst>
                  <a:ext uri="{FF2B5EF4-FFF2-40B4-BE49-F238E27FC236}">
                    <a16:creationId xmlns:a16="http://schemas.microsoft.com/office/drawing/2014/main" id="{601C6639-84F6-E62E-7A8E-06CDBC3D9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563">
                <a:extLst>
                  <a:ext uri="{FF2B5EF4-FFF2-40B4-BE49-F238E27FC236}">
                    <a16:creationId xmlns:a16="http://schemas.microsoft.com/office/drawing/2014/main" id="{6822555D-B823-FA4D-10B9-F7703B7FB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564">
                <a:extLst>
                  <a:ext uri="{FF2B5EF4-FFF2-40B4-BE49-F238E27FC236}">
                    <a16:creationId xmlns:a16="http://schemas.microsoft.com/office/drawing/2014/main" id="{99663C02-A469-AA3C-6AB0-857A1EDE9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565">
                <a:extLst>
                  <a:ext uri="{FF2B5EF4-FFF2-40B4-BE49-F238E27FC236}">
                    <a16:creationId xmlns:a16="http://schemas.microsoft.com/office/drawing/2014/main" id="{E08E2B90-9F3A-0466-BCB2-24D8DA411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566">
                <a:extLst>
                  <a:ext uri="{FF2B5EF4-FFF2-40B4-BE49-F238E27FC236}">
                    <a16:creationId xmlns:a16="http://schemas.microsoft.com/office/drawing/2014/main" id="{3E0B2DD1-B453-1CF4-E47F-5B3F33268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567">
                <a:extLst>
                  <a:ext uri="{FF2B5EF4-FFF2-40B4-BE49-F238E27FC236}">
                    <a16:creationId xmlns:a16="http://schemas.microsoft.com/office/drawing/2014/main" id="{5223FA14-7348-8FCD-4744-A23626C1C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568">
                <a:extLst>
                  <a:ext uri="{FF2B5EF4-FFF2-40B4-BE49-F238E27FC236}">
                    <a16:creationId xmlns:a16="http://schemas.microsoft.com/office/drawing/2014/main" id="{9383ACF4-BF0F-5405-2F4F-43C637A58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569">
                <a:extLst>
                  <a:ext uri="{FF2B5EF4-FFF2-40B4-BE49-F238E27FC236}">
                    <a16:creationId xmlns:a16="http://schemas.microsoft.com/office/drawing/2014/main" id="{85E7C718-DF66-123D-1F16-33F1B5C1F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570">
                <a:extLst>
                  <a:ext uri="{FF2B5EF4-FFF2-40B4-BE49-F238E27FC236}">
                    <a16:creationId xmlns:a16="http://schemas.microsoft.com/office/drawing/2014/main" id="{68FE0FCB-2A10-AA52-CC87-DD5D19094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571">
                <a:extLst>
                  <a:ext uri="{FF2B5EF4-FFF2-40B4-BE49-F238E27FC236}">
                    <a16:creationId xmlns:a16="http://schemas.microsoft.com/office/drawing/2014/main" id="{F3FDB0E0-7A9F-3522-E06F-ECD83D016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572">
                <a:extLst>
                  <a:ext uri="{FF2B5EF4-FFF2-40B4-BE49-F238E27FC236}">
                    <a16:creationId xmlns:a16="http://schemas.microsoft.com/office/drawing/2014/main" id="{98EF9356-0AC4-F99E-5DBD-6B32418C7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573">
                <a:extLst>
                  <a:ext uri="{FF2B5EF4-FFF2-40B4-BE49-F238E27FC236}">
                    <a16:creationId xmlns:a16="http://schemas.microsoft.com/office/drawing/2014/main" id="{149F796C-2F3C-CDE8-D9F9-106F20150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574">
                <a:extLst>
                  <a:ext uri="{FF2B5EF4-FFF2-40B4-BE49-F238E27FC236}">
                    <a16:creationId xmlns:a16="http://schemas.microsoft.com/office/drawing/2014/main" id="{7FC16433-373F-8DEC-610B-F231A8C45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575">
                <a:extLst>
                  <a:ext uri="{FF2B5EF4-FFF2-40B4-BE49-F238E27FC236}">
                    <a16:creationId xmlns:a16="http://schemas.microsoft.com/office/drawing/2014/main" id="{7086B659-98A2-2598-FB98-9075AD15F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576">
                <a:extLst>
                  <a:ext uri="{FF2B5EF4-FFF2-40B4-BE49-F238E27FC236}">
                    <a16:creationId xmlns:a16="http://schemas.microsoft.com/office/drawing/2014/main" id="{7BCAB894-6F85-AF0C-6D1F-73BEAF51F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577">
                <a:extLst>
                  <a:ext uri="{FF2B5EF4-FFF2-40B4-BE49-F238E27FC236}">
                    <a16:creationId xmlns:a16="http://schemas.microsoft.com/office/drawing/2014/main" id="{2138D02A-0A76-6C0B-FFF1-9EA39BD26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578">
                <a:extLst>
                  <a:ext uri="{FF2B5EF4-FFF2-40B4-BE49-F238E27FC236}">
                    <a16:creationId xmlns:a16="http://schemas.microsoft.com/office/drawing/2014/main" id="{DB6AC5FF-AEDE-A6FB-5505-7DF6F36EE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579">
                <a:extLst>
                  <a:ext uri="{FF2B5EF4-FFF2-40B4-BE49-F238E27FC236}">
                    <a16:creationId xmlns:a16="http://schemas.microsoft.com/office/drawing/2014/main" id="{7991D5DB-6888-5478-C478-495955F47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580">
                <a:extLst>
                  <a:ext uri="{FF2B5EF4-FFF2-40B4-BE49-F238E27FC236}">
                    <a16:creationId xmlns:a16="http://schemas.microsoft.com/office/drawing/2014/main" id="{8C384D42-0FC9-7154-57C7-54C7928CF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581">
                <a:extLst>
                  <a:ext uri="{FF2B5EF4-FFF2-40B4-BE49-F238E27FC236}">
                    <a16:creationId xmlns:a16="http://schemas.microsoft.com/office/drawing/2014/main" id="{2D08024E-747A-E886-FBD5-784570358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582">
                <a:extLst>
                  <a:ext uri="{FF2B5EF4-FFF2-40B4-BE49-F238E27FC236}">
                    <a16:creationId xmlns:a16="http://schemas.microsoft.com/office/drawing/2014/main" id="{359847F7-5EC6-5F74-5754-DD1D6BDD1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583">
                <a:extLst>
                  <a:ext uri="{FF2B5EF4-FFF2-40B4-BE49-F238E27FC236}">
                    <a16:creationId xmlns:a16="http://schemas.microsoft.com/office/drawing/2014/main" id="{9FAD98A3-9C99-69B5-0D2F-4394444D4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584">
                <a:extLst>
                  <a:ext uri="{FF2B5EF4-FFF2-40B4-BE49-F238E27FC236}">
                    <a16:creationId xmlns:a16="http://schemas.microsoft.com/office/drawing/2014/main" id="{632E58B0-8E9E-1B58-9C3B-64A1EAEA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585">
                <a:extLst>
                  <a:ext uri="{FF2B5EF4-FFF2-40B4-BE49-F238E27FC236}">
                    <a16:creationId xmlns:a16="http://schemas.microsoft.com/office/drawing/2014/main" id="{B8068A60-2AD2-CFA8-83E8-DD3356F2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586">
                <a:extLst>
                  <a:ext uri="{FF2B5EF4-FFF2-40B4-BE49-F238E27FC236}">
                    <a16:creationId xmlns:a16="http://schemas.microsoft.com/office/drawing/2014/main" id="{B403C85C-981B-BD0A-D7B1-44F23C257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587">
                <a:extLst>
                  <a:ext uri="{FF2B5EF4-FFF2-40B4-BE49-F238E27FC236}">
                    <a16:creationId xmlns:a16="http://schemas.microsoft.com/office/drawing/2014/main" id="{534616A9-281F-55EF-C4C6-9C5F58CCF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5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588">
                <a:extLst>
                  <a:ext uri="{FF2B5EF4-FFF2-40B4-BE49-F238E27FC236}">
                    <a16:creationId xmlns:a16="http://schemas.microsoft.com/office/drawing/2014/main" id="{C5941A34-DF7E-9E19-06AF-DCC543336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5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589">
                <a:extLst>
                  <a:ext uri="{FF2B5EF4-FFF2-40B4-BE49-F238E27FC236}">
                    <a16:creationId xmlns:a16="http://schemas.microsoft.com/office/drawing/2014/main" id="{3A8DE656-F19B-76A2-7ACF-8BF71F682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590">
                <a:extLst>
                  <a:ext uri="{FF2B5EF4-FFF2-40B4-BE49-F238E27FC236}">
                    <a16:creationId xmlns:a16="http://schemas.microsoft.com/office/drawing/2014/main" id="{F4156347-E175-702B-45D8-3B96C029B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591">
                <a:extLst>
                  <a:ext uri="{FF2B5EF4-FFF2-40B4-BE49-F238E27FC236}">
                    <a16:creationId xmlns:a16="http://schemas.microsoft.com/office/drawing/2014/main" id="{0E62CEE6-752C-7B53-E2AA-DAFEACB9F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592">
                <a:extLst>
                  <a:ext uri="{FF2B5EF4-FFF2-40B4-BE49-F238E27FC236}">
                    <a16:creationId xmlns:a16="http://schemas.microsoft.com/office/drawing/2014/main" id="{628AA24B-7403-3C70-11C0-3EE5F5466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593">
                <a:extLst>
                  <a:ext uri="{FF2B5EF4-FFF2-40B4-BE49-F238E27FC236}">
                    <a16:creationId xmlns:a16="http://schemas.microsoft.com/office/drawing/2014/main" id="{B1545DF4-0BB5-51BA-6C12-EBC547B70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594">
                <a:extLst>
                  <a:ext uri="{FF2B5EF4-FFF2-40B4-BE49-F238E27FC236}">
                    <a16:creationId xmlns:a16="http://schemas.microsoft.com/office/drawing/2014/main" id="{07F854C3-B1F9-788D-5D98-B9E03CDC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595">
                <a:extLst>
                  <a:ext uri="{FF2B5EF4-FFF2-40B4-BE49-F238E27FC236}">
                    <a16:creationId xmlns:a16="http://schemas.microsoft.com/office/drawing/2014/main" id="{68CA1081-DE5F-6ECF-F0BB-D94FD68FF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596">
                <a:extLst>
                  <a:ext uri="{FF2B5EF4-FFF2-40B4-BE49-F238E27FC236}">
                    <a16:creationId xmlns:a16="http://schemas.microsoft.com/office/drawing/2014/main" id="{E7AA07E5-943F-95B5-4501-FE3AAFD14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597">
                <a:extLst>
                  <a:ext uri="{FF2B5EF4-FFF2-40B4-BE49-F238E27FC236}">
                    <a16:creationId xmlns:a16="http://schemas.microsoft.com/office/drawing/2014/main" id="{7AA32B59-F467-DD34-45F4-A00504E8C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598">
                <a:extLst>
                  <a:ext uri="{FF2B5EF4-FFF2-40B4-BE49-F238E27FC236}">
                    <a16:creationId xmlns:a16="http://schemas.microsoft.com/office/drawing/2014/main" id="{0B57AA68-DBA4-E505-5FEA-958ADB203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599">
                <a:extLst>
                  <a:ext uri="{FF2B5EF4-FFF2-40B4-BE49-F238E27FC236}">
                    <a16:creationId xmlns:a16="http://schemas.microsoft.com/office/drawing/2014/main" id="{CFC38D2B-1458-1C35-C959-369DEC74B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600">
                <a:extLst>
                  <a:ext uri="{FF2B5EF4-FFF2-40B4-BE49-F238E27FC236}">
                    <a16:creationId xmlns:a16="http://schemas.microsoft.com/office/drawing/2014/main" id="{AF0648D4-A102-B947-5BFE-3F7E14AC5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601">
                <a:extLst>
                  <a:ext uri="{FF2B5EF4-FFF2-40B4-BE49-F238E27FC236}">
                    <a16:creationId xmlns:a16="http://schemas.microsoft.com/office/drawing/2014/main" id="{2901195F-91BF-2E0A-8F27-AFA3FCF58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602">
                <a:extLst>
                  <a:ext uri="{FF2B5EF4-FFF2-40B4-BE49-F238E27FC236}">
                    <a16:creationId xmlns:a16="http://schemas.microsoft.com/office/drawing/2014/main" id="{1259A985-4E78-17B7-FBBB-32454717D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603">
                <a:extLst>
                  <a:ext uri="{FF2B5EF4-FFF2-40B4-BE49-F238E27FC236}">
                    <a16:creationId xmlns:a16="http://schemas.microsoft.com/office/drawing/2014/main" id="{314547BC-3FA0-CC4B-DF91-7747883B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69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604">
                <a:extLst>
                  <a:ext uri="{FF2B5EF4-FFF2-40B4-BE49-F238E27FC236}">
                    <a16:creationId xmlns:a16="http://schemas.microsoft.com/office/drawing/2014/main" id="{7A8D8FB7-5F76-296D-AFDF-62DEFED0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605">
                <a:extLst>
                  <a:ext uri="{FF2B5EF4-FFF2-40B4-BE49-F238E27FC236}">
                    <a16:creationId xmlns:a16="http://schemas.microsoft.com/office/drawing/2014/main" id="{83D450ED-F0C8-13AA-0729-D159CDB9C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606">
                <a:extLst>
                  <a:ext uri="{FF2B5EF4-FFF2-40B4-BE49-F238E27FC236}">
                    <a16:creationId xmlns:a16="http://schemas.microsoft.com/office/drawing/2014/main" id="{2E82A0A9-896F-78F0-F4A3-1EFF2ABEC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6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Rectangle 608">
              <a:extLst>
                <a:ext uri="{FF2B5EF4-FFF2-40B4-BE49-F238E27FC236}">
                  <a16:creationId xmlns:a16="http://schemas.microsoft.com/office/drawing/2014/main" id="{2F887017-B990-EA13-CFE2-496FD96D8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68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09">
              <a:extLst>
                <a:ext uri="{FF2B5EF4-FFF2-40B4-BE49-F238E27FC236}">
                  <a16:creationId xmlns:a16="http://schemas.microsoft.com/office/drawing/2014/main" id="{4C31377D-1534-C3E6-9F71-C81A974C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68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10">
              <a:extLst>
                <a:ext uri="{FF2B5EF4-FFF2-40B4-BE49-F238E27FC236}">
                  <a16:creationId xmlns:a16="http://schemas.microsoft.com/office/drawing/2014/main" id="{BA380006-9FFE-6160-1AC2-987F293C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60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11">
              <a:extLst>
                <a:ext uri="{FF2B5EF4-FFF2-40B4-BE49-F238E27FC236}">
                  <a16:creationId xmlns:a16="http://schemas.microsoft.com/office/drawing/2014/main" id="{A3A0B71E-C64C-5B3E-2F7F-5ABF77C59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5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12">
              <a:extLst>
                <a:ext uri="{FF2B5EF4-FFF2-40B4-BE49-F238E27FC236}">
                  <a16:creationId xmlns:a16="http://schemas.microsoft.com/office/drawing/2014/main" id="{C414882A-C9C8-9B90-43AD-ACAFC7B1B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5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613">
              <a:extLst>
                <a:ext uri="{FF2B5EF4-FFF2-40B4-BE49-F238E27FC236}">
                  <a16:creationId xmlns:a16="http://schemas.microsoft.com/office/drawing/2014/main" id="{753E077A-7147-2807-462A-EC6622D1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4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14">
              <a:extLst>
                <a:ext uri="{FF2B5EF4-FFF2-40B4-BE49-F238E27FC236}">
                  <a16:creationId xmlns:a16="http://schemas.microsoft.com/office/drawing/2014/main" id="{15FE6AFE-5431-81D2-5EFC-22472029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36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615">
              <a:extLst>
                <a:ext uri="{FF2B5EF4-FFF2-40B4-BE49-F238E27FC236}">
                  <a16:creationId xmlns:a16="http://schemas.microsoft.com/office/drawing/2014/main" id="{623EDD31-6D5B-9CA9-6C4A-90F73A2F6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28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616">
              <a:extLst>
                <a:ext uri="{FF2B5EF4-FFF2-40B4-BE49-F238E27FC236}">
                  <a16:creationId xmlns:a16="http://schemas.microsoft.com/office/drawing/2014/main" id="{80910ADC-D0C1-E30F-A61F-B8A0C0D3F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20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17">
              <a:extLst>
                <a:ext uri="{FF2B5EF4-FFF2-40B4-BE49-F238E27FC236}">
                  <a16:creationId xmlns:a16="http://schemas.microsoft.com/office/drawing/2014/main" id="{992B85E0-FF46-74DE-84BA-A99CB7687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1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618">
              <a:extLst>
                <a:ext uri="{FF2B5EF4-FFF2-40B4-BE49-F238E27FC236}">
                  <a16:creationId xmlns:a16="http://schemas.microsoft.com/office/drawing/2014/main" id="{23F213CE-A196-483D-6F05-B28A54C1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0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619">
              <a:extLst>
                <a:ext uri="{FF2B5EF4-FFF2-40B4-BE49-F238E27FC236}">
                  <a16:creationId xmlns:a16="http://schemas.microsoft.com/office/drawing/2014/main" id="{C58FC205-1D3A-E258-F7C7-7F2306A99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95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20">
              <a:extLst>
                <a:ext uri="{FF2B5EF4-FFF2-40B4-BE49-F238E27FC236}">
                  <a16:creationId xmlns:a16="http://schemas.microsoft.com/office/drawing/2014/main" id="{B832B775-ACD4-E75E-1985-C77AD74E4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87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621">
              <a:extLst>
                <a:ext uri="{FF2B5EF4-FFF2-40B4-BE49-F238E27FC236}">
                  <a16:creationId xmlns:a16="http://schemas.microsoft.com/office/drawing/2014/main" id="{2F3A7928-255E-58B4-4E80-ECAC4E95A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79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622">
              <a:extLst>
                <a:ext uri="{FF2B5EF4-FFF2-40B4-BE49-F238E27FC236}">
                  <a16:creationId xmlns:a16="http://schemas.microsoft.com/office/drawing/2014/main" id="{EF4173AE-483F-D88B-FCC2-326C23964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71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23">
              <a:extLst>
                <a:ext uri="{FF2B5EF4-FFF2-40B4-BE49-F238E27FC236}">
                  <a16:creationId xmlns:a16="http://schemas.microsoft.com/office/drawing/2014/main" id="{70736CC2-01DC-EED9-FFF5-EB32D74D9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55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624">
              <a:extLst>
                <a:ext uri="{FF2B5EF4-FFF2-40B4-BE49-F238E27FC236}">
                  <a16:creationId xmlns:a16="http://schemas.microsoft.com/office/drawing/2014/main" id="{775AA895-5568-9F03-5E4B-2755F125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547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25">
              <a:extLst>
                <a:ext uri="{FF2B5EF4-FFF2-40B4-BE49-F238E27FC236}">
                  <a16:creationId xmlns:a16="http://schemas.microsoft.com/office/drawing/2014/main" id="{AD99CF39-3CE4-9DFF-6765-CCF1C4A4E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531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626">
              <a:extLst>
                <a:ext uri="{FF2B5EF4-FFF2-40B4-BE49-F238E27FC236}">
                  <a16:creationId xmlns:a16="http://schemas.microsoft.com/office/drawing/2014/main" id="{C74F0842-6107-BC89-1847-0B92B5399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515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627">
              <a:extLst>
                <a:ext uri="{FF2B5EF4-FFF2-40B4-BE49-F238E27FC236}">
                  <a16:creationId xmlns:a16="http://schemas.microsoft.com/office/drawing/2014/main" id="{24E25CF9-DD4B-5812-647D-EC4D0EAB4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499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628">
              <a:extLst>
                <a:ext uri="{FF2B5EF4-FFF2-40B4-BE49-F238E27FC236}">
                  <a16:creationId xmlns:a16="http://schemas.microsoft.com/office/drawing/2014/main" id="{6C88C4CD-8CE0-2308-BBA5-4D24156C6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48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629">
              <a:extLst>
                <a:ext uri="{FF2B5EF4-FFF2-40B4-BE49-F238E27FC236}">
                  <a16:creationId xmlns:a16="http://schemas.microsoft.com/office/drawing/2014/main" id="{B82ECF27-D133-E20C-D3D3-B7EC050FA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459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30">
              <a:extLst>
                <a:ext uri="{FF2B5EF4-FFF2-40B4-BE49-F238E27FC236}">
                  <a16:creationId xmlns:a16="http://schemas.microsoft.com/office/drawing/2014/main" id="{716185DD-FB02-14FE-691B-BBABF242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434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631">
              <a:extLst>
                <a:ext uri="{FF2B5EF4-FFF2-40B4-BE49-F238E27FC236}">
                  <a16:creationId xmlns:a16="http://schemas.microsoft.com/office/drawing/2014/main" id="{8B20746A-4315-743A-329A-F6BC4BCC7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40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32">
              <a:extLst>
                <a:ext uri="{FF2B5EF4-FFF2-40B4-BE49-F238E27FC236}">
                  <a16:creationId xmlns:a16="http://schemas.microsoft.com/office/drawing/2014/main" id="{8426A132-AFA9-B80E-C802-41A42393F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354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633">
              <a:extLst>
                <a:ext uri="{FF2B5EF4-FFF2-40B4-BE49-F238E27FC236}">
                  <a16:creationId xmlns:a16="http://schemas.microsoft.com/office/drawing/2014/main" id="{CF63B45C-CE7A-ECF3-4232-4583286F3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265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634">
              <a:extLst>
                <a:ext uri="{FF2B5EF4-FFF2-40B4-BE49-F238E27FC236}">
                  <a16:creationId xmlns:a16="http://schemas.microsoft.com/office/drawing/2014/main" id="{0D969AB2-4BBD-BFD5-C579-397C7CE1C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561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635">
              <a:extLst>
                <a:ext uri="{FF2B5EF4-FFF2-40B4-BE49-F238E27FC236}">
                  <a16:creationId xmlns:a16="http://schemas.microsoft.com/office/drawing/2014/main" id="{BD3DAC5A-2A0A-F88E-E316-7E0DD923A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2" y="254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636">
              <a:extLst>
                <a:ext uri="{FF2B5EF4-FFF2-40B4-BE49-F238E27FC236}">
                  <a16:creationId xmlns:a16="http://schemas.microsoft.com/office/drawing/2014/main" id="{1780F0FE-C4BA-219D-0627-7C987ED42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2" y="2521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637">
              <a:extLst>
                <a:ext uri="{FF2B5EF4-FFF2-40B4-BE49-F238E27FC236}">
                  <a16:creationId xmlns:a16="http://schemas.microsoft.com/office/drawing/2014/main" id="{303F28F5-4E2E-29A2-6A62-1DD90DD3F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0" y="2505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638">
              <a:extLst>
                <a:ext uri="{FF2B5EF4-FFF2-40B4-BE49-F238E27FC236}">
                  <a16:creationId xmlns:a16="http://schemas.microsoft.com/office/drawing/2014/main" id="{69D6536C-0662-B222-F9AD-723F62D7B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1" y="2481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639">
              <a:extLst>
                <a:ext uri="{FF2B5EF4-FFF2-40B4-BE49-F238E27FC236}">
                  <a16:creationId xmlns:a16="http://schemas.microsoft.com/office/drawing/2014/main" id="{11F4C7D9-6657-2B8E-7263-9E5B3D1B1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9" y="246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640">
              <a:extLst>
                <a:ext uri="{FF2B5EF4-FFF2-40B4-BE49-F238E27FC236}">
                  <a16:creationId xmlns:a16="http://schemas.microsoft.com/office/drawing/2014/main" id="{44BD8120-19A6-8089-56FD-BDC7AD493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9" y="2441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41">
              <a:extLst>
                <a:ext uri="{FF2B5EF4-FFF2-40B4-BE49-F238E27FC236}">
                  <a16:creationId xmlns:a16="http://schemas.microsoft.com/office/drawing/2014/main" id="{843DBEA0-F8F8-6563-A2B4-A9F7D451E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7" y="242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42">
              <a:extLst>
                <a:ext uri="{FF2B5EF4-FFF2-40B4-BE49-F238E27FC236}">
                  <a16:creationId xmlns:a16="http://schemas.microsoft.com/office/drawing/2014/main" id="{64918F9D-9E46-6246-C3E9-71A096F72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7" y="2400"/>
              <a:ext cx="49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3">
              <a:extLst>
                <a:ext uri="{FF2B5EF4-FFF2-40B4-BE49-F238E27FC236}">
                  <a16:creationId xmlns:a16="http://schemas.microsoft.com/office/drawing/2014/main" id="{D356C2B5-8826-CCE3-F50F-E69F7E34D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6" y="238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44">
              <a:extLst>
                <a:ext uri="{FF2B5EF4-FFF2-40B4-BE49-F238E27FC236}">
                  <a16:creationId xmlns:a16="http://schemas.microsoft.com/office/drawing/2014/main" id="{E52874E3-D3F4-3206-1019-4A13A6C2F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6" y="2360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45">
              <a:extLst>
                <a:ext uri="{FF2B5EF4-FFF2-40B4-BE49-F238E27FC236}">
                  <a16:creationId xmlns:a16="http://schemas.microsoft.com/office/drawing/2014/main" id="{156DF92C-FE81-EACC-F219-F48F2C266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4" y="234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46">
              <a:extLst>
                <a:ext uri="{FF2B5EF4-FFF2-40B4-BE49-F238E27FC236}">
                  <a16:creationId xmlns:a16="http://schemas.microsoft.com/office/drawing/2014/main" id="{819E9440-36B0-7496-6B13-A958958C7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4" y="2320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47">
              <a:extLst>
                <a:ext uri="{FF2B5EF4-FFF2-40B4-BE49-F238E27FC236}">
                  <a16:creationId xmlns:a16="http://schemas.microsoft.com/office/drawing/2014/main" id="{052A1D3D-BE75-31A2-3B51-2904BC7DF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2" y="2304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648">
              <a:extLst>
                <a:ext uri="{FF2B5EF4-FFF2-40B4-BE49-F238E27FC236}">
                  <a16:creationId xmlns:a16="http://schemas.microsoft.com/office/drawing/2014/main" id="{612DEEEC-514C-9480-180B-1A52F797B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" y="2280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649">
              <a:extLst>
                <a:ext uri="{FF2B5EF4-FFF2-40B4-BE49-F238E27FC236}">
                  <a16:creationId xmlns:a16="http://schemas.microsoft.com/office/drawing/2014/main" id="{A3854BFC-7E85-2C83-9068-9C8F862D6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3" y="2264"/>
              <a:ext cx="48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650">
              <a:extLst>
                <a:ext uri="{FF2B5EF4-FFF2-40B4-BE49-F238E27FC236}">
                  <a16:creationId xmlns:a16="http://schemas.microsoft.com/office/drawing/2014/main" id="{F6BD6C35-38DA-5FFD-7EE6-40F8681C0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1" y="2239"/>
              <a:ext cx="40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651">
              <a:extLst>
                <a:ext uri="{FF2B5EF4-FFF2-40B4-BE49-F238E27FC236}">
                  <a16:creationId xmlns:a16="http://schemas.microsoft.com/office/drawing/2014/main" id="{CA52D743-2E12-F718-2AE1-F68F202AA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1" y="222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652">
              <a:extLst>
                <a:ext uri="{FF2B5EF4-FFF2-40B4-BE49-F238E27FC236}">
                  <a16:creationId xmlns:a16="http://schemas.microsoft.com/office/drawing/2014/main" id="{F3B79814-8B4F-C3DA-975D-0B91AD3A4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1" y="2199"/>
              <a:ext cx="49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653">
              <a:extLst>
                <a:ext uri="{FF2B5EF4-FFF2-40B4-BE49-F238E27FC236}">
                  <a16:creationId xmlns:a16="http://schemas.microsoft.com/office/drawing/2014/main" id="{2B1F42AB-D7FA-3314-79EC-91136E01B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0" y="218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654">
              <a:extLst>
                <a:ext uri="{FF2B5EF4-FFF2-40B4-BE49-F238E27FC236}">
                  <a16:creationId xmlns:a16="http://schemas.microsoft.com/office/drawing/2014/main" id="{D84B5B8F-7413-7303-5869-2DF6A978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0" y="2159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655">
              <a:extLst>
                <a:ext uri="{FF2B5EF4-FFF2-40B4-BE49-F238E27FC236}">
                  <a16:creationId xmlns:a16="http://schemas.microsoft.com/office/drawing/2014/main" id="{9EBA8B0B-291F-F929-9736-CEDD568F7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2135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656">
              <a:extLst>
                <a:ext uri="{FF2B5EF4-FFF2-40B4-BE49-F238E27FC236}">
                  <a16:creationId xmlns:a16="http://schemas.microsoft.com/office/drawing/2014/main" id="{9EBFD77C-F279-FDEB-0D0F-5DC461ED7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8" y="2119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57">
              <a:extLst>
                <a:ext uri="{FF2B5EF4-FFF2-40B4-BE49-F238E27FC236}">
                  <a16:creationId xmlns:a16="http://schemas.microsoft.com/office/drawing/2014/main" id="{63D63409-5342-A3FA-43E6-158E23CAA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8" y="2095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58">
              <a:extLst>
                <a:ext uri="{FF2B5EF4-FFF2-40B4-BE49-F238E27FC236}">
                  <a16:creationId xmlns:a16="http://schemas.microsoft.com/office/drawing/2014/main" id="{8F59898C-8760-14C4-1132-106723BD2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8" y="2078"/>
              <a:ext cx="41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59">
              <a:extLst>
                <a:ext uri="{FF2B5EF4-FFF2-40B4-BE49-F238E27FC236}">
                  <a16:creationId xmlns:a16="http://schemas.microsoft.com/office/drawing/2014/main" id="{FEF4B55F-CAAF-B8D1-FB9F-29BC3E5BC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054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60">
              <a:extLst>
                <a:ext uri="{FF2B5EF4-FFF2-40B4-BE49-F238E27FC236}">
                  <a16:creationId xmlns:a16="http://schemas.microsoft.com/office/drawing/2014/main" id="{683D9D8E-83D9-F5E6-4231-DAA82FCE0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7" y="203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61">
              <a:extLst>
                <a:ext uri="{FF2B5EF4-FFF2-40B4-BE49-F238E27FC236}">
                  <a16:creationId xmlns:a16="http://schemas.microsoft.com/office/drawing/2014/main" id="{1BDFE3E1-5BA7-8D42-4F3D-5AC4B1E5C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2014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62">
              <a:extLst>
                <a:ext uri="{FF2B5EF4-FFF2-40B4-BE49-F238E27FC236}">
                  <a16:creationId xmlns:a16="http://schemas.microsoft.com/office/drawing/2014/main" id="{DF0A7FCA-245D-C026-6DD7-0A0B8E33A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7" y="199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63">
              <a:extLst>
                <a:ext uri="{FF2B5EF4-FFF2-40B4-BE49-F238E27FC236}">
                  <a16:creationId xmlns:a16="http://schemas.microsoft.com/office/drawing/2014/main" id="{A391C0A0-86E3-62DB-A9F0-AE848749D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" y="1974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64">
              <a:extLst>
                <a:ext uri="{FF2B5EF4-FFF2-40B4-BE49-F238E27FC236}">
                  <a16:creationId xmlns:a16="http://schemas.microsoft.com/office/drawing/2014/main" id="{EBF3A6BC-13BE-6894-6557-A3A5833F6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7" y="1958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65">
              <a:extLst>
                <a:ext uri="{FF2B5EF4-FFF2-40B4-BE49-F238E27FC236}">
                  <a16:creationId xmlns:a16="http://schemas.microsoft.com/office/drawing/2014/main" id="{76CF596B-E154-6585-47F3-25ECF1A55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8" y="1934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66">
              <a:extLst>
                <a:ext uri="{FF2B5EF4-FFF2-40B4-BE49-F238E27FC236}">
                  <a16:creationId xmlns:a16="http://schemas.microsoft.com/office/drawing/2014/main" id="{056F30DF-E4A8-A8FB-97E7-106D8FCF6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6" y="1917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67">
              <a:extLst>
                <a:ext uri="{FF2B5EF4-FFF2-40B4-BE49-F238E27FC236}">
                  <a16:creationId xmlns:a16="http://schemas.microsoft.com/office/drawing/2014/main" id="{74CD36DB-225E-4C92-83A0-8E8DDB0D1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6" y="189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68">
              <a:extLst>
                <a:ext uri="{FF2B5EF4-FFF2-40B4-BE49-F238E27FC236}">
                  <a16:creationId xmlns:a16="http://schemas.microsoft.com/office/drawing/2014/main" id="{D9DEFAD7-EA9D-1E28-92D0-310EAE69E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6" y="1877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69">
              <a:extLst>
                <a:ext uri="{FF2B5EF4-FFF2-40B4-BE49-F238E27FC236}">
                  <a16:creationId xmlns:a16="http://schemas.microsoft.com/office/drawing/2014/main" id="{DAC98D6F-9E91-F2FC-D645-634039859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6" y="1853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670">
              <a:extLst>
                <a:ext uri="{FF2B5EF4-FFF2-40B4-BE49-F238E27FC236}">
                  <a16:creationId xmlns:a16="http://schemas.microsoft.com/office/drawing/2014/main" id="{1D8D6A4C-6F60-968A-97D6-C6139FBCE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7" y="1837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671">
              <a:extLst>
                <a:ext uri="{FF2B5EF4-FFF2-40B4-BE49-F238E27FC236}">
                  <a16:creationId xmlns:a16="http://schemas.microsoft.com/office/drawing/2014/main" id="{CAB6700E-E33C-2F34-26CD-D7EFC72C8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7" y="181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672">
              <a:extLst>
                <a:ext uri="{FF2B5EF4-FFF2-40B4-BE49-F238E27FC236}">
                  <a16:creationId xmlns:a16="http://schemas.microsoft.com/office/drawing/2014/main" id="{F24815AF-A1C8-CBC1-AE32-734DF3886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1797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673">
              <a:extLst>
                <a:ext uri="{FF2B5EF4-FFF2-40B4-BE49-F238E27FC236}">
                  <a16:creationId xmlns:a16="http://schemas.microsoft.com/office/drawing/2014/main" id="{3DC15A9D-57DA-A8A5-CE19-9097301CF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7" y="177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674">
              <a:extLst>
                <a:ext uri="{FF2B5EF4-FFF2-40B4-BE49-F238E27FC236}">
                  <a16:creationId xmlns:a16="http://schemas.microsoft.com/office/drawing/2014/main" id="{8E57910D-493C-C2DF-CD36-18294AA38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7" y="1756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675">
              <a:extLst>
                <a:ext uri="{FF2B5EF4-FFF2-40B4-BE49-F238E27FC236}">
                  <a16:creationId xmlns:a16="http://schemas.microsoft.com/office/drawing/2014/main" id="{64FB8EDF-452E-3A6D-89A8-CF5C3AD07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7" y="1732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676">
              <a:extLst>
                <a:ext uri="{FF2B5EF4-FFF2-40B4-BE49-F238E27FC236}">
                  <a16:creationId xmlns:a16="http://schemas.microsoft.com/office/drawing/2014/main" id="{C1163FD6-A236-4351-AD84-C3700B5A7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" y="171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677">
              <a:extLst>
                <a:ext uri="{FF2B5EF4-FFF2-40B4-BE49-F238E27FC236}">
                  <a16:creationId xmlns:a16="http://schemas.microsoft.com/office/drawing/2014/main" id="{6FED8C67-CCAE-9D15-1EC4-AF42A1C7E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8" y="1692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678">
              <a:extLst>
                <a:ext uri="{FF2B5EF4-FFF2-40B4-BE49-F238E27FC236}">
                  <a16:creationId xmlns:a16="http://schemas.microsoft.com/office/drawing/2014/main" id="{43203552-4DB2-1CBA-D34F-4A8AEA55A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" y="167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679">
              <a:extLst>
                <a:ext uri="{FF2B5EF4-FFF2-40B4-BE49-F238E27FC236}">
                  <a16:creationId xmlns:a16="http://schemas.microsoft.com/office/drawing/2014/main" id="{C6612380-5FB9-2317-DB25-E561818EE4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1652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680">
              <a:extLst>
                <a:ext uri="{FF2B5EF4-FFF2-40B4-BE49-F238E27FC236}">
                  <a16:creationId xmlns:a16="http://schemas.microsoft.com/office/drawing/2014/main" id="{631C3472-F14F-1A4E-5B44-B05A7FC7E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6" y="1636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681">
              <a:extLst>
                <a:ext uri="{FF2B5EF4-FFF2-40B4-BE49-F238E27FC236}">
                  <a16:creationId xmlns:a16="http://schemas.microsoft.com/office/drawing/2014/main" id="{98916844-39E3-C7B4-9E48-E59FE6605D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7" y="1612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682">
              <a:extLst>
                <a:ext uri="{FF2B5EF4-FFF2-40B4-BE49-F238E27FC236}">
                  <a16:creationId xmlns:a16="http://schemas.microsoft.com/office/drawing/2014/main" id="{1793131A-77CC-DB7E-C1E5-DE18543225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7" y="1595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683">
              <a:extLst>
                <a:ext uri="{FF2B5EF4-FFF2-40B4-BE49-F238E27FC236}">
                  <a16:creationId xmlns:a16="http://schemas.microsoft.com/office/drawing/2014/main" id="{226F1496-1321-7407-6EB1-3AA8B5E48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7" y="157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684">
              <a:extLst>
                <a:ext uri="{FF2B5EF4-FFF2-40B4-BE49-F238E27FC236}">
                  <a16:creationId xmlns:a16="http://schemas.microsoft.com/office/drawing/2014/main" id="{5378034C-79EB-9A4F-F0F5-089150A65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7" y="1547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685">
              <a:extLst>
                <a:ext uri="{FF2B5EF4-FFF2-40B4-BE49-F238E27FC236}">
                  <a16:creationId xmlns:a16="http://schemas.microsoft.com/office/drawing/2014/main" id="{0E733975-D948-318A-1F54-ED14C68A4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7" y="153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686">
              <a:extLst>
                <a:ext uri="{FF2B5EF4-FFF2-40B4-BE49-F238E27FC236}">
                  <a16:creationId xmlns:a16="http://schemas.microsoft.com/office/drawing/2014/main" id="{3DD34A67-B640-4610-3721-12993994D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7" y="1507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687">
              <a:extLst>
                <a:ext uri="{FF2B5EF4-FFF2-40B4-BE49-F238E27FC236}">
                  <a16:creationId xmlns:a16="http://schemas.microsoft.com/office/drawing/2014/main" id="{A498094B-4228-D83E-FD2C-090C30D7E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8" y="149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688">
              <a:extLst>
                <a:ext uri="{FF2B5EF4-FFF2-40B4-BE49-F238E27FC236}">
                  <a16:creationId xmlns:a16="http://schemas.microsoft.com/office/drawing/2014/main" id="{904D9915-3DE6-D21E-9B5F-1ED035EA9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8" y="1467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689">
              <a:extLst>
                <a:ext uri="{FF2B5EF4-FFF2-40B4-BE49-F238E27FC236}">
                  <a16:creationId xmlns:a16="http://schemas.microsoft.com/office/drawing/2014/main" id="{BEFDDF54-02EA-AE32-7D28-BA413CD6E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8" y="145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690">
              <a:extLst>
                <a:ext uri="{FF2B5EF4-FFF2-40B4-BE49-F238E27FC236}">
                  <a16:creationId xmlns:a16="http://schemas.microsoft.com/office/drawing/2014/main" id="{13EE1A79-60A2-AB13-2446-B5DC18EAC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8" y="1426"/>
              <a:ext cx="40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691">
              <a:extLst>
                <a:ext uri="{FF2B5EF4-FFF2-40B4-BE49-F238E27FC236}">
                  <a16:creationId xmlns:a16="http://schemas.microsoft.com/office/drawing/2014/main" id="{77AF2D11-C0B5-069D-B171-EBF2A33D9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8" y="141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692">
              <a:extLst>
                <a:ext uri="{FF2B5EF4-FFF2-40B4-BE49-F238E27FC236}">
                  <a16:creationId xmlns:a16="http://schemas.microsoft.com/office/drawing/2014/main" id="{D0A01920-1900-1268-AAD1-8BACA8151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8" y="1386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693">
              <a:extLst>
                <a:ext uri="{FF2B5EF4-FFF2-40B4-BE49-F238E27FC236}">
                  <a16:creationId xmlns:a16="http://schemas.microsoft.com/office/drawing/2014/main" id="{B630AF65-A0A2-530F-C924-579586B25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137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694">
              <a:extLst>
                <a:ext uri="{FF2B5EF4-FFF2-40B4-BE49-F238E27FC236}">
                  <a16:creationId xmlns:a16="http://schemas.microsoft.com/office/drawing/2014/main" id="{C1294481-D25F-590D-F96E-79B668C9A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9" y="1346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695">
              <a:extLst>
                <a:ext uri="{FF2B5EF4-FFF2-40B4-BE49-F238E27FC236}">
                  <a16:creationId xmlns:a16="http://schemas.microsoft.com/office/drawing/2014/main" id="{F4A694C2-4737-94E6-DACD-356FB1825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9" y="133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696">
              <a:extLst>
                <a:ext uri="{FF2B5EF4-FFF2-40B4-BE49-F238E27FC236}">
                  <a16:creationId xmlns:a16="http://schemas.microsoft.com/office/drawing/2014/main" id="{8FD5DAB5-FFEC-0142-55D0-1B32F1763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9" y="1306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697">
              <a:extLst>
                <a:ext uri="{FF2B5EF4-FFF2-40B4-BE49-F238E27FC236}">
                  <a16:creationId xmlns:a16="http://schemas.microsoft.com/office/drawing/2014/main" id="{5F4481BF-641A-561A-870E-74CB54695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" y="129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698">
              <a:extLst>
                <a:ext uri="{FF2B5EF4-FFF2-40B4-BE49-F238E27FC236}">
                  <a16:creationId xmlns:a16="http://schemas.microsoft.com/office/drawing/2014/main" id="{58A7B36B-C7AC-5FC6-9959-0709147A8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9" y="1265"/>
              <a:ext cx="41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699">
              <a:extLst>
                <a:ext uri="{FF2B5EF4-FFF2-40B4-BE49-F238E27FC236}">
                  <a16:creationId xmlns:a16="http://schemas.microsoft.com/office/drawing/2014/main" id="{3671A7C3-A343-7069-8425-19EE7E857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642"/>
              <a:ext cx="16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700">
              <a:extLst>
                <a:ext uri="{FF2B5EF4-FFF2-40B4-BE49-F238E27FC236}">
                  <a16:creationId xmlns:a16="http://schemas.microsoft.com/office/drawing/2014/main" id="{DA21E987-6551-C7C0-2A32-2504B0A36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62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701">
              <a:extLst>
                <a:ext uri="{FF2B5EF4-FFF2-40B4-BE49-F238E27FC236}">
                  <a16:creationId xmlns:a16="http://schemas.microsoft.com/office/drawing/2014/main" id="{D3523BC8-31CC-402E-1B31-16AAEF320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6" y="2602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702">
              <a:extLst>
                <a:ext uri="{FF2B5EF4-FFF2-40B4-BE49-F238E27FC236}">
                  <a16:creationId xmlns:a16="http://schemas.microsoft.com/office/drawing/2014/main" id="{57493AAE-6405-80B2-482E-D4043FDCA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6" y="2586"/>
              <a:ext cx="49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703">
              <a:extLst>
                <a:ext uri="{FF2B5EF4-FFF2-40B4-BE49-F238E27FC236}">
                  <a16:creationId xmlns:a16="http://schemas.microsoft.com/office/drawing/2014/main" id="{D07730ED-9C8D-FD3A-6CB9-7DE16366D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5" y="2561"/>
              <a:ext cx="40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704">
              <a:extLst>
                <a:ext uri="{FF2B5EF4-FFF2-40B4-BE49-F238E27FC236}">
                  <a16:creationId xmlns:a16="http://schemas.microsoft.com/office/drawing/2014/main" id="{5ADCD057-9ED0-69B0-DAF1-A7478993F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5" y="254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705">
              <a:extLst>
                <a:ext uri="{FF2B5EF4-FFF2-40B4-BE49-F238E27FC236}">
                  <a16:creationId xmlns:a16="http://schemas.microsoft.com/office/drawing/2014/main" id="{A1F2E119-A6CE-5B50-3232-EDEF05D57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5" y="252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706">
              <a:extLst>
                <a:ext uri="{FF2B5EF4-FFF2-40B4-BE49-F238E27FC236}">
                  <a16:creationId xmlns:a16="http://schemas.microsoft.com/office/drawing/2014/main" id="{12A0A01A-C7DB-BC1F-E7F3-2C02A13B4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5" y="250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707">
              <a:extLst>
                <a:ext uri="{FF2B5EF4-FFF2-40B4-BE49-F238E27FC236}">
                  <a16:creationId xmlns:a16="http://schemas.microsoft.com/office/drawing/2014/main" id="{3550F953-8723-C46A-D348-EAEFDB257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5" y="248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708">
              <a:extLst>
                <a:ext uri="{FF2B5EF4-FFF2-40B4-BE49-F238E27FC236}">
                  <a16:creationId xmlns:a16="http://schemas.microsoft.com/office/drawing/2014/main" id="{80B1D919-20ED-2003-B566-91DE88CFD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5" y="2465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709">
              <a:extLst>
                <a:ext uri="{FF2B5EF4-FFF2-40B4-BE49-F238E27FC236}">
                  <a16:creationId xmlns:a16="http://schemas.microsoft.com/office/drawing/2014/main" id="{65773E4D-859D-7DD4-B0B6-C4B7250EB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6" y="244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710">
              <a:extLst>
                <a:ext uri="{FF2B5EF4-FFF2-40B4-BE49-F238E27FC236}">
                  <a16:creationId xmlns:a16="http://schemas.microsoft.com/office/drawing/2014/main" id="{0E01FBDD-4E73-877A-5F2A-8E34359D9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6" y="242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711">
              <a:extLst>
                <a:ext uri="{FF2B5EF4-FFF2-40B4-BE49-F238E27FC236}">
                  <a16:creationId xmlns:a16="http://schemas.microsoft.com/office/drawing/2014/main" id="{198E6A19-A6DB-DBE6-C5FB-11B8E3C96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6" y="2400"/>
              <a:ext cx="40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712">
              <a:extLst>
                <a:ext uri="{FF2B5EF4-FFF2-40B4-BE49-F238E27FC236}">
                  <a16:creationId xmlns:a16="http://schemas.microsoft.com/office/drawing/2014/main" id="{9726973C-B1F7-B348-4986-63042875F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6" y="238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713">
              <a:extLst>
                <a:ext uri="{FF2B5EF4-FFF2-40B4-BE49-F238E27FC236}">
                  <a16:creationId xmlns:a16="http://schemas.microsoft.com/office/drawing/2014/main" id="{DDB85EB2-546B-2FAA-074A-B8B538C2D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6" y="2360"/>
              <a:ext cx="49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714">
              <a:extLst>
                <a:ext uri="{FF2B5EF4-FFF2-40B4-BE49-F238E27FC236}">
                  <a16:creationId xmlns:a16="http://schemas.microsoft.com/office/drawing/2014/main" id="{ADBD991F-DABA-A114-E938-0E40C2BD7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5" y="234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715">
              <a:extLst>
                <a:ext uri="{FF2B5EF4-FFF2-40B4-BE49-F238E27FC236}">
                  <a16:creationId xmlns:a16="http://schemas.microsoft.com/office/drawing/2014/main" id="{A023B905-932E-FEA4-8530-84D2E751B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5" y="2320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716">
              <a:extLst>
                <a:ext uri="{FF2B5EF4-FFF2-40B4-BE49-F238E27FC236}">
                  <a16:creationId xmlns:a16="http://schemas.microsoft.com/office/drawing/2014/main" id="{3AE415D5-5DBB-3DE9-170D-3F6E535D8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5" y="230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717">
              <a:extLst>
                <a:ext uri="{FF2B5EF4-FFF2-40B4-BE49-F238E27FC236}">
                  <a16:creationId xmlns:a16="http://schemas.microsoft.com/office/drawing/2014/main" id="{7FA125C4-A0BC-74E7-4A02-11DC1DF50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5" y="2280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718">
              <a:extLst>
                <a:ext uri="{FF2B5EF4-FFF2-40B4-BE49-F238E27FC236}">
                  <a16:creationId xmlns:a16="http://schemas.microsoft.com/office/drawing/2014/main" id="{4AB82D5B-3D43-CC23-FC92-2B504FBD8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5" y="226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719">
              <a:extLst>
                <a:ext uri="{FF2B5EF4-FFF2-40B4-BE49-F238E27FC236}">
                  <a16:creationId xmlns:a16="http://schemas.microsoft.com/office/drawing/2014/main" id="{DDF05747-251A-CB4C-C602-52A1F36ED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5" y="2239"/>
              <a:ext cx="49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720">
              <a:extLst>
                <a:ext uri="{FF2B5EF4-FFF2-40B4-BE49-F238E27FC236}">
                  <a16:creationId xmlns:a16="http://schemas.microsoft.com/office/drawing/2014/main" id="{F4A2FEFF-169C-6637-0B30-1681CB6BD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222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721">
              <a:extLst>
                <a:ext uri="{FF2B5EF4-FFF2-40B4-BE49-F238E27FC236}">
                  <a16:creationId xmlns:a16="http://schemas.microsoft.com/office/drawing/2014/main" id="{DD4FA3D8-3020-D755-2211-E5403CE3D0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4" y="2199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722">
              <a:extLst>
                <a:ext uri="{FF2B5EF4-FFF2-40B4-BE49-F238E27FC236}">
                  <a16:creationId xmlns:a16="http://schemas.microsoft.com/office/drawing/2014/main" id="{F3F27AD0-6E41-E0E6-38C0-438D13F24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18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723">
              <a:extLst>
                <a:ext uri="{FF2B5EF4-FFF2-40B4-BE49-F238E27FC236}">
                  <a16:creationId xmlns:a16="http://schemas.microsoft.com/office/drawing/2014/main" id="{1174406E-5207-DF58-755C-8F3A29886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4" y="2159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724">
              <a:extLst>
                <a:ext uri="{FF2B5EF4-FFF2-40B4-BE49-F238E27FC236}">
                  <a16:creationId xmlns:a16="http://schemas.microsoft.com/office/drawing/2014/main" id="{6DA1E93D-00DB-689D-0E99-470E5C2E2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2" y="2135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725">
              <a:extLst>
                <a:ext uri="{FF2B5EF4-FFF2-40B4-BE49-F238E27FC236}">
                  <a16:creationId xmlns:a16="http://schemas.microsoft.com/office/drawing/2014/main" id="{7D00F5F3-205A-C0C5-6FBF-49D9999EA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3" y="2119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726">
              <a:extLst>
                <a:ext uri="{FF2B5EF4-FFF2-40B4-BE49-F238E27FC236}">
                  <a16:creationId xmlns:a16="http://schemas.microsoft.com/office/drawing/2014/main" id="{D1343371-8B34-D8DA-CC80-37A2CE20B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3" y="2095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727">
              <a:extLst>
                <a:ext uri="{FF2B5EF4-FFF2-40B4-BE49-F238E27FC236}">
                  <a16:creationId xmlns:a16="http://schemas.microsoft.com/office/drawing/2014/main" id="{A1211FAA-961E-2EBE-A083-C8EA5DEC9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1" y="2078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728">
              <a:extLst>
                <a:ext uri="{FF2B5EF4-FFF2-40B4-BE49-F238E27FC236}">
                  <a16:creationId xmlns:a16="http://schemas.microsoft.com/office/drawing/2014/main" id="{B88D223A-1EC5-6F11-58C5-DF64C001E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1" y="2054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729">
              <a:extLst>
                <a:ext uri="{FF2B5EF4-FFF2-40B4-BE49-F238E27FC236}">
                  <a16:creationId xmlns:a16="http://schemas.microsoft.com/office/drawing/2014/main" id="{85F16108-889A-D1C1-2221-DAD4C822D5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1" y="2038"/>
              <a:ext cx="48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730">
              <a:extLst>
                <a:ext uri="{FF2B5EF4-FFF2-40B4-BE49-F238E27FC236}">
                  <a16:creationId xmlns:a16="http://schemas.microsoft.com/office/drawing/2014/main" id="{CE815F01-DAD4-BAE3-A02B-FAEEF49B0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9" y="2014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731">
              <a:extLst>
                <a:ext uri="{FF2B5EF4-FFF2-40B4-BE49-F238E27FC236}">
                  <a16:creationId xmlns:a16="http://schemas.microsoft.com/office/drawing/2014/main" id="{B97408A6-A1F6-5237-1A2D-2C5B0F3B0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0" y="199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732">
              <a:extLst>
                <a:ext uri="{FF2B5EF4-FFF2-40B4-BE49-F238E27FC236}">
                  <a16:creationId xmlns:a16="http://schemas.microsoft.com/office/drawing/2014/main" id="{F5C04349-BD11-D3BC-DC32-8A033A3DB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0" y="1974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733">
              <a:extLst>
                <a:ext uri="{FF2B5EF4-FFF2-40B4-BE49-F238E27FC236}">
                  <a16:creationId xmlns:a16="http://schemas.microsoft.com/office/drawing/2014/main" id="{9F1C2B8B-8233-7635-F765-195871654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8" y="195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734">
              <a:extLst>
                <a:ext uri="{FF2B5EF4-FFF2-40B4-BE49-F238E27FC236}">
                  <a16:creationId xmlns:a16="http://schemas.microsoft.com/office/drawing/2014/main" id="{B542058D-5E72-AE5E-7251-308A23F4A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8" y="1934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735">
              <a:extLst>
                <a:ext uri="{FF2B5EF4-FFF2-40B4-BE49-F238E27FC236}">
                  <a16:creationId xmlns:a16="http://schemas.microsoft.com/office/drawing/2014/main" id="{6890F479-1EBE-E48C-A2D9-A6F781F54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6" y="1917"/>
              <a:ext cx="41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736">
              <a:extLst>
                <a:ext uri="{FF2B5EF4-FFF2-40B4-BE49-F238E27FC236}">
                  <a16:creationId xmlns:a16="http://schemas.microsoft.com/office/drawing/2014/main" id="{EFC40D44-6FA0-34FD-4A4C-9B10820BFA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7" y="1893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737">
              <a:extLst>
                <a:ext uri="{FF2B5EF4-FFF2-40B4-BE49-F238E27FC236}">
                  <a16:creationId xmlns:a16="http://schemas.microsoft.com/office/drawing/2014/main" id="{EA1A5B4C-F45A-5EB9-079D-F8E016DEC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5" y="1877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738">
              <a:extLst>
                <a:ext uri="{FF2B5EF4-FFF2-40B4-BE49-F238E27FC236}">
                  <a16:creationId xmlns:a16="http://schemas.microsoft.com/office/drawing/2014/main" id="{8D724CA7-4244-49F9-FE52-1FE0B9A72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" y="1853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739">
              <a:extLst>
                <a:ext uri="{FF2B5EF4-FFF2-40B4-BE49-F238E27FC236}">
                  <a16:creationId xmlns:a16="http://schemas.microsoft.com/office/drawing/2014/main" id="{F8016667-B722-D9CC-7839-43B81E8FB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" y="1837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740">
              <a:extLst>
                <a:ext uri="{FF2B5EF4-FFF2-40B4-BE49-F238E27FC236}">
                  <a16:creationId xmlns:a16="http://schemas.microsoft.com/office/drawing/2014/main" id="{0AF16E11-9C6F-3602-DEEC-A0989D3D9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3" y="181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741">
              <a:extLst>
                <a:ext uri="{FF2B5EF4-FFF2-40B4-BE49-F238E27FC236}">
                  <a16:creationId xmlns:a16="http://schemas.microsoft.com/office/drawing/2014/main" id="{C686248F-9C5B-0B5F-4C81-37DA84963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3" y="1797"/>
              <a:ext cx="49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742">
              <a:extLst>
                <a:ext uri="{FF2B5EF4-FFF2-40B4-BE49-F238E27FC236}">
                  <a16:creationId xmlns:a16="http://schemas.microsoft.com/office/drawing/2014/main" id="{1CC74A6A-03E4-E133-1815-900692F07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" y="1773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743">
              <a:extLst>
                <a:ext uri="{FF2B5EF4-FFF2-40B4-BE49-F238E27FC236}">
                  <a16:creationId xmlns:a16="http://schemas.microsoft.com/office/drawing/2014/main" id="{2FC80CAB-EDDA-B49B-0108-B9902339B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0" y="1756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744">
              <a:extLst>
                <a:ext uri="{FF2B5EF4-FFF2-40B4-BE49-F238E27FC236}">
                  <a16:creationId xmlns:a16="http://schemas.microsoft.com/office/drawing/2014/main" id="{23C799EA-8046-7EBB-8BC3-20F4303F1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0" y="1732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745">
              <a:extLst>
                <a:ext uri="{FF2B5EF4-FFF2-40B4-BE49-F238E27FC236}">
                  <a16:creationId xmlns:a16="http://schemas.microsoft.com/office/drawing/2014/main" id="{25AABB56-D4FD-AFB9-29AA-6FE4974CB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8" y="171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746">
              <a:extLst>
                <a:ext uri="{FF2B5EF4-FFF2-40B4-BE49-F238E27FC236}">
                  <a16:creationId xmlns:a16="http://schemas.microsoft.com/office/drawing/2014/main" id="{489A87ED-A80D-D2EF-D89C-234E28205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" y="1692"/>
              <a:ext cx="49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747">
              <a:extLst>
                <a:ext uri="{FF2B5EF4-FFF2-40B4-BE49-F238E27FC236}">
                  <a16:creationId xmlns:a16="http://schemas.microsoft.com/office/drawing/2014/main" id="{2DF3437A-6AEC-58F8-160F-0473EF6F7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7" y="167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748">
              <a:extLst>
                <a:ext uri="{FF2B5EF4-FFF2-40B4-BE49-F238E27FC236}">
                  <a16:creationId xmlns:a16="http://schemas.microsoft.com/office/drawing/2014/main" id="{2EA2AADC-2642-591B-52B9-1E2CE1D88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7" y="1652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749">
              <a:extLst>
                <a:ext uri="{FF2B5EF4-FFF2-40B4-BE49-F238E27FC236}">
                  <a16:creationId xmlns:a16="http://schemas.microsoft.com/office/drawing/2014/main" id="{CC1B2EB0-A469-B3E4-0420-4C7D41127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5" y="163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750">
              <a:extLst>
                <a:ext uri="{FF2B5EF4-FFF2-40B4-BE49-F238E27FC236}">
                  <a16:creationId xmlns:a16="http://schemas.microsoft.com/office/drawing/2014/main" id="{053672D3-4376-86DA-CB18-BDDEBD2B6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5" y="1612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751">
              <a:extLst>
                <a:ext uri="{FF2B5EF4-FFF2-40B4-BE49-F238E27FC236}">
                  <a16:creationId xmlns:a16="http://schemas.microsoft.com/office/drawing/2014/main" id="{58AC7489-23F7-6C2F-7C41-6BC2664F0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3" y="1595"/>
              <a:ext cx="41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752">
              <a:extLst>
                <a:ext uri="{FF2B5EF4-FFF2-40B4-BE49-F238E27FC236}">
                  <a16:creationId xmlns:a16="http://schemas.microsoft.com/office/drawing/2014/main" id="{E1022F67-7C00-5945-22DC-38FFF81C6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4" y="1571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753">
              <a:extLst>
                <a:ext uri="{FF2B5EF4-FFF2-40B4-BE49-F238E27FC236}">
                  <a16:creationId xmlns:a16="http://schemas.microsoft.com/office/drawing/2014/main" id="{A4B5DEA2-1CBF-04A6-6AA3-B6D826232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2" y="1547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754">
              <a:extLst>
                <a:ext uri="{FF2B5EF4-FFF2-40B4-BE49-F238E27FC236}">
                  <a16:creationId xmlns:a16="http://schemas.microsoft.com/office/drawing/2014/main" id="{340A6B27-03D5-2BCB-0FD3-96EAF0FF7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2" y="1531"/>
              <a:ext cx="48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755">
              <a:extLst>
                <a:ext uri="{FF2B5EF4-FFF2-40B4-BE49-F238E27FC236}">
                  <a16:creationId xmlns:a16="http://schemas.microsoft.com/office/drawing/2014/main" id="{68ABF82D-47B1-AFA9-2A15-D85931811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0" y="1507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756">
              <a:extLst>
                <a:ext uri="{FF2B5EF4-FFF2-40B4-BE49-F238E27FC236}">
                  <a16:creationId xmlns:a16="http://schemas.microsoft.com/office/drawing/2014/main" id="{AD7233E9-7087-64BF-D8EF-12EEA8588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8" y="1491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757">
              <a:extLst>
                <a:ext uri="{FF2B5EF4-FFF2-40B4-BE49-F238E27FC236}">
                  <a16:creationId xmlns:a16="http://schemas.microsoft.com/office/drawing/2014/main" id="{7EE7E98B-E047-567A-2773-D0FA73F7E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" y="1467"/>
              <a:ext cx="48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758">
              <a:extLst>
                <a:ext uri="{FF2B5EF4-FFF2-40B4-BE49-F238E27FC236}">
                  <a16:creationId xmlns:a16="http://schemas.microsoft.com/office/drawing/2014/main" id="{846830ED-CCDA-2417-1D7A-6D3F45CC4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7" y="145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759">
              <a:extLst>
                <a:ext uri="{FF2B5EF4-FFF2-40B4-BE49-F238E27FC236}">
                  <a16:creationId xmlns:a16="http://schemas.microsoft.com/office/drawing/2014/main" id="{D20F7EB8-FFC6-9B14-37BD-E9DD9709D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" y="1426"/>
              <a:ext cx="48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760">
              <a:extLst>
                <a:ext uri="{FF2B5EF4-FFF2-40B4-BE49-F238E27FC236}">
                  <a16:creationId xmlns:a16="http://schemas.microsoft.com/office/drawing/2014/main" id="{CFEF0DC3-A92A-2FA8-E27E-A79817572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5" y="141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761">
              <a:extLst>
                <a:ext uri="{FF2B5EF4-FFF2-40B4-BE49-F238E27FC236}">
                  <a16:creationId xmlns:a16="http://schemas.microsoft.com/office/drawing/2014/main" id="{C8A0939B-AF21-B646-D76B-A5597EAA2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5" y="1386"/>
              <a:ext cx="49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762">
              <a:extLst>
                <a:ext uri="{FF2B5EF4-FFF2-40B4-BE49-F238E27FC236}">
                  <a16:creationId xmlns:a16="http://schemas.microsoft.com/office/drawing/2014/main" id="{3C766563-DD17-DF00-AB46-C39805E90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4" y="1370"/>
              <a:ext cx="48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763">
              <a:extLst>
                <a:ext uri="{FF2B5EF4-FFF2-40B4-BE49-F238E27FC236}">
                  <a16:creationId xmlns:a16="http://schemas.microsoft.com/office/drawing/2014/main" id="{3B25408B-0727-5A43-9664-76B2B5D58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2" y="1346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764">
              <a:extLst>
                <a:ext uri="{FF2B5EF4-FFF2-40B4-BE49-F238E27FC236}">
                  <a16:creationId xmlns:a16="http://schemas.microsoft.com/office/drawing/2014/main" id="{55416E83-5846-62BD-A3DE-0AA52582D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2" y="1330"/>
              <a:ext cx="48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765">
              <a:extLst>
                <a:ext uri="{FF2B5EF4-FFF2-40B4-BE49-F238E27FC236}">
                  <a16:creationId xmlns:a16="http://schemas.microsoft.com/office/drawing/2014/main" id="{930FC123-8B83-1ECC-AF46-A2C08F894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800"/>
              <a:ext cx="125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Normal Probabilistic Plot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766">
              <a:extLst>
                <a:ext uri="{FF2B5EF4-FFF2-40B4-BE49-F238E27FC236}">
                  <a16:creationId xmlns:a16="http://schemas.microsoft.com/office/drawing/2014/main" id="{C7805406-EFA3-0F8F-4901-D0577314B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932"/>
              <a:ext cx="6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with 95% limit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767">
              <a:extLst>
                <a:ext uri="{FF2B5EF4-FFF2-40B4-BE49-F238E27FC236}">
                  <a16:creationId xmlns:a16="http://schemas.microsoft.com/office/drawing/2014/main" id="{C1ED410B-F67E-2DB3-6C71-6308FF98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768">
              <a:extLst>
                <a:ext uri="{FF2B5EF4-FFF2-40B4-BE49-F238E27FC236}">
                  <a16:creationId xmlns:a16="http://schemas.microsoft.com/office/drawing/2014/main" id="{14CD74F6-1BBA-66E7-932E-F4C9E31D0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769">
              <a:extLst>
                <a:ext uri="{FF2B5EF4-FFF2-40B4-BE49-F238E27FC236}">
                  <a16:creationId xmlns:a16="http://schemas.microsoft.com/office/drawing/2014/main" id="{FCC8F585-7A05-AAB9-5B56-8008A2449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770">
              <a:extLst>
                <a:ext uri="{FF2B5EF4-FFF2-40B4-BE49-F238E27FC236}">
                  <a16:creationId xmlns:a16="http://schemas.microsoft.com/office/drawing/2014/main" id="{634819E2-AFB8-ECE6-A396-1FE75A81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771">
              <a:extLst>
                <a:ext uri="{FF2B5EF4-FFF2-40B4-BE49-F238E27FC236}">
                  <a16:creationId xmlns:a16="http://schemas.microsoft.com/office/drawing/2014/main" id="{3DE96D47-5216-7218-C841-A16615751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772">
              <a:extLst>
                <a:ext uri="{FF2B5EF4-FFF2-40B4-BE49-F238E27FC236}">
                  <a16:creationId xmlns:a16="http://schemas.microsoft.com/office/drawing/2014/main" id="{AB760435-9E7C-CEE2-04E8-BC5FE92A0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3278"/>
              <a:ext cx="47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AvgAge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773">
              <a:extLst>
                <a:ext uri="{FF2B5EF4-FFF2-40B4-BE49-F238E27FC236}">
                  <a16:creationId xmlns:a16="http://schemas.microsoft.com/office/drawing/2014/main" id="{18959662-B7B1-700F-261E-832591B3B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996"/>
              <a:ext cx="21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774">
              <a:extLst>
                <a:ext uri="{FF2B5EF4-FFF2-40B4-BE49-F238E27FC236}">
                  <a16:creationId xmlns:a16="http://schemas.microsoft.com/office/drawing/2014/main" id="{6777284C-0600-26ED-6188-4DEC4C7A9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779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775">
              <a:extLst>
                <a:ext uri="{FF2B5EF4-FFF2-40B4-BE49-F238E27FC236}">
                  <a16:creationId xmlns:a16="http://schemas.microsoft.com/office/drawing/2014/main" id="{BEA490D8-A35F-686F-5E90-63BE1219D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577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776">
              <a:extLst>
                <a:ext uri="{FF2B5EF4-FFF2-40B4-BE49-F238E27FC236}">
                  <a16:creationId xmlns:a16="http://schemas.microsoft.com/office/drawing/2014/main" id="{C2A12AF5-8966-EC5A-2CBF-3B29279BE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344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777">
              <a:extLst>
                <a:ext uri="{FF2B5EF4-FFF2-40B4-BE49-F238E27FC236}">
                  <a16:creationId xmlns:a16="http://schemas.microsoft.com/office/drawing/2014/main" id="{F069699A-B2A5-F00E-A030-A574B1AE0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10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778">
              <a:extLst>
                <a:ext uri="{FF2B5EF4-FFF2-40B4-BE49-F238E27FC236}">
                  <a16:creationId xmlns:a16="http://schemas.microsoft.com/office/drawing/2014/main" id="{E2A213F8-6774-69A6-C632-E7D7236BA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861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779">
              <a:extLst>
                <a:ext uri="{FF2B5EF4-FFF2-40B4-BE49-F238E27FC236}">
                  <a16:creationId xmlns:a16="http://schemas.microsoft.com/office/drawing/2014/main" id="{2F0D5A70-5AA6-1040-C569-505B5CDD1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627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780">
              <a:extLst>
                <a:ext uri="{FF2B5EF4-FFF2-40B4-BE49-F238E27FC236}">
                  <a16:creationId xmlns:a16="http://schemas.microsoft.com/office/drawing/2014/main" id="{BDBE614C-1B98-9C49-F693-D4AE7BDFF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426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781">
              <a:extLst>
                <a:ext uri="{FF2B5EF4-FFF2-40B4-BE49-F238E27FC236}">
                  <a16:creationId xmlns:a16="http://schemas.microsoft.com/office/drawing/2014/main" id="{F13F326D-7FE5-BEAA-58EA-CA9EAC208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09"/>
              <a:ext cx="27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99,9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782">
              <a:extLst>
                <a:ext uri="{FF2B5EF4-FFF2-40B4-BE49-F238E27FC236}">
                  <a16:creationId xmlns:a16="http://schemas.microsoft.com/office/drawing/2014/main" id="{DFE9424D-2C9A-61C6-7553-2D794F9C32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96" y="2038"/>
              <a:ext cx="56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783">
              <a:extLst>
                <a:ext uri="{FF2B5EF4-FFF2-40B4-BE49-F238E27FC236}">
                  <a16:creationId xmlns:a16="http://schemas.microsoft.com/office/drawing/2014/main" id="{69DAF265-D068-22DE-2722-68D1FEF63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" y="1224"/>
              <a:ext cx="54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SSC</a:t>
              </a: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4,923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784">
              <a:extLst>
                <a:ext uri="{FF2B5EF4-FFF2-40B4-BE49-F238E27FC236}">
                  <a16:creationId xmlns:a16="http://schemas.microsoft.com/office/drawing/2014/main" id="{AF123818-93F0-C5A7-9CA4-8E600F868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6" y="1329"/>
              <a:ext cx="66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SKC: 0,69144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785">
              <a:extLst>
                <a:ext uri="{FF2B5EF4-FFF2-40B4-BE49-F238E27FC236}">
                  <a16:creationId xmlns:a16="http://schemas.microsoft.com/office/drawing/2014/main" id="{CC44D47F-9DC0-AA20-E3C3-348829230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56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786">
              <a:extLst>
                <a:ext uri="{FF2B5EF4-FFF2-40B4-BE49-F238E27FC236}">
                  <a16:creationId xmlns:a16="http://schemas.microsoft.com/office/drawing/2014/main" id="{84A2A0A4-9BFD-F6D1-AAA2-063F47335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68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Rectangle 787">
              <a:extLst>
                <a:ext uri="{FF2B5EF4-FFF2-40B4-BE49-F238E27FC236}">
                  <a16:creationId xmlns:a16="http://schemas.microsoft.com/office/drawing/2014/main" id="{A31D96C2-6BC9-6505-0F93-6ACD0AE1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8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03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</cp:lastModifiedBy>
  <cp:revision>3</cp:revision>
  <dcterms:created xsi:type="dcterms:W3CDTF">2023-03-22T18:11:24Z</dcterms:created>
  <dcterms:modified xsi:type="dcterms:W3CDTF">2023-03-26T18:53:08Z</dcterms:modified>
</cp:coreProperties>
</file>