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0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1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1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7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2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09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8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1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37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5F24-F778-43FF-9D1F-F3815C789E07}" type="datetimeFigureOut">
              <a:rPr lang="es-ES" smtClean="0"/>
              <a:t>26/03/2023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9906-ED7A-425C-8179-B193853ED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1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041651" y="1519238"/>
            <a:ext cx="6108700" cy="3819525"/>
            <a:chOff x="1916" y="957"/>
            <a:chExt cx="3848" cy="240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9" name="Group 205"/>
            <p:cNvGrpSpPr>
              <a:grpSpLocks/>
            </p:cNvGrpSpPr>
            <p:nvPr/>
          </p:nvGrpSpPr>
          <p:grpSpPr bwMode="auto">
            <a:xfrm>
              <a:off x="2710" y="1450"/>
              <a:ext cx="2261" cy="1419"/>
              <a:chOff x="2710" y="1450"/>
              <a:chExt cx="2261" cy="1419"/>
            </a:xfrm>
          </p:grpSpPr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 flipV="1">
                <a:off x="284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84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 flipV="1">
                <a:off x="29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 flipV="1">
                <a:off x="298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298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 flipV="1">
                <a:off x="305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Line 18"/>
              <p:cNvSpPr>
                <a:spLocks noChangeShapeType="1"/>
              </p:cNvSpPr>
              <p:nvPr/>
            </p:nvSpPr>
            <p:spPr bwMode="auto">
              <a:xfrm>
                <a:off x="305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Line 19"/>
              <p:cNvSpPr>
                <a:spLocks noChangeShapeType="1"/>
              </p:cNvSpPr>
              <p:nvPr/>
            </p:nvSpPr>
            <p:spPr bwMode="auto">
              <a:xfrm flipV="1"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Line 20"/>
              <p:cNvSpPr>
                <a:spLocks noChangeShapeType="1"/>
              </p:cNvSpPr>
              <p:nvPr/>
            </p:nvSpPr>
            <p:spPr bwMode="auto">
              <a:xfrm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Line 21"/>
              <p:cNvSpPr>
                <a:spLocks noChangeShapeType="1"/>
              </p:cNvSpPr>
              <p:nvPr/>
            </p:nvSpPr>
            <p:spPr bwMode="auto">
              <a:xfrm flipV="1">
                <a:off x="319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>
                <a:off x="319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Line 23"/>
              <p:cNvSpPr>
                <a:spLocks noChangeShapeType="1"/>
              </p:cNvSpPr>
              <p:nvPr/>
            </p:nvSpPr>
            <p:spPr bwMode="auto">
              <a:xfrm flipV="1">
                <a:off x="326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326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 flipV="1">
                <a:off x="33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Line 26"/>
              <p:cNvSpPr>
                <a:spLocks noChangeShapeType="1"/>
              </p:cNvSpPr>
              <p:nvPr/>
            </p:nvSpPr>
            <p:spPr bwMode="auto">
              <a:xfrm>
                <a:off x="334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Line 27"/>
              <p:cNvSpPr>
                <a:spLocks noChangeShapeType="1"/>
              </p:cNvSpPr>
              <p:nvPr/>
            </p:nvSpPr>
            <p:spPr bwMode="auto">
              <a:xfrm flipV="1">
                <a:off x="34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Line 28"/>
              <p:cNvSpPr>
                <a:spLocks noChangeShapeType="1"/>
              </p:cNvSpPr>
              <p:nvPr/>
            </p:nvSpPr>
            <p:spPr bwMode="auto">
              <a:xfrm>
                <a:off x="341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 flipV="1"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Line 30"/>
              <p:cNvSpPr>
                <a:spLocks noChangeShapeType="1"/>
              </p:cNvSpPr>
              <p:nvPr/>
            </p:nvSpPr>
            <p:spPr bwMode="auto">
              <a:xfrm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Line 31"/>
              <p:cNvSpPr>
                <a:spLocks noChangeShapeType="1"/>
              </p:cNvSpPr>
              <p:nvPr/>
            </p:nvSpPr>
            <p:spPr bwMode="auto">
              <a:xfrm flipV="1">
                <a:off x="355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Line 32"/>
              <p:cNvSpPr>
                <a:spLocks noChangeShapeType="1"/>
              </p:cNvSpPr>
              <p:nvPr/>
            </p:nvSpPr>
            <p:spPr bwMode="auto">
              <a:xfrm>
                <a:off x="355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 flipV="1">
                <a:off x="362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362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Line 35"/>
              <p:cNvSpPr>
                <a:spLocks noChangeShapeType="1"/>
              </p:cNvSpPr>
              <p:nvPr/>
            </p:nvSpPr>
            <p:spPr bwMode="auto">
              <a:xfrm flipV="1">
                <a:off x="369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Line 36"/>
              <p:cNvSpPr>
                <a:spLocks noChangeShapeType="1"/>
              </p:cNvSpPr>
              <p:nvPr/>
            </p:nvSpPr>
            <p:spPr bwMode="auto">
              <a:xfrm>
                <a:off x="369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Line 37"/>
              <p:cNvSpPr>
                <a:spLocks noChangeShapeType="1"/>
              </p:cNvSpPr>
              <p:nvPr/>
            </p:nvSpPr>
            <p:spPr bwMode="auto">
              <a:xfrm flipV="1">
                <a:off x="37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Line 38"/>
              <p:cNvSpPr>
                <a:spLocks noChangeShapeType="1"/>
              </p:cNvSpPr>
              <p:nvPr/>
            </p:nvSpPr>
            <p:spPr bwMode="auto">
              <a:xfrm>
                <a:off x="37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Line 39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Line 40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Line 41"/>
              <p:cNvSpPr>
                <a:spLocks noChangeShapeType="1"/>
              </p:cNvSpPr>
              <p:nvPr/>
            </p:nvSpPr>
            <p:spPr bwMode="auto">
              <a:xfrm flipV="1">
                <a:off x="391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Line 42"/>
              <p:cNvSpPr>
                <a:spLocks noChangeShapeType="1"/>
              </p:cNvSpPr>
              <p:nvPr/>
            </p:nvSpPr>
            <p:spPr bwMode="auto">
              <a:xfrm>
                <a:off x="391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Line 43"/>
              <p:cNvSpPr>
                <a:spLocks noChangeShapeType="1"/>
              </p:cNvSpPr>
              <p:nvPr/>
            </p:nvSpPr>
            <p:spPr bwMode="auto">
              <a:xfrm flipV="1">
                <a:off x="398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Line 44"/>
              <p:cNvSpPr>
                <a:spLocks noChangeShapeType="1"/>
              </p:cNvSpPr>
              <p:nvPr/>
            </p:nvSpPr>
            <p:spPr bwMode="auto">
              <a:xfrm>
                <a:off x="398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Line 45"/>
              <p:cNvSpPr>
                <a:spLocks noChangeShapeType="1"/>
              </p:cNvSpPr>
              <p:nvPr/>
            </p:nvSpPr>
            <p:spPr bwMode="auto">
              <a:xfrm flipV="1">
                <a:off x="405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Line 46"/>
              <p:cNvSpPr>
                <a:spLocks noChangeShapeType="1"/>
              </p:cNvSpPr>
              <p:nvPr/>
            </p:nvSpPr>
            <p:spPr bwMode="auto">
              <a:xfrm>
                <a:off x="405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 flipV="1">
                <a:off x="412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Line 48"/>
              <p:cNvSpPr>
                <a:spLocks noChangeShapeType="1"/>
              </p:cNvSpPr>
              <p:nvPr/>
            </p:nvSpPr>
            <p:spPr bwMode="auto">
              <a:xfrm>
                <a:off x="4123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Line 49"/>
              <p:cNvSpPr>
                <a:spLocks noChangeShapeType="1"/>
              </p:cNvSpPr>
              <p:nvPr/>
            </p:nvSpPr>
            <p:spPr bwMode="auto">
              <a:xfrm flipV="1"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 flipV="1">
                <a:off x="42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4268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 flipV="1">
                <a:off x="43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434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Line 55"/>
              <p:cNvSpPr>
                <a:spLocks noChangeShapeType="1"/>
              </p:cNvSpPr>
              <p:nvPr/>
            </p:nvSpPr>
            <p:spPr bwMode="auto">
              <a:xfrm flipV="1">
                <a:off x="441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Line 56"/>
              <p:cNvSpPr>
                <a:spLocks noChangeShapeType="1"/>
              </p:cNvSpPr>
              <p:nvPr/>
            </p:nvSpPr>
            <p:spPr bwMode="auto">
              <a:xfrm>
                <a:off x="441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 flipV="1">
                <a:off x="448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Line 58"/>
              <p:cNvSpPr>
                <a:spLocks noChangeShapeType="1"/>
              </p:cNvSpPr>
              <p:nvPr/>
            </p:nvSpPr>
            <p:spPr bwMode="auto">
              <a:xfrm>
                <a:off x="4484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 flipV="1"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Line 60"/>
              <p:cNvSpPr>
                <a:spLocks noChangeShapeType="1"/>
              </p:cNvSpPr>
              <p:nvPr/>
            </p:nvSpPr>
            <p:spPr bwMode="auto">
              <a:xfrm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Line 61"/>
              <p:cNvSpPr>
                <a:spLocks noChangeShapeType="1"/>
              </p:cNvSpPr>
              <p:nvPr/>
            </p:nvSpPr>
            <p:spPr bwMode="auto">
              <a:xfrm flipV="1">
                <a:off x="462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4622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Line 63"/>
              <p:cNvSpPr>
                <a:spLocks noChangeShapeType="1"/>
              </p:cNvSpPr>
              <p:nvPr/>
            </p:nvSpPr>
            <p:spPr bwMode="auto">
              <a:xfrm flipV="1">
                <a:off x="46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Line 64"/>
              <p:cNvSpPr>
                <a:spLocks noChangeShapeType="1"/>
              </p:cNvSpPr>
              <p:nvPr/>
            </p:nvSpPr>
            <p:spPr bwMode="auto">
              <a:xfrm>
                <a:off x="469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Line 65"/>
              <p:cNvSpPr>
                <a:spLocks noChangeShapeType="1"/>
              </p:cNvSpPr>
              <p:nvPr/>
            </p:nvSpPr>
            <p:spPr bwMode="auto">
              <a:xfrm flipV="1">
                <a:off x="476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Line 66"/>
              <p:cNvSpPr>
                <a:spLocks noChangeShapeType="1"/>
              </p:cNvSpPr>
              <p:nvPr/>
            </p:nvSpPr>
            <p:spPr bwMode="auto">
              <a:xfrm>
                <a:off x="4767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 flipV="1">
                <a:off x="483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Line 68"/>
              <p:cNvSpPr>
                <a:spLocks noChangeShapeType="1"/>
              </p:cNvSpPr>
              <p:nvPr/>
            </p:nvSpPr>
            <p:spPr bwMode="auto">
              <a:xfrm>
                <a:off x="4839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Line 69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Line 70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Line 71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Line 72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Line 73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Line 74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Line 75"/>
              <p:cNvSpPr>
                <a:spLocks noChangeShapeType="1"/>
              </p:cNvSpPr>
              <p:nvPr/>
            </p:nvSpPr>
            <p:spPr bwMode="auto">
              <a:xfrm>
                <a:off x="284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Line 76"/>
              <p:cNvSpPr>
                <a:spLocks noChangeShapeType="1"/>
              </p:cNvSpPr>
              <p:nvPr/>
            </p:nvSpPr>
            <p:spPr bwMode="auto">
              <a:xfrm flipV="1">
                <a:off x="284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Line 77"/>
              <p:cNvSpPr>
                <a:spLocks noChangeShapeType="1"/>
              </p:cNvSpPr>
              <p:nvPr/>
            </p:nvSpPr>
            <p:spPr bwMode="auto">
              <a:xfrm>
                <a:off x="29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Line 78"/>
              <p:cNvSpPr>
                <a:spLocks noChangeShapeType="1"/>
              </p:cNvSpPr>
              <p:nvPr/>
            </p:nvSpPr>
            <p:spPr bwMode="auto">
              <a:xfrm flipV="1">
                <a:off x="29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Line 79"/>
              <p:cNvSpPr>
                <a:spLocks noChangeShapeType="1"/>
              </p:cNvSpPr>
              <p:nvPr/>
            </p:nvSpPr>
            <p:spPr bwMode="auto">
              <a:xfrm>
                <a:off x="298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Line 80"/>
              <p:cNvSpPr>
                <a:spLocks noChangeShapeType="1"/>
              </p:cNvSpPr>
              <p:nvPr/>
            </p:nvSpPr>
            <p:spPr bwMode="auto">
              <a:xfrm flipV="1">
                <a:off x="298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Line 81"/>
              <p:cNvSpPr>
                <a:spLocks noChangeShapeType="1"/>
              </p:cNvSpPr>
              <p:nvPr/>
            </p:nvSpPr>
            <p:spPr bwMode="auto">
              <a:xfrm>
                <a:off x="305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Line 82"/>
              <p:cNvSpPr>
                <a:spLocks noChangeShapeType="1"/>
              </p:cNvSpPr>
              <p:nvPr/>
            </p:nvSpPr>
            <p:spPr bwMode="auto">
              <a:xfrm flipV="1">
                <a:off x="305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Line 83"/>
              <p:cNvSpPr>
                <a:spLocks noChangeShapeType="1"/>
              </p:cNvSpPr>
              <p:nvPr/>
            </p:nvSpPr>
            <p:spPr bwMode="auto">
              <a:xfrm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Line 84"/>
              <p:cNvSpPr>
                <a:spLocks noChangeShapeType="1"/>
              </p:cNvSpPr>
              <p:nvPr/>
            </p:nvSpPr>
            <p:spPr bwMode="auto">
              <a:xfrm flipV="1"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Line 85"/>
              <p:cNvSpPr>
                <a:spLocks noChangeShapeType="1"/>
              </p:cNvSpPr>
              <p:nvPr/>
            </p:nvSpPr>
            <p:spPr bwMode="auto">
              <a:xfrm>
                <a:off x="319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Line 86"/>
              <p:cNvSpPr>
                <a:spLocks noChangeShapeType="1"/>
              </p:cNvSpPr>
              <p:nvPr/>
            </p:nvSpPr>
            <p:spPr bwMode="auto">
              <a:xfrm flipV="1">
                <a:off x="319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Line 87"/>
              <p:cNvSpPr>
                <a:spLocks noChangeShapeType="1"/>
              </p:cNvSpPr>
              <p:nvPr/>
            </p:nvSpPr>
            <p:spPr bwMode="auto">
              <a:xfrm>
                <a:off x="326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Line 88"/>
              <p:cNvSpPr>
                <a:spLocks noChangeShapeType="1"/>
              </p:cNvSpPr>
              <p:nvPr/>
            </p:nvSpPr>
            <p:spPr bwMode="auto">
              <a:xfrm flipV="1">
                <a:off x="326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Line 89"/>
              <p:cNvSpPr>
                <a:spLocks noChangeShapeType="1"/>
              </p:cNvSpPr>
              <p:nvPr/>
            </p:nvSpPr>
            <p:spPr bwMode="auto">
              <a:xfrm>
                <a:off x="33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Line 90"/>
              <p:cNvSpPr>
                <a:spLocks noChangeShapeType="1"/>
              </p:cNvSpPr>
              <p:nvPr/>
            </p:nvSpPr>
            <p:spPr bwMode="auto">
              <a:xfrm flipV="1">
                <a:off x="334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Line 91"/>
              <p:cNvSpPr>
                <a:spLocks noChangeShapeType="1"/>
              </p:cNvSpPr>
              <p:nvPr/>
            </p:nvSpPr>
            <p:spPr bwMode="auto">
              <a:xfrm>
                <a:off x="34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Line 92"/>
              <p:cNvSpPr>
                <a:spLocks noChangeShapeType="1"/>
              </p:cNvSpPr>
              <p:nvPr/>
            </p:nvSpPr>
            <p:spPr bwMode="auto">
              <a:xfrm flipV="1">
                <a:off x="341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Line 93"/>
              <p:cNvSpPr>
                <a:spLocks noChangeShapeType="1"/>
              </p:cNvSpPr>
              <p:nvPr/>
            </p:nvSpPr>
            <p:spPr bwMode="auto">
              <a:xfrm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Line 94"/>
              <p:cNvSpPr>
                <a:spLocks noChangeShapeType="1"/>
              </p:cNvSpPr>
              <p:nvPr/>
            </p:nvSpPr>
            <p:spPr bwMode="auto">
              <a:xfrm flipV="1"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Line 95"/>
              <p:cNvSpPr>
                <a:spLocks noChangeShapeType="1"/>
              </p:cNvSpPr>
              <p:nvPr/>
            </p:nvSpPr>
            <p:spPr bwMode="auto">
              <a:xfrm>
                <a:off x="355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Line 96"/>
              <p:cNvSpPr>
                <a:spLocks noChangeShapeType="1"/>
              </p:cNvSpPr>
              <p:nvPr/>
            </p:nvSpPr>
            <p:spPr bwMode="auto">
              <a:xfrm flipV="1">
                <a:off x="355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Line 97"/>
              <p:cNvSpPr>
                <a:spLocks noChangeShapeType="1"/>
              </p:cNvSpPr>
              <p:nvPr/>
            </p:nvSpPr>
            <p:spPr bwMode="auto">
              <a:xfrm>
                <a:off x="362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Line 98"/>
              <p:cNvSpPr>
                <a:spLocks noChangeShapeType="1"/>
              </p:cNvSpPr>
              <p:nvPr/>
            </p:nvSpPr>
            <p:spPr bwMode="auto">
              <a:xfrm flipV="1">
                <a:off x="362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Line 99"/>
              <p:cNvSpPr>
                <a:spLocks noChangeShapeType="1"/>
              </p:cNvSpPr>
              <p:nvPr/>
            </p:nvSpPr>
            <p:spPr bwMode="auto">
              <a:xfrm>
                <a:off x="369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Line 100"/>
              <p:cNvSpPr>
                <a:spLocks noChangeShapeType="1"/>
              </p:cNvSpPr>
              <p:nvPr/>
            </p:nvSpPr>
            <p:spPr bwMode="auto">
              <a:xfrm flipV="1">
                <a:off x="369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Line 101"/>
              <p:cNvSpPr>
                <a:spLocks noChangeShapeType="1"/>
              </p:cNvSpPr>
              <p:nvPr/>
            </p:nvSpPr>
            <p:spPr bwMode="auto">
              <a:xfrm>
                <a:off x="37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Line 102"/>
              <p:cNvSpPr>
                <a:spLocks noChangeShapeType="1"/>
              </p:cNvSpPr>
              <p:nvPr/>
            </p:nvSpPr>
            <p:spPr bwMode="auto">
              <a:xfrm flipV="1">
                <a:off x="37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Line 103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Line 104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Line 105"/>
              <p:cNvSpPr>
                <a:spLocks noChangeShapeType="1"/>
              </p:cNvSpPr>
              <p:nvPr/>
            </p:nvSpPr>
            <p:spPr bwMode="auto">
              <a:xfrm>
                <a:off x="391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Line 106"/>
              <p:cNvSpPr>
                <a:spLocks noChangeShapeType="1"/>
              </p:cNvSpPr>
              <p:nvPr/>
            </p:nvSpPr>
            <p:spPr bwMode="auto">
              <a:xfrm flipV="1">
                <a:off x="391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Line 107"/>
              <p:cNvSpPr>
                <a:spLocks noChangeShapeType="1"/>
              </p:cNvSpPr>
              <p:nvPr/>
            </p:nvSpPr>
            <p:spPr bwMode="auto">
              <a:xfrm>
                <a:off x="398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Line 108"/>
              <p:cNvSpPr>
                <a:spLocks noChangeShapeType="1"/>
              </p:cNvSpPr>
              <p:nvPr/>
            </p:nvSpPr>
            <p:spPr bwMode="auto">
              <a:xfrm flipV="1">
                <a:off x="398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Line 109"/>
              <p:cNvSpPr>
                <a:spLocks noChangeShapeType="1"/>
              </p:cNvSpPr>
              <p:nvPr/>
            </p:nvSpPr>
            <p:spPr bwMode="auto">
              <a:xfrm>
                <a:off x="405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Line 110"/>
              <p:cNvSpPr>
                <a:spLocks noChangeShapeType="1"/>
              </p:cNvSpPr>
              <p:nvPr/>
            </p:nvSpPr>
            <p:spPr bwMode="auto">
              <a:xfrm flipV="1">
                <a:off x="405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Line 111"/>
              <p:cNvSpPr>
                <a:spLocks noChangeShapeType="1"/>
              </p:cNvSpPr>
              <p:nvPr/>
            </p:nvSpPr>
            <p:spPr bwMode="auto">
              <a:xfrm>
                <a:off x="412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Line 112"/>
              <p:cNvSpPr>
                <a:spLocks noChangeShapeType="1"/>
              </p:cNvSpPr>
              <p:nvPr/>
            </p:nvSpPr>
            <p:spPr bwMode="auto">
              <a:xfrm flipV="1">
                <a:off x="4123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Line 113"/>
              <p:cNvSpPr>
                <a:spLocks noChangeShapeType="1"/>
              </p:cNvSpPr>
              <p:nvPr/>
            </p:nvSpPr>
            <p:spPr bwMode="auto">
              <a:xfrm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Line 114"/>
              <p:cNvSpPr>
                <a:spLocks noChangeShapeType="1"/>
              </p:cNvSpPr>
              <p:nvPr/>
            </p:nvSpPr>
            <p:spPr bwMode="auto">
              <a:xfrm flipV="1"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Line 115"/>
              <p:cNvSpPr>
                <a:spLocks noChangeShapeType="1"/>
              </p:cNvSpPr>
              <p:nvPr/>
            </p:nvSpPr>
            <p:spPr bwMode="auto">
              <a:xfrm>
                <a:off x="42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Line 116"/>
              <p:cNvSpPr>
                <a:spLocks noChangeShapeType="1"/>
              </p:cNvSpPr>
              <p:nvPr/>
            </p:nvSpPr>
            <p:spPr bwMode="auto">
              <a:xfrm flipV="1">
                <a:off x="4268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Line 117"/>
              <p:cNvSpPr>
                <a:spLocks noChangeShapeType="1"/>
              </p:cNvSpPr>
              <p:nvPr/>
            </p:nvSpPr>
            <p:spPr bwMode="auto">
              <a:xfrm>
                <a:off x="43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Line 118"/>
              <p:cNvSpPr>
                <a:spLocks noChangeShapeType="1"/>
              </p:cNvSpPr>
              <p:nvPr/>
            </p:nvSpPr>
            <p:spPr bwMode="auto">
              <a:xfrm flipV="1">
                <a:off x="434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Line 119"/>
              <p:cNvSpPr>
                <a:spLocks noChangeShapeType="1"/>
              </p:cNvSpPr>
              <p:nvPr/>
            </p:nvSpPr>
            <p:spPr bwMode="auto">
              <a:xfrm>
                <a:off x="441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Line 120"/>
              <p:cNvSpPr>
                <a:spLocks noChangeShapeType="1"/>
              </p:cNvSpPr>
              <p:nvPr/>
            </p:nvSpPr>
            <p:spPr bwMode="auto">
              <a:xfrm flipV="1">
                <a:off x="441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Line 121"/>
              <p:cNvSpPr>
                <a:spLocks noChangeShapeType="1"/>
              </p:cNvSpPr>
              <p:nvPr/>
            </p:nvSpPr>
            <p:spPr bwMode="auto">
              <a:xfrm>
                <a:off x="448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Line 122"/>
              <p:cNvSpPr>
                <a:spLocks noChangeShapeType="1"/>
              </p:cNvSpPr>
              <p:nvPr/>
            </p:nvSpPr>
            <p:spPr bwMode="auto">
              <a:xfrm flipV="1">
                <a:off x="4484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Line 123"/>
              <p:cNvSpPr>
                <a:spLocks noChangeShapeType="1"/>
              </p:cNvSpPr>
              <p:nvPr/>
            </p:nvSpPr>
            <p:spPr bwMode="auto">
              <a:xfrm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Line 124"/>
              <p:cNvSpPr>
                <a:spLocks noChangeShapeType="1"/>
              </p:cNvSpPr>
              <p:nvPr/>
            </p:nvSpPr>
            <p:spPr bwMode="auto">
              <a:xfrm flipV="1"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Line 125"/>
              <p:cNvSpPr>
                <a:spLocks noChangeShapeType="1"/>
              </p:cNvSpPr>
              <p:nvPr/>
            </p:nvSpPr>
            <p:spPr bwMode="auto">
              <a:xfrm>
                <a:off x="462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Line 126"/>
              <p:cNvSpPr>
                <a:spLocks noChangeShapeType="1"/>
              </p:cNvSpPr>
              <p:nvPr/>
            </p:nvSpPr>
            <p:spPr bwMode="auto">
              <a:xfrm flipV="1">
                <a:off x="4622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Line 127"/>
              <p:cNvSpPr>
                <a:spLocks noChangeShapeType="1"/>
              </p:cNvSpPr>
              <p:nvPr/>
            </p:nvSpPr>
            <p:spPr bwMode="auto">
              <a:xfrm>
                <a:off x="46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Line 128"/>
              <p:cNvSpPr>
                <a:spLocks noChangeShapeType="1"/>
              </p:cNvSpPr>
              <p:nvPr/>
            </p:nvSpPr>
            <p:spPr bwMode="auto">
              <a:xfrm flipV="1">
                <a:off x="469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Line 129"/>
              <p:cNvSpPr>
                <a:spLocks noChangeShapeType="1"/>
              </p:cNvSpPr>
              <p:nvPr/>
            </p:nvSpPr>
            <p:spPr bwMode="auto">
              <a:xfrm>
                <a:off x="476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Line 130"/>
              <p:cNvSpPr>
                <a:spLocks noChangeShapeType="1"/>
              </p:cNvSpPr>
              <p:nvPr/>
            </p:nvSpPr>
            <p:spPr bwMode="auto">
              <a:xfrm flipV="1">
                <a:off x="4767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Line 131"/>
              <p:cNvSpPr>
                <a:spLocks noChangeShapeType="1"/>
              </p:cNvSpPr>
              <p:nvPr/>
            </p:nvSpPr>
            <p:spPr bwMode="auto">
              <a:xfrm>
                <a:off x="483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Line 132"/>
              <p:cNvSpPr>
                <a:spLocks noChangeShapeType="1"/>
              </p:cNvSpPr>
              <p:nvPr/>
            </p:nvSpPr>
            <p:spPr bwMode="auto">
              <a:xfrm flipV="1">
                <a:off x="4839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Line 133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Line 134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Line 135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136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Line 137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138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139"/>
              <p:cNvSpPr>
                <a:spLocks noChangeShapeType="1"/>
              </p:cNvSpPr>
              <p:nvPr/>
            </p:nvSpPr>
            <p:spPr bwMode="auto">
              <a:xfrm>
                <a:off x="2710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140"/>
              <p:cNvSpPr>
                <a:spLocks noChangeShapeType="1"/>
              </p:cNvSpPr>
              <p:nvPr/>
            </p:nvSpPr>
            <p:spPr bwMode="auto">
              <a:xfrm flipH="1">
                <a:off x="2710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141"/>
              <p:cNvSpPr>
                <a:spLocks noChangeShapeType="1"/>
              </p:cNvSpPr>
              <p:nvPr/>
            </p:nvSpPr>
            <p:spPr bwMode="auto">
              <a:xfrm>
                <a:off x="2710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Line 142"/>
              <p:cNvSpPr>
                <a:spLocks noChangeShapeType="1"/>
              </p:cNvSpPr>
              <p:nvPr/>
            </p:nvSpPr>
            <p:spPr bwMode="auto">
              <a:xfrm flipH="1">
                <a:off x="2710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Line 143"/>
              <p:cNvSpPr>
                <a:spLocks noChangeShapeType="1"/>
              </p:cNvSpPr>
              <p:nvPr/>
            </p:nvSpPr>
            <p:spPr bwMode="auto">
              <a:xfrm>
                <a:off x="2710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Line 144"/>
              <p:cNvSpPr>
                <a:spLocks noChangeShapeType="1"/>
              </p:cNvSpPr>
              <p:nvPr/>
            </p:nvSpPr>
            <p:spPr bwMode="auto">
              <a:xfrm flipH="1">
                <a:off x="2710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Line 145"/>
              <p:cNvSpPr>
                <a:spLocks noChangeShapeType="1"/>
              </p:cNvSpPr>
              <p:nvPr/>
            </p:nvSpPr>
            <p:spPr bwMode="auto">
              <a:xfrm>
                <a:off x="2710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Line 146"/>
              <p:cNvSpPr>
                <a:spLocks noChangeShapeType="1"/>
              </p:cNvSpPr>
              <p:nvPr/>
            </p:nvSpPr>
            <p:spPr bwMode="auto">
              <a:xfrm flipH="1">
                <a:off x="2710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Line 147"/>
              <p:cNvSpPr>
                <a:spLocks noChangeShapeType="1"/>
              </p:cNvSpPr>
              <p:nvPr/>
            </p:nvSpPr>
            <p:spPr bwMode="auto">
              <a:xfrm>
                <a:off x="2710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148"/>
              <p:cNvSpPr>
                <a:spLocks noChangeShapeType="1"/>
              </p:cNvSpPr>
              <p:nvPr/>
            </p:nvSpPr>
            <p:spPr bwMode="auto">
              <a:xfrm flipH="1">
                <a:off x="2710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149"/>
              <p:cNvSpPr>
                <a:spLocks noChangeShapeType="1"/>
              </p:cNvSpPr>
              <p:nvPr/>
            </p:nvSpPr>
            <p:spPr bwMode="auto">
              <a:xfrm>
                <a:off x="2710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Line 150"/>
              <p:cNvSpPr>
                <a:spLocks noChangeShapeType="1"/>
              </p:cNvSpPr>
              <p:nvPr/>
            </p:nvSpPr>
            <p:spPr bwMode="auto">
              <a:xfrm flipH="1">
                <a:off x="2710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Line 151"/>
              <p:cNvSpPr>
                <a:spLocks noChangeShapeType="1"/>
              </p:cNvSpPr>
              <p:nvPr/>
            </p:nvSpPr>
            <p:spPr bwMode="auto">
              <a:xfrm>
                <a:off x="2710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Line 152"/>
              <p:cNvSpPr>
                <a:spLocks noChangeShapeType="1"/>
              </p:cNvSpPr>
              <p:nvPr/>
            </p:nvSpPr>
            <p:spPr bwMode="auto">
              <a:xfrm flipH="1">
                <a:off x="2710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153"/>
              <p:cNvSpPr>
                <a:spLocks noChangeShapeType="1"/>
              </p:cNvSpPr>
              <p:nvPr/>
            </p:nvSpPr>
            <p:spPr bwMode="auto">
              <a:xfrm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154"/>
              <p:cNvSpPr>
                <a:spLocks noChangeShapeType="1"/>
              </p:cNvSpPr>
              <p:nvPr/>
            </p:nvSpPr>
            <p:spPr bwMode="auto">
              <a:xfrm flipH="1"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155"/>
              <p:cNvSpPr>
                <a:spLocks noChangeShapeType="1"/>
              </p:cNvSpPr>
              <p:nvPr/>
            </p:nvSpPr>
            <p:spPr bwMode="auto">
              <a:xfrm>
                <a:off x="2710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Line 156"/>
              <p:cNvSpPr>
                <a:spLocks noChangeShapeType="1"/>
              </p:cNvSpPr>
              <p:nvPr/>
            </p:nvSpPr>
            <p:spPr bwMode="auto">
              <a:xfrm flipH="1">
                <a:off x="2710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Line 157"/>
              <p:cNvSpPr>
                <a:spLocks noChangeShapeType="1"/>
              </p:cNvSpPr>
              <p:nvPr/>
            </p:nvSpPr>
            <p:spPr bwMode="auto">
              <a:xfrm>
                <a:off x="2710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Line 158"/>
              <p:cNvSpPr>
                <a:spLocks noChangeShapeType="1"/>
              </p:cNvSpPr>
              <p:nvPr/>
            </p:nvSpPr>
            <p:spPr bwMode="auto">
              <a:xfrm flipH="1">
                <a:off x="2710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Line 159"/>
              <p:cNvSpPr>
                <a:spLocks noChangeShapeType="1"/>
              </p:cNvSpPr>
              <p:nvPr/>
            </p:nvSpPr>
            <p:spPr bwMode="auto">
              <a:xfrm>
                <a:off x="2710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160"/>
              <p:cNvSpPr>
                <a:spLocks noChangeShapeType="1"/>
              </p:cNvSpPr>
              <p:nvPr/>
            </p:nvSpPr>
            <p:spPr bwMode="auto">
              <a:xfrm flipH="1">
                <a:off x="2710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161"/>
              <p:cNvSpPr>
                <a:spLocks noChangeShapeType="1"/>
              </p:cNvSpPr>
              <p:nvPr/>
            </p:nvSpPr>
            <p:spPr bwMode="auto">
              <a:xfrm>
                <a:off x="2710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162"/>
              <p:cNvSpPr>
                <a:spLocks noChangeShapeType="1"/>
              </p:cNvSpPr>
              <p:nvPr/>
            </p:nvSpPr>
            <p:spPr bwMode="auto">
              <a:xfrm flipH="1">
                <a:off x="2710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Line 163"/>
              <p:cNvSpPr>
                <a:spLocks noChangeShapeType="1"/>
              </p:cNvSpPr>
              <p:nvPr/>
            </p:nvSpPr>
            <p:spPr bwMode="auto">
              <a:xfrm>
                <a:off x="2710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Line 164"/>
              <p:cNvSpPr>
                <a:spLocks noChangeShapeType="1"/>
              </p:cNvSpPr>
              <p:nvPr/>
            </p:nvSpPr>
            <p:spPr bwMode="auto">
              <a:xfrm flipH="1">
                <a:off x="2710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Line 165"/>
              <p:cNvSpPr>
                <a:spLocks noChangeShapeType="1"/>
              </p:cNvSpPr>
              <p:nvPr/>
            </p:nvSpPr>
            <p:spPr bwMode="auto">
              <a:xfrm>
                <a:off x="2710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Line 166"/>
              <p:cNvSpPr>
                <a:spLocks noChangeShapeType="1"/>
              </p:cNvSpPr>
              <p:nvPr/>
            </p:nvSpPr>
            <p:spPr bwMode="auto">
              <a:xfrm flipH="1">
                <a:off x="2710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Line 167"/>
              <p:cNvSpPr>
                <a:spLocks noChangeShapeType="1"/>
              </p:cNvSpPr>
              <p:nvPr/>
            </p:nvSpPr>
            <p:spPr bwMode="auto">
              <a:xfrm>
                <a:off x="2710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Line 168"/>
              <p:cNvSpPr>
                <a:spLocks noChangeShapeType="1"/>
              </p:cNvSpPr>
              <p:nvPr/>
            </p:nvSpPr>
            <p:spPr bwMode="auto">
              <a:xfrm flipH="1">
                <a:off x="2710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Line 169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Line 170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Line 171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Line 172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Line 173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Line 174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Line 175"/>
              <p:cNvSpPr>
                <a:spLocks noChangeShapeType="1"/>
              </p:cNvSpPr>
              <p:nvPr/>
            </p:nvSpPr>
            <p:spPr bwMode="auto">
              <a:xfrm flipH="1">
                <a:off x="4953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Line 176"/>
              <p:cNvSpPr>
                <a:spLocks noChangeShapeType="1"/>
              </p:cNvSpPr>
              <p:nvPr/>
            </p:nvSpPr>
            <p:spPr bwMode="auto">
              <a:xfrm>
                <a:off x="4953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Line 177"/>
              <p:cNvSpPr>
                <a:spLocks noChangeShapeType="1"/>
              </p:cNvSpPr>
              <p:nvPr/>
            </p:nvSpPr>
            <p:spPr bwMode="auto">
              <a:xfrm flipH="1">
                <a:off x="4953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Line 178"/>
              <p:cNvSpPr>
                <a:spLocks noChangeShapeType="1"/>
              </p:cNvSpPr>
              <p:nvPr/>
            </p:nvSpPr>
            <p:spPr bwMode="auto">
              <a:xfrm>
                <a:off x="4953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Line 179"/>
              <p:cNvSpPr>
                <a:spLocks noChangeShapeType="1"/>
              </p:cNvSpPr>
              <p:nvPr/>
            </p:nvSpPr>
            <p:spPr bwMode="auto">
              <a:xfrm flipH="1">
                <a:off x="4953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Line 180"/>
              <p:cNvSpPr>
                <a:spLocks noChangeShapeType="1"/>
              </p:cNvSpPr>
              <p:nvPr/>
            </p:nvSpPr>
            <p:spPr bwMode="auto">
              <a:xfrm>
                <a:off x="4953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Line 181"/>
              <p:cNvSpPr>
                <a:spLocks noChangeShapeType="1"/>
              </p:cNvSpPr>
              <p:nvPr/>
            </p:nvSpPr>
            <p:spPr bwMode="auto">
              <a:xfrm flipH="1">
                <a:off x="4929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Line 182"/>
              <p:cNvSpPr>
                <a:spLocks noChangeShapeType="1"/>
              </p:cNvSpPr>
              <p:nvPr/>
            </p:nvSpPr>
            <p:spPr bwMode="auto">
              <a:xfrm>
                <a:off x="4929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Line 183"/>
              <p:cNvSpPr>
                <a:spLocks noChangeShapeType="1"/>
              </p:cNvSpPr>
              <p:nvPr/>
            </p:nvSpPr>
            <p:spPr bwMode="auto">
              <a:xfrm flipH="1">
                <a:off x="4953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Line 184"/>
              <p:cNvSpPr>
                <a:spLocks noChangeShapeType="1"/>
              </p:cNvSpPr>
              <p:nvPr/>
            </p:nvSpPr>
            <p:spPr bwMode="auto">
              <a:xfrm>
                <a:off x="4953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Line 185"/>
              <p:cNvSpPr>
                <a:spLocks noChangeShapeType="1"/>
              </p:cNvSpPr>
              <p:nvPr/>
            </p:nvSpPr>
            <p:spPr bwMode="auto">
              <a:xfrm flipH="1">
                <a:off x="4953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Line 186"/>
              <p:cNvSpPr>
                <a:spLocks noChangeShapeType="1"/>
              </p:cNvSpPr>
              <p:nvPr/>
            </p:nvSpPr>
            <p:spPr bwMode="auto">
              <a:xfrm>
                <a:off x="4953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Line 187"/>
              <p:cNvSpPr>
                <a:spLocks noChangeShapeType="1"/>
              </p:cNvSpPr>
              <p:nvPr/>
            </p:nvSpPr>
            <p:spPr bwMode="auto">
              <a:xfrm flipH="1">
                <a:off x="4953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Line 188"/>
              <p:cNvSpPr>
                <a:spLocks noChangeShapeType="1"/>
              </p:cNvSpPr>
              <p:nvPr/>
            </p:nvSpPr>
            <p:spPr bwMode="auto">
              <a:xfrm>
                <a:off x="4953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Line 189"/>
              <p:cNvSpPr>
                <a:spLocks noChangeShapeType="1"/>
              </p:cNvSpPr>
              <p:nvPr/>
            </p:nvSpPr>
            <p:spPr bwMode="auto">
              <a:xfrm flipH="1"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Line 190"/>
              <p:cNvSpPr>
                <a:spLocks noChangeShapeType="1"/>
              </p:cNvSpPr>
              <p:nvPr/>
            </p:nvSpPr>
            <p:spPr bwMode="auto">
              <a:xfrm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Line 191"/>
              <p:cNvSpPr>
                <a:spLocks noChangeShapeType="1"/>
              </p:cNvSpPr>
              <p:nvPr/>
            </p:nvSpPr>
            <p:spPr bwMode="auto">
              <a:xfrm flipH="1">
                <a:off x="4953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Line 192"/>
              <p:cNvSpPr>
                <a:spLocks noChangeShapeType="1"/>
              </p:cNvSpPr>
              <p:nvPr/>
            </p:nvSpPr>
            <p:spPr bwMode="auto">
              <a:xfrm>
                <a:off x="4953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Line 193"/>
              <p:cNvSpPr>
                <a:spLocks noChangeShapeType="1"/>
              </p:cNvSpPr>
              <p:nvPr/>
            </p:nvSpPr>
            <p:spPr bwMode="auto">
              <a:xfrm flipH="1">
                <a:off x="4953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Line 194"/>
              <p:cNvSpPr>
                <a:spLocks noChangeShapeType="1"/>
              </p:cNvSpPr>
              <p:nvPr/>
            </p:nvSpPr>
            <p:spPr bwMode="auto">
              <a:xfrm>
                <a:off x="4953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Line 195"/>
              <p:cNvSpPr>
                <a:spLocks noChangeShapeType="1"/>
              </p:cNvSpPr>
              <p:nvPr/>
            </p:nvSpPr>
            <p:spPr bwMode="auto">
              <a:xfrm flipH="1">
                <a:off x="4953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Line 196"/>
              <p:cNvSpPr>
                <a:spLocks noChangeShapeType="1"/>
              </p:cNvSpPr>
              <p:nvPr/>
            </p:nvSpPr>
            <p:spPr bwMode="auto">
              <a:xfrm>
                <a:off x="4953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Line 197"/>
              <p:cNvSpPr>
                <a:spLocks noChangeShapeType="1"/>
              </p:cNvSpPr>
              <p:nvPr/>
            </p:nvSpPr>
            <p:spPr bwMode="auto">
              <a:xfrm flipH="1">
                <a:off x="4929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Line 198"/>
              <p:cNvSpPr>
                <a:spLocks noChangeShapeType="1"/>
              </p:cNvSpPr>
              <p:nvPr/>
            </p:nvSpPr>
            <p:spPr bwMode="auto">
              <a:xfrm>
                <a:off x="4929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Line 199"/>
              <p:cNvSpPr>
                <a:spLocks noChangeShapeType="1"/>
              </p:cNvSpPr>
              <p:nvPr/>
            </p:nvSpPr>
            <p:spPr bwMode="auto">
              <a:xfrm flipH="1">
                <a:off x="4953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Line 200"/>
              <p:cNvSpPr>
                <a:spLocks noChangeShapeType="1"/>
              </p:cNvSpPr>
              <p:nvPr/>
            </p:nvSpPr>
            <p:spPr bwMode="auto">
              <a:xfrm>
                <a:off x="4953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Line 201"/>
              <p:cNvSpPr>
                <a:spLocks noChangeShapeType="1"/>
              </p:cNvSpPr>
              <p:nvPr/>
            </p:nvSpPr>
            <p:spPr bwMode="auto">
              <a:xfrm flipH="1">
                <a:off x="4953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Line 202"/>
              <p:cNvSpPr>
                <a:spLocks noChangeShapeType="1"/>
              </p:cNvSpPr>
              <p:nvPr/>
            </p:nvSpPr>
            <p:spPr bwMode="auto">
              <a:xfrm>
                <a:off x="4953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Line 203"/>
              <p:cNvSpPr>
                <a:spLocks noChangeShapeType="1"/>
              </p:cNvSpPr>
              <p:nvPr/>
            </p:nvSpPr>
            <p:spPr bwMode="auto">
              <a:xfrm flipH="1">
                <a:off x="4953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Line 204"/>
              <p:cNvSpPr>
                <a:spLocks noChangeShapeType="1"/>
              </p:cNvSpPr>
              <p:nvPr/>
            </p:nvSpPr>
            <p:spPr bwMode="auto">
              <a:xfrm>
                <a:off x="4953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10" name="Line 206"/>
            <p:cNvSpPr>
              <a:spLocks noChangeShapeType="1"/>
            </p:cNvSpPr>
            <p:nvPr/>
          </p:nvSpPr>
          <p:spPr bwMode="auto">
            <a:xfrm flipH="1">
              <a:off x="4929" y="1492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Line 207"/>
            <p:cNvSpPr>
              <a:spLocks noChangeShapeType="1"/>
            </p:cNvSpPr>
            <p:nvPr/>
          </p:nvSpPr>
          <p:spPr bwMode="auto">
            <a:xfrm>
              <a:off x="4929" y="1492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2770" y="2779"/>
              <a:ext cx="144" cy="4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Rectangle 209"/>
            <p:cNvSpPr>
              <a:spLocks noChangeArrowheads="1"/>
            </p:cNvSpPr>
            <p:nvPr/>
          </p:nvSpPr>
          <p:spPr bwMode="auto">
            <a:xfrm>
              <a:off x="2770" y="2779"/>
              <a:ext cx="144" cy="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2914" y="2670"/>
              <a:ext cx="145" cy="15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11"/>
            <p:cNvSpPr>
              <a:spLocks noChangeArrowheads="1"/>
            </p:cNvSpPr>
            <p:nvPr/>
          </p:nvSpPr>
          <p:spPr bwMode="auto">
            <a:xfrm>
              <a:off x="2914" y="2670"/>
              <a:ext cx="145" cy="1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Rectangle 212"/>
            <p:cNvSpPr>
              <a:spLocks noChangeArrowheads="1"/>
            </p:cNvSpPr>
            <p:nvPr/>
          </p:nvSpPr>
          <p:spPr bwMode="auto">
            <a:xfrm>
              <a:off x="3059" y="2436"/>
              <a:ext cx="138" cy="391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Rectangle 213"/>
            <p:cNvSpPr>
              <a:spLocks noChangeArrowheads="1"/>
            </p:cNvSpPr>
            <p:nvPr/>
          </p:nvSpPr>
          <p:spPr bwMode="auto">
            <a:xfrm>
              <a:off x="3059" y="2436"/>
              <a:ext cx="138" cy="3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Rectangle 214"/>
            <p:cNvSpPr>
              <a:spLocks noChangeArrowheads="1"/>
            </p:cNvSpPr>
            <p:nvPr/>
          </p:nvSpPr>
          <p:spPr bwMode="auto">
            <a:xfrm>
              <a:off x="3197" y="2117"/>
              <a:ext cx="144" cy="71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Rectangle 215"/>
            <p:cNvSpPr>
              <a:spLocks noChangeArrowheads="1"/>
            </p:cNvSpPr>
            <p:nvPr/>
          </p:nvSpPr>
          <p:spPr bwMode="auto">
            <a:xfrm>
              <a:off x="3197" y="2117"/>
              <a:ext cx="144" cy="7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Rectangle 216"/>
            <p:cNvSpPr>
              <a:spLocks noChangeArrowheads="1"/>
            </p:cNvSpPr>
            <p:nvPr/>
          </p:nvSpPr>
          <p:spPr bwMode="auto">
            <a:xfrm>
              <a:off x="3341" y="1690"/>
              <a:ext cx="145" cy="113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Rectangle 217"/>
            <p:cNvSpPr>
              <a:spLocks noChangeArrowheads="1"/>
            </p:cNvSpPr>
            <p:nvPr/>
          </p:nvSpPr>
          <p:spPr bwMode="auto">
            <a:xfrm>
              <a:off x="3341" y="1690"/>
              <a:ext cx="145" cy="11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Rectangle 218"/>
            <p:cNvSpPr>
              <a:spLocks noChangeArrowheads="1"/>
            </p:cNvSpPr>
            <p:nvPr/>
          </p:nvSpPr>
          <p:spPr bwMode="auto">
            <a:xfrm>
              <a:off x="3486" y="2809"/>
              <a:ext cx="138" cy="1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Rectangle 219"/>
            <p:cNvSpPr>
              <a:spLocks noChangeArrowheads="1"/>
            </p:cNvSpPr>
            <p:nvPr/>
          </p:nvSpPr>
          <p:spPr bwMode="auto">
            <a:xfrm>
              <a:off x="3486" y="2809"/>
              <a:ext cx="138" cy="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Line 220"/>
            <p:cNvSpPr>
              <a:spLocks noChangeShapeType="1"/>
            </p:cNvSpPr>
            <p:nvPr/>
          </p:nvSpPr>
          <p:spPr bwMode="auto">
            <a:xfrm>
              <a:off x="3624" y="282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Line 221"/>
            <p:cNvSpPr>
              <a:spLocks noChangeShapeType="1"/>
            </p:cNvSpPr>
            <p:nvPr/>
          </p:nvSpPr>
          <p:spPr bwMode="auto">
            <a:xfrm>
              <a:off x="3768" y="2827"/>
              <a:ext cx="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Line 222"/>
            <p:cNvSpPr>
              <a:spLocks noChangeShapeType="1"/>
            </p:cNvSpPr>
            <p:nvPr/>
          </p:nvSpPr>
          <p:spPr bwMode="auto">
            <a:xfrm>
              <a:off x="3913" y="282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Line 223"/>
            <p:cNvSpPr>
              <a:spLocks noChangeShapeType="1"/>
            </p:cNvSpPr>
            <p:nvPr/>
          </p:nvSpPr>
          <p:spPr bwMode="auto">
            <a:xfrm>
              <a:off x="4057" y="2827"/>
              <a:ext cx="1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Line 224"/>
            <p:cNvSpPr>
              <a:spLocks noChangeShapeType="1"/>
            </p:cNvSpPr>
            <p:nvPr/>
          </p:nvSpPr>
          <p:spPr bwMode="auto">
            <a:xfrm>
              <a:off x="4195" y="2827"/>
              <a:ext cx="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Rectangle 225"/>
            <p:cNvSpPr>
              <a:spLocks noChangeArrowheads="1"/>
            </p:cNvSpPr>
            <p:nvPr/>
          </p:nvSpPr>
          <p:spPr bwMode="auto">
            <a:xfrm>
              <a:off x="4340" y="2634"/>
              <a:ext cx="144" cy="193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Rectangle 226"/>
            <p:cNvSpPr>
              <a:spLocks noChangeArrowheads="1"/>
            </p:cNvSpPr>
            <p:nvPr/>
          </p:nvSpPr>
          <p:spPr bwMode="auto">
            <a:xfrm>
              <a:off x="4340" y="2634"/>
              <a:ext cx="144" cy="1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Rectangle 227"/>
            <p:cNvSpPr>
              <a:spLocks noChangeArrowheads="1"/>
            </p:cNvSpPr>
            <p:nvPr/>
          </p:nvSpPr>
          <p:spPr bwMode="auto">
            <a:xfrm>
              <a:off x="4484" y="2322"/>
              <a:ext cx="138" cy="50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Rectangle 228"/>
            <p:cNvSpPr>
              <a:spLocks noChangeArrowheads="1"/>
            </p:cNvSpPr>
            <p:nvPr/>
          </p:nvSpPr>
          <p:spPr bwMode="auto">
            <a:xfrm>
              <a:off x="4484" y="2322"/>
              <a:ext cx="138" cy="5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Rectangle 229"/>
            <p:cNvSpPr>
              <a:spLocks noChangeArrowheads="1"/>
            </p:cNvSpPr>
            <p:nvPr/>
          </p:nvSpPr>
          <p:spPr bwMode="auto">
            <a:xfrm>
              <a:off x="4622" y="2725"/>
              <a:ext cx="145" cy="102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Rectangle 230"/>
            <p:cNvSpPr>
              <a:spLocks noChangeArrowheads="1"/>
            </p:cNvSpPr>
            <p:nvPr/>
          </p:nvSpPr>
          <p:spPr bwMode="auto">
            <a:xfrm>
              <a:off x="4622" y="2725"/>
              <a:ext cx="145" cy="1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Line 231"/>
            <p:cNvSpPr>
              <a:spLocks noChangeShapeType="1"/>
            </p:cNvSpPr>
            <p:nvPr/>
          </p:nvSpPr>
          <p:spPr bwMode="auto">
            <a:xfrm>
              <a:off x="4767" y="282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Rectangle 232"/>
            <p:cNvSpPr>
              <a:spLocks noChangeArrowheads="1"/>
            </p:cNvSpPr>
            <p:nvPr/>
          </p:nvSpPr>
          <p:spPr bwMode="auto">
            <a:xfrm>
              <a:off x="3273" y="3001"/>
              <a:ext cx="12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600" dirty="0" smtClean="0"/>
                <a:t>Log10(Four Variables)</a:t>
              </a:r>
              <a:endPara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" name="Rectangle 233"/>
            <p:cNvSpPr>
              <a:spLocks noChangeArrowheads="1"/>
            </p:cNvSpPr>
            <p:nvPr/>
          </p:nvSpPr>
          <p:spPr bwMode="auto">
            <a:xfrm>
              <a:off x="3515" y="1307"/>
              <a:ext cx="6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for Xi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34"/>
            <p:cNvSpPr>
              <a:spLocks noChangeArrowheads="1"/>
            </p:cNvSpPr>
            <p:nvPr/>
          </p:nvSpPr>
          <p:spPr bwMode="auto">
            <a:xfrm>
              <a:off x="2686" y="2893"/>
              <a:ext cx="16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-0,3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35"/>
            <p:cNvSpPr>
              <a:spLocks noChangeArrowheads="1"/>
            </p:cNvSpPr>
            <p:nvPr/>
          </p:nvSpPr>
          <p:spPr bwMode="auto">
            <a:xfrm>
              <a:off x="3053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0,7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36"/>
            <p:cNvSpPr>
              <a:spLocks noChangeArrowheads="1"/>
            </p:cNvSpPr>
            <p:nvPr/>
          </p:nvSpPr>
          <p:spPr bwMode="auto">
            <a:xfrm>
              <a:off x="3414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1,7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37"/>
            <p:cNvSpPr>
              <a:spLocks noChangeArrowheads="1"/>
            </p:cNvSpPr>
            <p:nvPr/>
          </p:nvSpPr>
          <p:spPr bwMode="auto">
            <a:xfrm>
              <a:off x="3769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2,7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38"/>
            <p:cNvSpPr>
              <a:spLocks noChangeArrowheads="1"/>
            </p:cNvSpPr>
            <p:nvPr/>
          </p:nvSpPr>
          <p:spPr bwMode="auto">
            <a:xfrm>
              <a:off x="4123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3,7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39"/>
            <p:cNvSpPr>
              <a:spLocks noChangeArrowheads="1"/>
            </p:cNvSpPr>
            <p:nvPr/>
          </p:nvSpPr>
          <p:spPr bwMode="auto">
            <a:xfrm>
              <a:off x="4484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4,7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40"/>
            <p:cNvSpPr>
              <a:spLocks noChangeArrowheads="1"/>
            </p:cNvSpPr>
            <p:nvPr/>
          </p:nvSpPr>
          <p:spPr bwMode="auto">
            <a:xfrm>
              <a:off x="4839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5,7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41"/>
            <p:cNvSpPr>
              <a:spLocks noChangeArrowheads="1"/>
            </p:cNvSpPr>
            <p:nvPr/>
          </p:nvSpPr>
          <p:spPr bwMode="auto">
            <a:xfrm>
              <a:off x="2602" y="2785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42"/>
            <p:cNvSpPr>
              <a:spLocks noChangeArrowheads="1"/>
            </p:cNvSpPr>
            <p:nvPr/>
          </p:nvSpPr>
          <p:spPr bwMode="auto">
            <a:xfrm>
              <a:off x="2518" y="2454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43"/>
            <p:cNvSpPr>
              <a:spLocks noChangeArrowheads="1"/>
            </p:cNvSpPr>
            <p:nvPr/>
          </p:nvSpPr>
          <p:spPr bwMode="auto">
            <a:xfrm>
              <a:off x="2518" y="2118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44"/>
            <p:cNvSpPr>
              <a:spLocks noChangeArrowheads="1"/>
            </p:cNvSpPr>
            <p:nvPr/>
          </p:nvSpPr>
          <p:spPr bwMode="auto">
            <a:xfrm>
              <a:off x="2518" y="1781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45"/>
            <p:cNvSpPr>
              <a:spLocks noChangeArrowheads="1"/>
            </p:cNvSpPr>
            <p:nvPr/>
          </p:nvSpPr>
          <p:spPr bwMode="auto">
            <a:xfrm>
              <a:off x="2518" y="1450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46"/>
            <p:cNvSpPr>
              <a:spLocks noChangeArrowheads="1"/>
            </p:cNvSpPr>
            <p:nvPr/>
          </p:nvSpPr>
          <p:spPr bwMode="auto">
            <a:xfrm rot="16200000">
              <a:off x="2212" y="2026"/>
              <a:ext cx="40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b="1" dirty="0" smtClean="0">
                  <a:solidFill>
                    <a:srgbClr val="000000"/>
                  </a:solidFill>
                </a:rPr>
                <a:t>Frequency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354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2023-03-26T18:16:38Z</dcterms:created>
  <dcterms:modified xsi:type="dcterms:W3CDTF">2023-03-26T18:17:08Z</dcterms:modified>
</cp:coreProperties>
</file>