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B1AF-5375-C4CB-3824-EEAF7D68A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8DFDF-DCF7-F112-2C0F-3F7F0F51F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700ED-55F4-B62D-AD1E-F82DD04A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FFC-3595-41AB-ACD4-47AEB03EC2AE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D2C6C-CAEA-A8CD-43EA-EF148E15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60F87-AF95-35F2-3D02-A245AFF4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4369-FE8E-443F-BF0F-904598BFF7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DA54-7824-79C8-03DF-36217FC1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72854-95A0-DFAF-613B-4F941554A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9FBEB-D7C1-694C-9AA5-7FEF6AA4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FFC-3595-41AB-ACD4-47AEB03EC2AE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856CB-5928-1D0E-AB9B-1C90BB5B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580ED-43C3-35CF-0CDC-40D9D4C9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4369-FE8E-443F-BF0F-904598BFF7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5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71FEB-2EC3-0C4E-E7A8-5E6EECD53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274B5-9F0F-ABF5-942C-47EF1384F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79CC7-65E4-CEF9-C2AF-EADF9450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FFC-3595-41AB-ACD4-47AEB03EC2AE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9141D-6A1E-7ED1-7330-B5F3136C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C4A98-56E5-481D-6054-3D9B5447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4369-FE8E-443F-BF0F-904598BFF7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9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D5AD-AD38-6310-F4DA-B1F66847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CCC92-770B-70DD-4685-1C84E8A46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53C2A-C648-D7E6-6521-4FA60B05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FFC-3595-41AB-ACD4-47AEB03EC2AE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47D3-4E4E-C968-43A8-F667AA73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C778E-C358-8553-552D-35CCCFF4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4369-FE8E-443F-BF0F-904598BFF7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5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AF8F-CC07-9F8C-D3B5-B53B942B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B9CD6-C657-40E3-5ACF-D558A403F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C75C9-CABE-9877-4D94-1310D62A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FFC-3595-41AB-ACD4-47AEB03EC2AE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37C11-5747-1E62-3FAC-5EAA3DD5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C569-512B-F9A5-46F0-D9DB7653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4369-FE8E-443F-BF0F-904598BFF7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3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03A1-62E7-6E7D-BA95-00054B17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7B5AA-5778-D286-B2D2-8D8A60F92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5C65B-064B-493B-F3F1-1B8C31CB7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E12B7-FFE0-1DA1-6704-E52D9A17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FFC-3595-41AB-ACD4-47AEB03EC2AE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64985-F9F1-95EA-693C-FAD61F85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2FBB8-7949-62F8-2AFC-706256EB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4369-FE8E-443F-BF0F-904598BFF7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9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1667-D114-5F3C-30E9-7A021F68B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57E65-437D-8F07-9405-3B8D096DE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42389-0593-6594-318E-A65FDBF57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98CA8-F1CD-8E66-3F76-7B2CE39F4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FCC15-FF52-398E-F0A1-DD184A4DD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41BF9-BE3C-34B7-BF61-FD4E8A47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FFC-3595-41AB-ACD4-47AEB03EC2AE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E2161-0CCC-8F3F-536F-8DA7F72A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009EC-5213-2DA2-77AE-A775FBD3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4369-FE8E-443F-BF0F-904598BFF7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1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B750-960C-FD4B-2D1A-6981453D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DFFE0-F377-3A7A-C88C-09539791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FFC-3595-41AB-ACD4-47AEB03EC2AE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27324-CF2F-66FF-B8BA-489EA60A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96316-F123-2F24-F7A9-F328A844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4369-FE8E-443F-BF0F-904598BFF7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0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B4B2D-605A-8256-4E97-D676DDFF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FFC-3595-41AB-ACD4-47AEB03EC2AE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F65FC-5EA7-A2E9-EF46-B16BFF30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EAB77-1A19-7118-201E-E85E594B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4369-FE8E-443F-BF0F-904598BFF7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AF9E-A7A2-D632-35DF-6271AD15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C511E-1C11-0F34-E271-19567BFD9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DD673-D6FF-FC55-87D6-E39F3A34A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AF6C3-44E6-E336-E6C8-219B80AA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FFC-3595-41AB-ACD4-47AEB03EC2AE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639DF-51C4-AD10-4BFD-9B5ACEA7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4F85A-6E37-5604-3F20-AF2E1EFC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4369-FE8E-443F-BF0F-904598BFF7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8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FC23-6AD9-6AFE-749C-E972728F4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BBE57-16D9-0892-E988-B47D9727A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A2ABA-642A-D020-8822-91B0A84AD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21E7D-A248-31C2-3663-8E856CE4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FFC-3595-41AB-ACD4-47AEB03EC2AE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CDF27-38CC-C64A-FA95-C38490E8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99DE1-4FE8-2A43-C40F-2F2825B4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4369-FE8E-443F-BF0F-904598BFF7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2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B0FEC-7B8C-B470-E261-56CABD496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E162D-1D2E-F2D6-B63F-1BA54AFB1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1E71-5011-4805-A071-5D240DAE9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F1FFC-3595-41AB-ACD4-47AEB03EC2AE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52EBE-C726-2F0D-E393-E8CCEABD9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4E83D-8DFF-D522-FEA1-092FFF187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14369-FE8E-443F-BF0F-904598BFF7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0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7" name="Group 816">
            <a:extLst>
              <a:ext uri="{FF2B5EF4-FFF2-40B4-BE49-F238E27FC236}">
                <a16:creationId xmlns:a16="http://schemas.microsoft.com/office/drawing/2014/main" id="{E4F96FBA-7AB8-F577-BE97-D154F66ACE5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14538" y="871538"/>
            <a:ext cx="8162925" cy="5114925"/>
            <a:chOff x="1269" y="549"/>
            <a:chExt cx="5142" cy="3222"/>
          </a:xfrm>
        </p:grpSpPr>
        <p:sp>
          <p:nvSpPr>
            <p:cNvPr id="818" name="AutoShape 815">
              <a:extLst>
                <a:ext uri="{FF2B5EF4-FFF2-40B4-BE49-F238E27FC236}">
                  <a16:creationId xmlns:a16="http://schemas.microsoft.com/office/drawing/2014/main" id="{7CCCF9D4-7CDC-E8C7-22D1-73E0E2CE6E5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69" y="549"/>
              <a:ext cx="5142" cy="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19" name="Group 1017">
              <a:extLst>
                <a:ext uri="{FF2B5EF4-FFF2-40B4-BE49-F238E27FC236}">
                  <a16:creationId xmlns:a16="http://schemas.microsoft.com/office/drawing/2014/main" id="{B42AB31F-7097-4F82-E9F9-AEB475565F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0" y="1209"/>
              <a:ext cx="3803" cy="1900"/>
              <a:chOff x="2330" y="1209"/>
              <a:chExt cx="3803" cy="1900"/>
            </a:xfrm>
          </p:grpSpPr>
          <p:sp>
            <p:nvSpPr>
              <p:cNvPr id="1429" name="Rectangle 818">
                <a:extLst>
                  <a:ext uri="{FF2B5EF4-FFF2-40B4-BE49-F238E27FC236}">
                    <a16:creationId xmlns:a16="http://schemas.microsoft.com/office/drawing/2014/main" id="{4D9C0E70-963E-8B6E-A0A1-87C1A0D19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1209"/>
                <a:ext cx="3013" cy="18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0" name="Rectangle 819">
                <a:extLst>
                  <a:ext uri="{FF2B5EF4-FFF2-40B4-BE49-F238E27FC236}">
                    <a16:creationId xmlns:a16="http://schemas.microsoft.com/office/drawing/2014/main" id="{2A46FA0F-9D6E-0F8F-00FA-AF201825A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1218"/>
                <a:ext cx="752" cy="26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1" name="Line 820">
                <a:extLst>
                  <a:ext uri="{FF2B5EF4-FFF2-40B4-BE49-F238E27FC236}">
                    <a16:creationId xmlns:a16="http://schemas.microsoft.com/office/drawing/2014/main" id="{5E90585D-9CD7-103E-B47E-A49D6E576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31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2" name="Line 821">
                <a:extLst>
                  <a:ext uri="{FF2B5EF4-FFF2-40B4-BE49-F238E27FC236}">
                    <a16:creationId xmlns:a16="http://schemas.microsoft.com/office/drawing/2014/main" id="{DBD84324-BDBA-E7B4-2A23-55A1E94E5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31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3" name="Line 822">
                <a:extLst>
                  <a:ext uri="{FF2B5EF4-FFF2-40B4-BE49-F238E27FC236}">
                    <a16:creationId xmlns:a16="http://schemas.microsoft.com/office/drawing/2014/main" id="{2D143363-59B3-2683-011C-6CF817047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4" name="Line 823">
                <a:extLst>
                  <a:ext uri="{FF2B5EF4-FFF2-40B4-BE49-F238E27FC236}">
                    <a16:creationId xmlns:a16="http://schemas.microsoft.com/office/drawing/2014/main" id="{47872744-4913-BA92-FB1E-883AD9487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5" name="Line 824">
                <a:extLst>
                  <a:ext uri="{FF2B5EF4-FFF2-40B4-BE49-F238E27FC236}">
                    <a16:creationId xmlns:a16="http://schemas.microsoft.com/office/drawing/2014/main" id="{DB15670E-C645-C15F-824E-8DE5A03A11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6" name="Line 825">
                <a:extLst>
                  <a:ext uri="{FF2B5EF4-FFF2-40B4-BE49-F238E27FC236}">
                    <a16:creationId xmlns:a16="http://schemas.microsoft.com/office/drawing/2014/main" id="{442F83A9-B2EF-CC83-998C-034C720BF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7" name="Line 826">
                <a:extLst>
                  <a:ext uri="{FF2B5EF4-FFF2-40B4-BE49-F238E27FC236}">
                    <a16:creationId xmlns:a16="http://schemas.microsoft.com/office/drawing/2014/main" id="{3726129F-4E49-DBF3-3FD9-A3288DD2BA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8" name="Line 827">
                <a:extLst>
                  <a:ext uri="{FF2B5EF4-FFF2-40B4-BE49-F238E27FC236}">
                    <a16:creationId xmlns:a16="http://schemas.microsoft.com/office/drawing/2014/main" id="{BD8AE53C-37D2-528A-4AEE-857315F33C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9" name="Line 828">
                <a:extLst>
                  <a:ext uri="{FF2B5EF4-FFF2-40B4-BE49-F238E27FC236}">
                    <a16:creationId xmlns:a16="http://schemas.microsoft.com/office/drawing/2014/main" id="{6E0B0A1E-7288-1E65-3017-287D83128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0" name="Line 829">
                <a:extLst>
                  <a:ext uri="{FF2B5EF4-FFF2-40B4-BE49-F238E27FC236}">
                    <a16:creationId xmlns:a16="http://schemas.microsoft.com/office/drawing/2014/main" id="{ECE6DAD1-6882-A54D-4391-EDC5D74B8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1" name="Line 830">
                <a:extLst>
                  <a:ext uri="{FF2B5EF4-FFF2-40B4-BE49-F238E27FC236}">
                    <a16:creationId xmlns:a16="http://schemas.microsoft.com/office/drawing/2014/main" id="{94D92168-393A-9916-9912-8B949FF938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2" name="Line 831">
                <a:extLst>
                  <a:ext uri="{FF2B5EF4-FFF2-40B4-BE49-F238E27FC236}">
                    <a16:creationId xmlns:a16="http://schemas.microsoft.com/office/drawing/2014/main" id="{36787E6E-40DA-CDB7-3E72-33C49413C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3" name="Line 832">
                <a:extLst>
                  <a:ext uri="{FF2B5EF4-FFF2-40B4-BE49-F238E27FC236}">
                    <a16:creationId xmlns:a16="http://schemas.microsoft.com/office/drawing/2014/main" id="{4C6F0E92-D9DF-35CF-E596-A2E475DEA3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4" name="Line 833">
                <a:extLst>
                  <a:ext uri="{FF2B5EF4-FFF2-40B4-BE49-F238E27FC236}">
                    <a16:creationId xmlns:a16="http://schemas.microsoft.com/office/drawing/2014/main" id="{FE3BA979-9CF6-F5DF-C774-D6A1A8570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5" name="Line 834">
                <a:extLst>
                  <a:ext uri="{FF2B5EF4-FFF2-40B4-BE49-F238E27FC236}">
                    <a16:creationId xmlns:a16="http://schemas.microsoft.com/office/drawing/2014/main" id="{E20BBB56-6FAE-4A2D-B5E0-0F61AA768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6" name="Line 835">
                <a:extLst>
                  <a:ext uri="{FF2B5EF4-FFF2-40B4-BE49-F238E27FC236}">
                    <a16:creationId xmlns:a16="http://schemas.microsoft.com/office/drawing/2014/main" id="{3BF61694-FD92-E9F9-D9A9-70F2C7AA8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7" name="Line 836">
                <a:extLst>
                  <a:ext uri="{FF2B5EF4-FFF2-40B4-BE49-F238E27FC236}">
                    <a16:creationId xmlns:a16="http://schemas.microsoft.com/office/drawing/2014/main" id="{753FF68A-7D89-8F0C-8729-593EE3175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8" name="Line 837">
                <a:extLst>
                  <a:ext uri="{FF2B5EF4-FFF2-40B4-BE49-F238E27FC236}">
                    <a16:creationId xmlns:a16="http://schemas.microsoft.com/office/drawing/2014/main" id="{AD0D927D-785A-8119-CAC6-AB8E1191B8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9" name="Line 838">
                <a:extLst>
                  <a:ext uri="{FF2B5EF4-FFF2-40B4-BE49-F238E27FC236}">
                    <a16:creationId xmlns:a16="http://schemas.microsoft.com/office/drawing/2014/main" id="{B9BFD649-6791-EE5A-FD5D-68C124DB0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0" name="Line 839">
                <a:extLst>
                  <a:ext uri="{FF2B5EF4-FFF2-40B4-BE49-F238E27FC236}">
                    <a16:creationId xmlns:a16="http://schemas.microsoft.com/office/drawing/2014/main" id="{B5694DDF-2C86-C837-655B-32F35FD7DE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1" name="Line 840">
                <a:extLst>
                  <a:ext uri="{FF2B5EF4-FFF2-40B4-BE49-F238E27FC236}">
                    <a16:creationId xmlns:a16="http://schemas.microsoft.com/office/drawing/2014/main" id="{521BB7D4-6044-FC62-5CB0-B77564094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2" name="Line 841">
                <a:extLst>
                  <a:ext uri="{FF2B5EF4-FFF2-40B4-BE49-F238E27FC236}">
                    <a16:creationId xmlns:a16="http://schemas.microsoft.com/office/drawing/2014/main" id="{6BD5F413-47AF-EFBF-C7F8-CDB9F888B0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3" name="Line 842">
                <a:extLst>
                  <a:ext uri="{FF2B5EF4-FFF2-40B4-BE49-F238E27FC236}">
                    <a16:creationId xmlns:a16="http://schemas.microsoft.com/office/drawing/2014/main" id="{CEB92F48-08B1-3767-8BBF-C81C2EDF7B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4" name="Line 843">
                <a:extLst>
                  <a:ext uri="{FF2B5EF4-FFF2-40B4-BE49-F238E27FC236}">
                    <a16:creationId xmlns:a16="http://schemas.microsoft.com/office/drawing/2014/main" id="{02B93675-B84A-9387-C7BC-06FB08FB5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5" name="Line 844">
                <a:extLst>
                  <a:ext uri="{FF2B5EF4-FFF2-40B4-BE49-F238E27FC236}">
                    <a16:creationId xmlns:a16="http://schemas.microsoft.com/office/drawing/2014/main" id="{A7E3C6F4-D559-1D75-AE5B-1B3C18409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6" name="Line 845">
                <a:extLst>
                  <a:ext uri="{FF2B5EF4-FFF2-40B4-BE49-F238E27FC236}">
                    <a16:creationId xmlns:a16="http://schemas.microsoft.com/office/drawing/2014/main" id="{158768FF-56D8-1543-5EDF-358844B51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7" name="Line 846">
                <a:extLst>
                  <a:ext uri="{FF2B5EF4-FFF2-40B4-BE49-F238E27FC236}">
                    <a16:creationId xmlns:a16="http://schemas.microsoft.com/office/drawing/2014/main" id="{EA542092-B449-6D0E-21E4-12391A301F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8" name="Line 847">
                <a:extLst>
                  <a:ext uri="{FF2B5EF4-FFF2-40B4-BE49-F238E27FC236}">
                    <a16:creationId xmlns:a16="http://schemas.microsoft.com/office/drawing/2014/main" id="{D53D02CF-15AB-0BEB-F9C4-AE2B05C95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9" name="Line 848">
                <a:extLst>
                  <a:ext uri="{FF2B5EF4-FFF2-40B4-BE49-F238E27FC236}">
                    <a16:creationId xmlns:a16="http://schemas.microsoft.com/office/drawing/2014/main" id="{EE6FFB9F-A7B6-005E-3157-6101EC0F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0" name="Line 849">
                <a:extLst>
                  <a:ext uri="{FF2B5EF4-FFF2-40B4-BE49-F238E27FC236}">
                    <a16:creationId xmlns:a16="http://schemas.microsoft.com/office/drawing/2014/main" id="{D5274093-AE41-9D2C-FA88-CF52F9CB0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1" name="Line 850">
                <a:extLst>
                  <a:ext uri="{FF2B5EF4-FFF2-40B4-BE49-F238E27FC236}">
                    <a16:creationId xmlns:a16="http://schemas.microsoft.com/office/drawing/2014/main" id="{F2147725-2A07-5B71-DEF1-539B94B486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2" name="Line 851">
                <a:extLst>
                  <a:ext uri="{FF2B5EF4-FFF2-40B4-BE49-F238E27FC236}">
                    <a16:creationId xmlns:a16="http://schemas.microsoft.com/office/drawing/2014/main" id="{59B3DE93-074C-0DA9-1365-A26CC10DB9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3" name="Line 852">
                <a:extLst>
                  <a:ext uri="{FF2B5EF4-FFF2-40B4-BE49-F238E27FC236}">
                    <a16:creationId xmlns:a16="http://schemas.microsoft.com/office/drawing/2014/main" id="{7B84C06D-EA2B-EE6B-829D-AC61ABA7D1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4" name="Line 853">
                <a:extLst>
                  <a:ext uri="{FF2B5EF4-FFF2-40B4-BE49-F238E27FC236}">
                    <a16:creationId xmlns:a16="http://schemas.microsoft.com/office/drawing/2014/main" id="{E562D0CF-BDE1-0782-C2B5-A320EA445C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5" name="Line 854">
                <a:extLst>
                  <a:ext uri="{FF2B5EF4-FFF2-40B4-BE49-F238E27FC236}">
                    <a16:creationId xmlns:a16="http://schemas.microsoft.com/office/drawing/2014/main" id="{4F4AECB7-A11F-E8E5-0992-9069DEBA5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6" name="Line 855">
                <a:extLst>
                  <a:ext uri="{FF2B5EF4-FFF2-40B4-BE49-F238E27FC236}">
                    <a16:creationId xmlns:a16="http://schemas.microsoft.com/office/drawing/2014/main" id="{9752232E-42B3-ABE4-9C21-A9C485111E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7" name="Line 856">
                <a:extLst>
                  <a:ext uri="{FF2B5EF4-FFF2-40B4-BE49-F238E27FC236}">
                    <a16:creationId xmlns:a16="http://schemas.microsoft.com/office/drawing/2014/main" id="{DE10B969-7A12-9EA8-AF2D-12A609542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8" name="Line 857">
                <a:extLst>
                  <a:ext uri="{FF2B5EF4-FFF2-40B4-BE49-F238E27FC236}">
                    <a16:creationId xmlns:a16="http://schemas.microsoft.com/office/drawing/2014/main" id="{BC9FC071-501A-923B-220C-981F5CFB77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9" name="Line 858">
                <a:extLst>
                  <a:ext uri="{FF2B5EF4-FFF2-40B4-BE49-F238E27FC236}">
                    <a16:creationId xmlns:a16="http://schemas.microsoft.com/office/drawing/2014/main" id="{AF26D295-6D54-9D33-BF60-38D5CA4FA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0" name="Line 859">
                <a:extLst>
                  <a:ext uri="{FF2B5EF4-FFF2-40B4-BE49-F238E27FC236}">
                    <a16:creationId xmlns:a16="http://schemas.microsoft.com/office/drawing/2014/main" id="{EAC6FE6D-9BC3-FDC8-D1D5-444E545B4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1" name="Line 860">
                <a:extLst>
                  <a:ext uri="{FF2B5EF4-FFF2-40B4-BE49-F238E27FC236}">
                    <a16:creationId xmlns:a16="http://schemas.microsoft.com/office/drawing/2014/main" id="{24453249-A52B-C70B-1035-FF4049FE6A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2" name="Line 861">
                <a:extLst>
                  <a:ext uri="{FF2B5EF4-FFF2-40B4-BE49-F238E27FC236}">
                    <a16:creationId xmlns:a16="http://schemas.microsoft.com/office/drawing/2014/main" id="{EEE1F8F1-18DD-B96C-E808-C75A0DF9B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3" name="Line 862">
                <a:extLst>
                  <a:ext uri="{FF2B5EF4-FFF2-40B4-BE49-F238E27FC236}">
                    <a16:creationId xmlns:a16="http://schemas.microsoft.com/office/drawing/2014/main" id="{B053D742-233D-7E49-5115-79526662B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4" name="Line 863">
                <a:extLst>
                  <a:ext uri="{FF2B5EF4-FFF2-40B4-BE49-F238E27FC236}">
                    <a16:creationId xmlns:a16="http://schemas.microsoft.com/office/drawing/2014/main" id="{4D694372-59AB-74A9-8F13-836E325D8D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5" name="Line 864">
                <a:extLst>
                  <a:ext uri="{FF2B5EF4-FFF2-40B4-BE49-F238E27FC236}">
                    <a16:creationId xmlns:a16="http://schemas.microsoft.com/office/drawing/2014/main" id="{B81D715E-C821-78B0-3ADA-48EC51458C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6" name="Line 865">
                <a:extLst>
                  <a:ext uri="{FF2B5EF4-FFF2-40B4-BE49-F238E27FC236}">
                    <a16:creationId xmlns:a16="http://schemas.microsoft.com/office/drawing/2014/main" id="{45F42916-C11B-B6EA-A64C-974175D6C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7" name="Line 866">
                <a:extLst>
                  <a:ext uri="{FF2B5EF4-FFF2-40B4-BE49-F238E27FC236}">
                    <a16:creationId xmlns:a16="http://schemas.microsoft.com/office/drawing/2014/main" id="{735E1D79-745E-3967-AEB2-89A84A5227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8" name="Line 867">
                <a:extLst>
                  <a:ext uri="{FF2B5EF4-FFF2-40B4-BE49-F238E27FC236}">
                    <a16:creationId xmlns:a16="http://schemas.microsoft.com/office/drawing/2014/main" id="{E13B7A4E-AEB5-77EF-C013-55A150A011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9" name="Line 868">
                <a:extLst>
                  <a:ext uri="{FF2B5EF4-FFF2-40B4-BE49-F238E27FC236}">
                    <a16:creationId xmlns:a16="http://schemas.microsoft.com/office/drawing/2014/main" id="{5CE1773B-1B78-C338-97A6-BA77C625C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3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0" name="Line 869">
                <a:extLst>
                  <a:ext uri="{FF2B5EF4-FFF2-40B4-BE49-F238E27FC236}">
                    <a16:creationId xmlns:a16="http://schemas.microsoft.com/office/drawing/2014/main" id="{4AEB1011-0082-CC55-FBAF-7287BF93B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1" name="Line 870">
                <a:extLst>
                  <a:ext uri="{FF2B5EF4-FFF2-40B4-BE49-F238E27FC236}">
                    <a16:creationId xmlns:a16="http://schemas.microsoft.com/office/drawing/2014/main" id="{D3F21888-3C6F-13BE-06CE-FCBD0681BF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2" name="Line 871">
                <a:extLst>
                  <a:ext uri="{FF2B5EF4-FFF2-40B4-BE49-F238E27FC236}">
                    <a16:creationId xmlns:a16="http://schemas.microsoft.com/office/drawing/2014/main" id="{70D5040A-B294-4EE1-81ED-B224E782EC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3" name="Line 872">
                <a:extLst>
                  <a:ext uri="{FF2B5EF4-FFF2-40B4-BE49-F238E27FC236}">
                    <a16:creationId xmlns:a16="http://schemas.microsoft.com/office/drawing/2014/main" id="{A826B351-DB60-BC3F-0FCF-02596C3CA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4" name="Line 873">
                <a:extLst>
                  <a:ext uri="{FF2B5EF4-FFF2-40B4-BE49-F238E27FC236}">
                    <a16:creationId xmlns:a16="http://schemas.microsoft.com/office/drawing/2014/main" id="{77F963A8-3AB5-1346-F109-911C1CAA73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5" name="Line 874">
                <a:extLst>
                  <a:ext uri="{FF2B5EF4-FFF2-40B4-BE49-F238E27FC236}">
                    <a16:creationId xmlns:a16="http://schemas.microsoft.com/office/drawing/2014/main" id="{933182D5-FFDC-92A4-7659-7B0398D6F9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6" name="Line 875">
                <a:extLst>
                  <a:ext uri="{FF2B5EF4-FFF2-40B4-BE49-F238E27FC236}">
                    <a16:creationId xmlns:a16="http://schemas.microsoft.com/office/drawing/2014/main" id="{AB62EA81-B23B-2C82-0CAE-09C3CBB73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2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7" name="Line 876">
                <a:extLst>
                  <a:ext uri="{FF2B5EF4-FFF2-40B4-BE49-F238E27FC236}">
                    <a16:creationId xmlns:a16="http://schemas.microsoft.com/office/drawing/2014/main" id="{F8955B9D-00C2-283E-FEAC-90CD0B03BC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8" name="Line 877">
                <a:extLst>
                  <a:ext uri="{FF2B5EF4-FFF2-40B4-BE49-F238E27FC236}">
                    <a16:creationId xmlns:a16="http://schemas.microsoft.com/office/drawing/2014/main" id="{DD82B136-1FE9-09D7-B254-B14449DC57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9" name="Line 878">
                <a:extLst>
                  <a:ext uri="{FF2B5EF4-FFF2-40B4-BE49-F238E27FC236}">
                    <a16:creationId xmlns:a16="http://schemas.microsoft.com/office/drawing/2014/main" id="{AFF36566-F528-7DA8-4904-18D41B81C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0" name="Line 879">
                <a:extLst>
                  <a:ext uri="{FF2B5EF4-FFF2-40B4-BE49-F238E27FC236}">
                    <a16:creationId xmlns:a16="http://schemas.microsoft.com/office/drawing/2014/main" id="{B19452DC-3E3D-9C13-9B1F-EB37CC601E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1" name="Line 880">
                <a:extLst>
                  <a:ext uri="{FF2B5EF4-FFF2-40B4-BE49-F238E27FC236}">
                    <a16:creationId xmlns:a16="http://schemas.microsoft.com/office/drawing/2014/main" id="{5F95958A-CC7C-3891-D727-5C708CC6C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2" name="Line 881">
                <a:extLst>
                  <a:ext uri="{FF2B5EF4-FFF2-40B4-BE49-F238E27FC236}">
                    <a16:creationId xmlns:a16="http://schemas.microsoft.com/office/drawing/2014/main" id="{312A9B09-CD61-7591-F7A4-8FE69471B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3" name="Line 882">
                <a:extLst>
                  <a:ext uri="{FF2B5EF4-FFF2-40B4-BE49-F238E27FC236}">
                    <a16:creationId xmlns:a16="http://schemas.microsoft.com/office/drawing/2014/main" id="{A3A41612-85EF-5500-8770-DC79B1B4E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4" name="Line 883">
                <a:extLst>
                  <a:ext uri="{FF2B5EF4-FFF2-40B4-BE49-F238E27FC236}">
                    <a16:creationId xmlns:a16="http://schemas.microsoft.com/office/drawing/2014/main" id="{C0962D79-0982-6C27-67A9-2144EBAE2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5" name="Line 884">
                <a:extLst>
                  <a:ext uri="{FF2B5EF4-FFF2-40B4-BE49-F238E27FC236}">
                    <a16:creationId xmlns:a16="http://schemas.microsoft.com/office/drawing/2014/main" id="{9706806C-AC72-3EA2-7C42-3BB25A8AD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6" name="Line 885">
                <a:extLst>
                  <a:ext uri="{FF2B5EF4-FFF2-40B4-BE49-F238E27FC236}">
                    <a16:creationId xmlns:a16="http://schemas.microsoft.com/office/drawing/2014/main" id="{E4D28E37-5F8B-2D64-46A7-58351549A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7" name="Line 886">
                <a:extLst>
                  <a:ext uri="{FF2B5EF4-FFF2-40B4-BE49-F238E27FC236}">
                    <a16:creationId xmlns:a16="http://schemas.microsoft.com/office/drawing/2014/main" id="{AEE4C1CE-4410-A4A9-3434-F29A8B98E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8" name="Line 887">
                <a:extLst>
                  <a:ext uri="{FF2B5EF4-FFF2-40B4-BE49-F238E27FC236}">
                    <a16:creationId xmlns:a16="http://schemas.microsoft.com/office/drawing/2014/main" id="{37AA402E-626D-FDD1-CEE3-F4A878BC6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9" name="Line 888">
                <a:extLst>
                  <a:ext uri="{FF2B5EF4-FFF2-40B4-BE49-F238E27FC236}">
                    <a16:creationId xmlns:a16="http://schemas.microsoft.com/office/drawing/2014/main" id="{EDF4D19D-541A-823E-A68A-D07872509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0" name="Line 889">
                <a:extLst>
                  <a:ext uri="{FF2B5EF4-FFF2-40B4-BE49-F238E27FC236}">
                    <a16:creationId xmlns:a16="http://schemas.microsoft.com/office/drawing/2014/main" id="{135049CA-0F7D-75ED-560C-D7B19ACEA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1" name="Line 890">
                <a:extLst>
                  <a:ext uri="{FF2B5EF4-FFF2-40B4-BE49-F238E27FC236}">
                    <a16:creationId xmlns:a16="http://schemas.microsoft.com/office/drawing/2014/main" id="{066B32C8-EC07-85DA-E812-85D545BE2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2" name="Line 891">
                <a:extLst>
                  <a:ext uri="{FF2B5EF4-FFF2-40B4-BE49-F238E27FC236}">
                    <a16:creationId xmlns:a16="http://schemas.microsoft.com/office/drawing/2014/main" id="{169D69DF-E608-2B34-362F-766B6CB65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3" name="Line 892">
                <a:extLst>
                  <a:ext uri="{FF2B5EF4-FFF2-40B4-BE49-F238E27FC236}">
                    <a16:creationId xmlns:a16="http://schemas.microsoft.com/office/drawing/2014/main" id="{107A64FC-C73F-AE58-6B59-7F0985EBA5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4" name="Line 893">
                <a:extLst>
                  <a:ext uri="{FF2B5EF4-FFF2-40B4-BE49-F238E27FC236}">
                    <a16:creationId xmlns:a16="http://schemas.microsoft.com/office/drawing/2014/main" id="{C7288DA8-E526-25DF-23A5-851C24504E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" name="Line 894">
                <a:extLst>
                  <a:ext uri="{FF2B5EF4-FFF2-40B4-BE49-F238E27FC236}">
                    <a16:creationId xmlns:a16="http://schemas.microsoft.com/office/drawing/2014/main" id="{45B07D4F-4FA2-96A5-7E0C-ED35584E2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6" name="Line 895">
                <a:extLst>
                  <a:ext uri="{FF2B5EF4-FFF2-40B4-BE49-F238E27FC236}">
                    <a16:creationId xmlns:a16="http://schemas.microsoft.com/office/drawing/2014/main" id="{EBEA9352-25C8-D0E9-992D-520912C814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7" name="Line 896">
                <a:extLst>
                  <a:ext uri="{FF2B5EF4-FFF2-40B4-BE49-F238E27FC236}">
                    <a16:creationId xmlns:a16="http://schemas.microsoft.com/office/drawing/2014/main" id="{73CF9053-AFB1-D349-51CE-E249429AD9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8" name="Line 897">
                <a:extLst>
                  <a:ext uri="{FF2B5EF4-FFF2-40B4-BE49-F238E27FC236}">
                    <a16:creationId xmlns:a16="http://schemas.microsoft.com/office/drawing/2014/main" id="{BC2EA6D3-94B6-F033-3961-80AD581D4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9" name="Line 898">
                <a:extLst>
                  <a:ext uri="{FF2B5EF4-FFF2-40B4-BE49-F238E27FC236}">
                    <a16:creationId xmlns:a16="http://schemas.microsoft.com/office/drawing/2014/main" id="{A5205F2E-D888-38B3-9B28-7A85514AC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0" name="Line 899">
                <a:extLst>
                  <a:ext uri="{FF2B5EF4-FFF2-40B4-BE49-F238E27FC236}">
                    <a16:creationId xmlns:a16="http://schemas.microsoft.com/office/drawing/2014/main" id="{9F59BC02-6238-40CF-3B50-DC694F7DD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1" name="Line 900">
                <a:extLst>
                  <a:ext uri="{FF2B5EF4-FFF2-40B4-BE49-F238E27FC236}">
                    <a16:creationId xmlns:a16="http://schemas.microsoft.com/office/drawing/2014/main" id="{3F6200C6-8B54-6E12-700A-F826B9E0BB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2" name="Line 901">
                <a:extLst>
                  <a:ext uri="{FF2B5EF4-FFF2-40B4-BE49-F238E27FC236}">
                    <a16:creationId xmlns:a16="http://schemas.microsoft.com/office/drawing/2014/main" id="{5AE95088-24EC-82C2-D9F3-A4E69C294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3" name="Line 902">
                <a:extLst>
                  <a:ext uri="{FF2B5EF4-FFF2-40B4-BE49-F238E27FC236}">
                    <a16:creationId xmlns:a16="http://schemas.microsoft.com/office/drawing/2014/main" id="{E668A44C-E48C-B729-A92E-4B2130A31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4" name="Line 903">
                <a:extLst>
                  <a:ext uri="{FF2B5EF4-FFF2-40B4-BE49-F238E27FC236}">
                    <a16:creationId xmlns:a16="http://schemas.microsoft.com/office/drawing/2014/main" id="{A8B1A4D0-02A1-B01A-5944-3B200A4EA5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5" name="Line 904">
                <a:extLst>
                  <a:ext uri="{FF2B5EF4-FFF2-40B4-BE49-F238E27FC236}">
                    <a16:creationId xmlns:a16="http://schemas.microsoft.com/office/drawing/2014/main" id="{F5713759-B7FB-D570-A068-529ADBDDB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6" name="Line 905">
                <a:extLst>
                  <a:ext uri="{FF2B5EF4-FFF2-40B4-BE49-F238E27FC236}">
                    <a16:creationId xmlns:a16="http://schemas.microsoft.com/office/drawing/2014/main" id="{93B605DB-1393-BDC4-6FCF-25146847BE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7" name="Line 906">
                <a:extLst>
                  <a:ext uri="{FF2B5EF4-FFF2-40B4-BE49-F238E27FC236}">
                    <a16:creationId xmlns:a16="http://schemas.microsoft.com/office/drawing/2014/main" id="{E50FCABE-D0DC-C2B5-3173-9521D915ED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8" name="Line 907">
                <a:extLst>
                  <a:ext uri="{FF2B5EF4-FFF2-40B4-BE49-F238E27FC236}">
                    <a16:creationId xmlns:a16="http://schemas.microsoft.com/office/drawing/2014/main" id="{BBAB638B-3C1E-0C2F-7104-72122D7442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9" name="Line 908">
                <a:extLst>
                  <a:ext uri="{FF2B5EF4-FFF2-40B4-BE49-F238E27FC236}">
                    <a16:creationId xmlns:a16="http://schemas.microsoft.com/office/drawing/2014/main" id="{A94A9F8F-E30A-F86A-74FE-9B16E36D4C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0" name="Line 909">
                <a:extLst>
                  <a:ext uri="{FF2B5EF4-FFF2-40B4-BE49-F238E27FC236}">
                    <a16:creationId xmlns:a16="http://schemas.microsoft.com/office/drawing/2014/main" id="{EC5DA6AE-2F54-22B5-03F3-7881D2FE5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1" name="Line 910">
                <a:extLst>
                  <a:ext uri="{FF2B5EF4-FFF2-40B4-BE49-F238E27FC236}">
                    <a16:creationId xmlns:a16="http://schemas.microsoft.com/office/drawing/2014/main" id="{0B186E45-AB17-8B60-9EEC-1F9385D81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2" name="Line 911">
                <a:extLst>
                  <a:ext uri="{FF2B5EF4-FFF2-40B4-BE49-F238E27FC236}">
                    <a16:creationId xmlns:a16="http://schemas.microsoft.com/office/drawing/2014/main" id="{BC6B2EAD-1776-0533-63FB-7DE916A26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3" name="Line 912">
                <a:extLst>
                  <a:ext uri="{FF2B5EF4-FFF2-40B4-BE49-F238E27FC236}">
                    <a16:creationId xmlns:a16="http://schemas.microsoft.com/office/drawing/2014/main" id="{23A1E136-C7C9-2E93-C15D-C9EFD84F2B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4" name="Line 913">
                <a:extLst>
                  <a:ext uri="{FF2B5EF4-FFF2-40B4-BE49-F238E27FC236}">
                    <a16:creationId xmlns:a16="http://schemas.microsoft.com/office/drawing/2014/main" id="{29413A18-E859-6CAD-D117-8BC305C86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5" name="Line 914">
                <a:extLst>
                  <a:ext uri="{FF2B5EF4-FFF2-40B4-BE49-F238E27FC236}">
                    <a16:creationId xmlns:a16="http://schemas.microsoft.com/office/drawing/2014/main" id="{FD91E567-3CA8-A228-43ED-065487327B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6" name="Line 915">
                <a:extLst>
                  <a:ext uri="{FF2B5EF4-FFF2-40B4-BE49-F238E27FC236}">
                    <a16:creationId xmlns:a16="http://schemas.microsoft.com/office/drawing/2014/main" id="{6F6AB0B3-8241-70B6-8980-8DEEF7E83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7" name="Line 916">
                <a:extLst>
                  <a:ext uri="{FF2B5EF4-FFF2-40B4-BE49-F238E27FC236}">
                    <a16:creationId xmlns:a16="http://schemas.microsoft.com/office/drawing/2014/main" id="{A57EB8AE-DF17-6D39-DD0B-D4216FD52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8" name="Line 917">
                <a:extLst>
                  <a:ext uri="{FF2B5EF4-FFF2-40B4-BE49-F238E27FC236}">
                    <a16:creationId xmlns:a16="http://schemas.microsoft.com/office/drawing/2014/main" id="{E2BFE99E-0F74-7662-D2AB-97A63AAFA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9" name="Line 918">
                <a:extLst>
                  <a:ext uri="{FF2B5EF4-FFF2-40B4-BE49-F238E27FC236}">
                    <a16:creationId xmlns:a16="http://schemas.microsoft.com/office/drawing/2014/main" id="{D65FD7EC-39B1-F8D9-D798-0EA7A2C49B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0" name="Line 919">
                <a:extLst>
                  <a:ext uri="{FF2B5EF4-FFF2-40B4-BE49-F238E27FC236}">
                    <a16:creationId xmlns:a16="http://schemas.microsoft.com/office/drawing/2014/main" id="{D16844D6-95D0-E3BB-450E-EC98C0E786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1" name="Line 920">
                <a:extLst>
                  <a:ext uri="{FF2B5EF4-FFF2-40B4-BE49-F238E27FC236}">
                    <a16:creationId xmlns:a16="http://schemas.microsoft.com/office/drawing/2014/main" id="{4A235387-6657-15A1-FE38-97EFF27A1A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2" name="Line 921">
                <a:extLst>
                  <a:ext uri="{FF2B5EF4-FFF2-40B4-BE49-F238E27FC236}">
                    <a16:creationId xmlns:a16="http://schemas.microsoft.com/office/drawing/2014/main" id="{4BF692A3-7F74-9A5F-B93C-4DD088449D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3" name="Line 922">
                <a:extLst>
                  <a:ext uri="{FF2B5EF4-FFF2-40B4-BE49-F238E27FC236}">
                    <a16:creationId xmlns:a16="http://schemas.microsoft.com/office/drawing/2014/main" id="{268C412A-CD44-F1D7-EC43-FED764E95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4" name="Line 923">
                <a:extLst>
                  <a:ext uri="{FF2B5EF4-FFF2-40B4-BE49-F238E27FC236}">
                    <a16:creationId xmlns:a16="http://schemas.microsoft.com/office/drawing/2014/main" id="{CD158D22-497D-D4D8-DD15-A90BBD1E43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3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5" name="Line 924">
                <a:extLst>
                  <a:ext uri="{FF2B5EF4-FFF2-40B4-BE49-F238E27FC236}">
                    <a16:creationId xmlns:a16="http://schemas.microsoft.com/office/drawing/2014/main" id="{46E3E096-31F9-FB38-BB11-BBB65AD013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6" name="Line 925">
                <a:extLst>
                  <a:ext uri="{FF2B5EF4-FFF2-40B4-BE49-F238E27FC236}">
                    <a16:creationId xmlns:a16="http://schemas.microsoft.com/office/drawing/2014/main" id="{B0280352-D894-635B-1700-7AE13AA79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7" name="Line 926">
                <a:extLst>
                  <a:ext uri="{FF2B5EF4-FFF2-40B4-BE49-F238E27FC236}">
                    <a16:creationId xmlns:a16="http://schemas.microsoft.com/office/drawing/2014/main" id="{11AFC4B2-59EE-C38B-E8B3-5D9D1AA4E8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" name="Line 927">
                <a:extLst>
                  <a:ext uri="{FF2B5EF4-FFF2-40B4-BE49-F238E27FC236}">
                    <a16:creationId xmlns:a16="http://schemas.microsoft.com/office/drawing/2014/main" id="{0BBCAC13-C7BF-58D2-3FC8-141E52463B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" name="Line 928">
                <a:extLst>
                  <a:ext uri="{FF2B5EF4-FFF2-40B4-BE49-F238E27FC236}">
                    <a16:creationId xmlns:a16="http://schemas.microsoft.com/office/drawing/2014/main" id="{E4B0F910-39F9-63DE-C55D-59BF90DE8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0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" name="Line 929">
                <a:extLst>
                  <a:ext uri="{FF2B5EF4-FFF2-40B4-BE49-F238E27FC236}">
                    <a16:creationId xmlns:a16="http://schemas.microsoft.com/office/drawing/2014/main" id="{47763D9A-8AB4-9E08-21D0-3C3BFF0AA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" name="Line 930">
                <a:extLst>
                  <a:ext uri="{FF2B5EF4-FFF2-40B4-BE49-F238E27FC236}">
                    <a16:creationId xmlns:a16="http://schemas.microsoft.com/office/drawing/2014/main" id="{B332DE3B-5F76-AA30-293D-55739AA450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305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2" name="Line 931">
                <a:extLst>
                  <a:ext uri="{FF2B5EF4-FFF2-40B4-BE49-F238E27FC236}">
                    <a16:creationId xmlns:a16="http://schemas.microsoft.com/office/drawing/2014/main" id="{51490BA7-468F-455D-BBC6-0FF891FDD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305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3" name="Line 932">
                <a:extLst>
                  <a:ext uri="{FF2B5EF4-FFF2-40B4-BE49-F238E27FC236}">
                    <a16:creationId xmlns:a16="http://schemas.microsoft.com/office/drawing/2014/main" id="{86A0FB35-DF47-35BE-3EF0-E1214D99D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83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4" name="Line 933">
                <a:extLst>
                  <a:ext uri="{FF2B5EF4-FFF2-40B4-BE49-F238E27FC236}">
                    <a16:creationId xmlns:a16="http://schemas.microsoft.com/office/drawing/2014/main" id="{94432B2C-0B11-7ED5-FA68-E9E6CAD9B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83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5" name="Line 934">
                <a:extLst>
                  <a:ext uri="{FF2B5EF4-FFF2-40B4-BE49-F238E27FC236}">
                    <a16:creationId xmlns:a16="http://schemas.microsoft.com/office/drawing/2014/main" id="{CE43F3B8-EEF6-5161-D9F8-DEFAB0A1A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63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6" name="Line 935">
                <a:extLst>
                  <a:ext uri="{FF2B5EF4-FFF2-40B4-BE49-F238E27FC236}">
                    <a16:creationId xmlns:a16="http://schemas.microsoft.com/office/drawing/2014/main" id="{E68C8484-98F0-FBAA-8E60-F32AE65126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63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7" name="Line 936">
                <a:extLst>
                  <a:ext uri="{FF2B5EF4-FFF2-40B4-BE49-F238E27FC236}">
                    <a16:creationId xmlns:a16="http://schemas.microsoft.com/office/drawing/2014/main" id="{3BA182E7-C8BF-7FF1-48CA-960A7F3AB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400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8" name="Line 937">
                <a:extLst>
                  <a:ext uri="{FF2B5EF4-FFF2-40B4-BE49-F238E27FC236}">
                    <a16:creationId xmlns:a16="http://schemas.microsoft.com/office/drawing/2014/main" id="{35C51EAB-1BD3-EEEC-131F-20B0BF73D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400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9" name="Line 938">
                <a:extLst>
                  <a:ext uri="{FF2B5EF4-FFF2-40B4-BE49-F238E27FC236}">
                    <a16:creationId xmlns:a16="http://schemas.microsoft.com/office/drawing/2014/main" id="{92B839E2-9B4B-D3A3-40DE-5EFE897A78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159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0" name="Line 939">
                <a:extLst>
                  <a:ext uri="{FF2B5EF4-FFF2-40B4-BE49-F238E27FC236}">
                    <a16:creationId xmlns:a16="http://schemas.microsoft.com/office/drawing/2014/main" id="{206D7293-F9A1-EA15-5C61-C5A7348F8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159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1" name="Line 940">
                <a:extLst>
                  <a:ext uri="{FF2B5EF4-FFF2-40B4-BE49-F238E27FC236}">
                    <a16:creationId xmlns:a16="http://schemas.microsoft.com/office/drawing/2014/main" id="{942BEBB7-F1C8-B74E-7859-2B7DD6E69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917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2" name="Line 941">
                <a:extLst>
                  <a:ext uri="{FF2B5EF4-FFF2-40B4-BE49-F238E27FC236}">
                    <a16:creationId xmlns:a16="http://schemas.microsoft.com/office/drawing/2014/main" id="{E9CAE83E-24D0-F5CB-28BC-BB8893E9F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917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3" name="Line 942">
                <a:extLst>
                  <a:ext uri="{FF2B5EF4-FFF2-40B4-BE49-F238E27FC236}">
                    <a16:creationId xmlns:a16="http://schemas.microsoft.com/office/drawing/2014/main" id="{2E59B6FE-7459-C4F5-B745-CDC4627554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68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4" name="Line 943">
                <a:extLst>
                  <a:ext uri="{FF2B5EF4-FFF2-40B4-BE49-F238E27FC236}">
                    <a16:creationId xmlns:a16="http://schemas.microsoft.com/office/drawing/2014/main" id="{51C94DCE-4587-C794-C715-67ED9D8244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68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5" name="Line 944">
                <a:extLst>
                  <a:ext uri="{FF2B5EF4-FFF2-40B4-BE49-F238E27FC236}">
                    <a16:creationId xmlns:a16="http://schemas.microsoft.com/office/drawing/2014/main" id="{F3A92BDC-1E8F-81BD-C728-F03B6DA60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483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6" name="Line 945">
                <a:extLst>
                  <a:ext uri="{FF2B5EF4-FFF2-40B4-BE49-F238E27FC236}">
                    <a16:creationId xmlns:a16="http://schemas.microsoft.com/office/drawing/2014/main" id="{9977FF98-5BB9-09B2-CB46-342ED71D28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483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7" name="Line 946">
                <a:extLst>
                  <a:ext uri="{FF2B5EF4-FFF2-40B4-BE49-F238E27FC236}">
                    <a16:creationId xmlns:a16="http://schemas.microsoft.com/office/drawing/2014/main" id="{0C8EFDC5-025E-4208-9C4C-9FF9F5E675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6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8" name="Line 947">
                <a:extLst>
                  <a:ext uri="{FF2B5EF4-FFF2-40B4-BE49-F238E27FC236}">
                    <a16:creationId xmlns:a16="http://schemas.microsoft.com/office/drawing/2014/main" id="{ADDCF968-F537-3FE8-6776-229D93F1B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26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9" name="Line 948">
                <a:extLst>
                  <a:ext uri="{FF2B5EF4-FFF2-40B4-BE49-F238E27FC236}">
                    <a16:creationId xmlns:a16="http://schemas.microsoft.com/office/drawing/2014/main" id="{1A486A92-7798-A64B-70DE-6D6EE7790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51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0" name="Line 949">
                <a:extLst>
                  <a:ext uri="{FF2B5EF4-FFF2-40B4-BE49-F238E27FC236}">
                    <a16:creationId xmlns:a16="http://schemas.microsoft.com/office/drawing/2014/main" id="{E9763290-196B-6117-4DE3-FD743FE83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1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1" name="Line 950">
                <a:extLst>
                  <a:ext uri="{FF2B5EF4-FFF2-40B4-BE49-F238E27FC236}">
                    <a16:creationId xmlns:a16="http://schemas.microsoft.com/office/drawing/2014/main" id="{A0106EEC-4DB1-1E1A-D281-4CB35069F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305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2" name="Line 951">
                <a:extLst>
                  <a:ext uri="{FF2B5EF4-FFF2-40B4-BE49-F238E27FC236}">
                    <a16:creationId xmlns:a16="http://schemas.microsoft.com/office/drawing/2014/main" id="{21659846-ED47-8AD1-C040-CBCD9A51B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305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3" name="Line 952">
                <a:extLst>
                  <a:ext uri="{FF2B5EF4-FFF2-40B4-BE49-F238E27FC236}">
                    <a16:creationId xmlns:a16="http://schemas.microsoft.com/office/drawing/2014/main" id="{E1FCA005-3FC2-5841-8207-3DDFCDCEF3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83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4" name="Line 953">
                <a:extLst>
                  <a:ext uri="{FF2B5EF4-FFF2-40B4-BE49-F238E27FC236}">
                    <a16:creationId xmlns:a16="http://schemas.microsoft.com/office/drawing/2014/main" id="{372D43DB-D3A8-7EDE-F4A7-23CE7201CF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83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5" name="Line 954">
                <a:extLst>
                  <a:ext uri="{FF2B5EF4-FFF2-40B4-BE49-F238E27FC236}">
                    <a16:creationId xmlns:a16="http://schemas.microsoft.com/office/drawing/2014/main" id="{D1561314-349D-86B0-5577-A47134CFE4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63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6" name="Line 955">
                <a:extLst>
                  <a:ext uri="{FF2B5EF4-FFF2-40B4-BE49-F238E27FC236}">
                    <a16:creationId xmlns:a16="http://schemas.microsoft.com/office/drawing/2014/main" id="{162FC2AE-D657-6DBD-7D52-967107C1D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63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7" name="Line 956">
                <a:extLst>
                  <a:ext uri="{FF2B5EF4-FFF2-40B4-BE49-F238E27FC236}">
                    <a16:creationId xmlns:a16="http://schemas.microsoft.com/office/drawing/2014/main" id="{E4076BC8-04D0-698D-3B6B-1E0791D459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400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8" name="Line 957">
                <a:extLst>
                  <a:ext uri="{FF2B5EF4-FFF2-40B4-BE49-F238E27FC236}">
                    <a16:creationId xmlns:a16="http://schemas.microsoft.com/office/drawing/2014/main" id="{461F2F85-34D3-F3BD-FC6F-C104B7762A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400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9" name="Line 958">
                <a:extLst>
                  <a:ext uri="{FF2B5EF4-FFF2-40B4-BE49-F238E27FC236}">
                    <a16:creationId xmlns:a16="http://schemas.microsoft.com/office/drawing/2014/main" id="{70AA8FD8-620B-EAC6-E73D-14D74101D1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159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0" name="Line 959">
                <a:extLst>
                  <a:ext uri="{FF2B5EF4-FFF2-40B4-BE49-F238E27FC236}">
                    <a16:creationId xmlns:a16="http://schemas.microsoft.com/office/drawing/2014/main" id="{B3F3A244-85CE-E191-77FA-06A98C782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159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1" name="Line 960">
                <a:extLst>
                  <a:ext uri="{FF2B5EF4-FFF2-40B4-BE49-F238E27FC236}">
                    <a16:creationId xmlns:a16="http://schemas.microsoft.com/office/drawing/2014/main" id="{551D9E2E-40E9-6255-1527-9336020E3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917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2" name="Line 961">
                <a:extLst>
                  <a:ext uri="{FF2B5EF4-FFF2-40B4-BE49-F238E27FC236}">
                    <a16:creationId xmlns:a16="http://schemas.microsoft.com/office/drawing/2014/main" id="{65E3596B-D5B4-43C3-C235-0BEF2856FD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917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3" name="Line 962">
                <a:extLst>
                  <a:ext uri="{FF2B5EF4-FFF2-40B4-BE49-F238E27FC236}">
                    <a16:creationId xmlns:a16="http://schemas.microsoft.com/office/drawing/2014/main" id="{7C9161A1-758B-8278-9270-16D43F63F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68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4" name="Line 963">
                <a:extLst>
                  <a:ext uri="{FF2B5EF4-FFF2-40B4-BE49-F238E27FC236}">
                    <a16:creationId xmlns:a16="http://schemas.microsoft.com/office/drawing/2014/main" id="{BCA12543-C972-B32F-846B-C10E3F7311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68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5" name="Line 964">
                <a:extLst>
                  <a:ext uri="{FF2B5EF4-FFF2-40B4-BE49-F238E27FC236}">
                    <a16:creationId xmlns:a16="http://schemas.microsoft.com/office/drawing/2014/main" id="{D940F420-2167-E79D-7B60-5D9ADFC5E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483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6" name="Line 965">
                <a:extLst>
                  <a:ext uri="{FF2B5EF4-FFF2-40B4-BE49-F238E27FC236}">
                    <a16:creationId xmlns:a16="http://schemas.microsoft.com/office/drawing/2014/main" id="{BC0432EE-1528-7263-1A27-A02F7FA7D4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483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7" name="Line 966">
                <a:extLst>
                  <a:ext uri="{FF2B5EF4-FFF2-40B4-BE49-F238E27FC236}">
                    <a16:creationId xmlns:a16="http://schemas.microsoft.com/office/drawing/2014/main" id="{1B873E74-6F60-10B7-A7FA-B0B70E4C0B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26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8" name="Line 967">
                <a:extLst>
                  <a:ext uri="{FF2B5EF4-FFF2-40B4-BE49-F238E27FC236}">
                    <a16:creationId xmlns:a16="http://schemas.microsoft.com/office/drawing/2014/main" id="{1727DFD7-0DB9-4D8F-D595-489EF232D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26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9" name="Rectangle 968">
                <a:extLst>
                  <a:ext uri="{FF2B5EF4-FFF2-40B4-BE49-F238E27FC236}">
                    <a16:creationId xmlns:a16="http://schemas.microsoft.com/office/drawing/2014/main" id="{203EE4A7-4A42-82D8-2143-3EA877ED0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0" y="30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0" name="Rectangle 969">
                <a:extLst>
                  <a:ext uri="{FF2B5EF4-FFF2-40B4-BE49-F238E27FC236}">
                    <a16:creationId xmlns:a16="http://schemas.microsoft.com/office/drawing/2014/main" id="{31C19C4B-764E-1692-481A-8D0BDE75E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6" y="293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1" name="Rectangle 970">
                <a:extLst>
                  <a:ext uri="{FF2B5EF4-FFF2-40B4-BE49-F238E27FC236}">
                    <a16:creationId xmlns:a16="http://schemas.microsoft.com/office/drawing/2014/main" id="{D07B6997-C347-6510-BBED-8F51DF7B3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6" y="2883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2" name="Rectangle 971">
                <a:extLst>
                  <a:ext uri="{FF2B5EF4-FFF2-40B4-BE49-F238E27FC236}">
                    <a16:creationId xmlns:a16="http://schemas.microsoft.com/office/drawing/2014/main" id="{B6346828-382A-9B70-DF9B-52B8E37D0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6" y="285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3" name="Rectangle 972">
                <a:extLst>
                  <a:ext uri="{FF2B5EF4-FFF2-40B4-BE49-F238E27FC236}">
                    <a16:creationId xmlns:a16="http://schemas.microsoft.com/office/drawing/2014/main" id="{D1DCAC29-5706-602D-7471-8EC38919C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6" y="282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4" name="Rectangle 973">
                <a:extLst>
                  <a:ext uri="{FF2B5EF4-FFF2-40B4-BE49-F238E27FC236}">
                    <a16:creationId xmlns:a16="http://schemas.microsoft.com/office/drawing/2014/main" id="{0D3CF563-2453-5A9D-11F6-46E19728B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6" y="280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5" name="Rectangle 974">
                <a:extLst>
                  <a:ext uri="{FF2B5EF4-FFF2-40B4-BE49-F238E27FC236}">
                    <a16:creationId xmlns:a16="http://schemas.microsoft.com/office/drawing/2014/main" id="{1B02C660-F16A-8DCA-4F5B-187545896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6" y="278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6" name="Rectangle 975">
                <a:extLst>
                  <a:ext uri="{FF2B5EF4-FFF2-40B4-BE49-F238E27FC236}">
                    <a16:creationId xmlns:a16="http://schemas.microsoft.com/office/drawing/2014/main" id="{D2BEEA41-FCAA-0406-8D17-13F78585E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6" y="277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7" name="Rectangle 976">
                <a:extLst>
                  <a:ext uri="{FF2B5EF4-FFF2-40B4-BE49-F238E27FC236}">
                    <a16:creationId xmlns:a16="http://schemas.microsoft.com/office/drawing/2014/main" id="{844B4D91-4BE4-0F46-663A-02190714C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6" y="275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8" name="Rectangle 977">
                <a:extLst>
                  <a:ext uri="{FF2B5EF4-FFF2-40B4-BE49-F238E27FC236}">
                    <a16:creationId xmlns:a16="http://schemas.microsoft.com/office/drawing/2014/main" id="{45FB6D8D-52BC-FA7C-22BD-224A0A476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6" y="273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9" name="Rectangle 978">
                <a:extLst>
                  <a:ext uri="{FF2B5EF4-FFF2-40B4-BE49-F238E27FC236}">
                    <a16:creationId xmlns:a16="http://schemas.microsoft.com/office/drawing/2014/main" id="{B71CFEDE-33CF-D467-FF3C-8EF868FDC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6" y="2730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0" name="Rectangle 979">
                <a:extLst>
                  <a:ext uri="{FF2B5EF4-FFF2-40B4-BE49-F238E27FC236}">
                    <a16:creationId xmlns:a16="http://schemas.microsoft.com/office/drawing/2014/main" id="{282390C4-7BA1-93F7-362C-2FDC5022C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71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1" name="Rectangle 980">
                <a:extLst>
                  <a:ext uri="{FF2B5EF4-FFF2-40B4-BE49-F238E27FC236}">
                    <a16:creationId xmlns:a16="http://schemas.microsoft.com/office/drawing/2014/main" id="{EAC7EC4C-39EF-2C9D-D9AE-6376DA557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70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2" name="Rectangle 981">
                <a:extLst>
                  <a:ext uri="{FF2B5EF4-FFF2-40B4-BE49-F238E27FC236}">
                    <a16:creationId xmlns:a16="http://schemas.microsoft.com/office/drawing/2014/main" id="{92F93A7F-6760-C928-2282-C857B22D2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6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3" name="Rectangle 982">
                <a:extLst>
                  <a:ext uri="{FF2B5EF4-FFF2-40B4-BE49-F238E27FC236}">
                    <a16:creationId xmlns:a16="http://schemas.microsoft.com/office/drawing/2014/main" id="{97C14672-DBBE-CFDA-CAC6-751944F97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6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4" name="Rectangle 983">
                <a:extLst>
                  <a:ext uri="{FF2B5EF4-FFF2-40B4-BE49-F238E27FC236}">
                    <a16:creationId xmlns:a16="http://schemas.microsoft.com/office/drawing/2014/main" id="{9DE88037-F9B8-5D06-4A5F-92283730A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6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5" name="Rectangle 984">
                <a:extLst>
                  <a:ext uri="{FF2B5EF4-FFF2-40B4-BE49-F238E27FC236}">
                    <a16:creationId xmlns:a16="http://schemas.microsoft.com/office/drawing/2014/main" id="{728F449D-8765-FE9E-F839-3C3C04F4A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6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6" name="Rectangle 985">
                <a:extLst>
                  <a:ext uri="{FF2B5EF4-FFF2-40B4-BE49-F238E27FC236}">
                    <a16:creationId xmlns:a16="http://schemas.microsoft.com/office/drawing/2014/main" id="{B39E2A45-9DB2-D39E-E7BF-D2615319D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6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7" name="Rectangle 986">
                <a:extLst>
                  <a:ext uri="{FF2B5EF4-FFF2-40B4-BE49-F238E27FC236}">
                    <a16:creationId xmlns:a16="http://schemas.microsoft.com/office/drawing/2014/main" id="{CF0D4E67-2AC6-F7C5-197E-2EB8971DB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6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8" name="Rectangle 987">
                <a:extLst>
                  <a:ext uri="{FF2B5EF4-FFF2-40B4-BE49-F238E27FC236}">
                    <a16:creationId xmlns:a16="http://schemas.microsoft.com/office/drawing/2014/main" id="{AF9A519D-6796-D7B2-75A6-D872E8AF0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6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" name="Rectangle 988">
                <a:extLst>
                  <a:ext uri="{FF2B5EF4-FFF2-40B4-BE49-F238E27FC236}">
                    <a16:creationId xmlns:a16="http://schemas.microsoft.com/office/drawing/2014/main" id="{9DD7DEBB-93E6-8C17-1E9B-B4B69CDB3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6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0" name="Rectangle 989">
                <a:extLst>
                  <a:ext uri="{FF2B5EF4-FFF2-40B4-BE49-F238E27FC236}">
                    <a16:creationId xmlns:a16="http://schemas.microsoft.com/office/drawing/2014/main" id="{16E2FEFD-B5F0-28EA-DE0A-F776DBF01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6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1" name="Rectangle 990">
                <a:extLst>
                  <a:ext uri="{FF2B5EF4-FFF2-40B4-BE49-F238E27FC236}">
                    <a16:creationId xmlns:a16="http://schemas.microsoft.com/office/drawing/2014/main" id="{CB438529-551A-7F59-F9E3-5CB25DBF4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6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2" name="Rectangle 991">
                <a:extLst>
                  <a:ext uri="{FF2B5EF4-FFF2-40B4-BE49-F238E27FC236}">
                    <a16:creationId xmlns:a16="http://schemas.microsoft.com/office/drawing/2014/main" id="{F27728ED-4394-1556-78F7-B2E5085A8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6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3" name="Rectangle 992">
                <a:extLst>
                  <a:ext uri="{FF2B5EF4-FFF2-40B4-BE49-F238E27FC236}">
                    <a16:creationId xmlns:a16="http://schemas.microsoft.com/office/drawing/2014/main" id="{5BCF86AC-CD38-F88C-AED0-CE72A9EEB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61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4" name="Rectangle 993">
                <a:extLst>
                  <a:ext uri="{FF2B5EF4-FFF2-40B4-BE49-F238E27FC236}">
                    <a16:creationId xmlns:a16="http://schemas.microsoft.com/office/drawing/2014/main" id="{25A932F9-9E46-7EBC-A414-E22C680BF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61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5" name="Rectangle 994">
                <a:extLst>
                  <a:ext uri="{FF2B5EF4-FFF2-40B4-BE49-F238E27FC236}">
                    <a16:creationId xmlns:a16="http://schemas.microsoft.com/office/drawing/2014/main" id="{BF1232F5-3D83-66F4-13D9-3991F90C3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61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6" name="Rectangle 995">
                <a:extLst>
                  <a:ext uri="{FF2B5EF4-FFF2-40B4-BE49-F238E27FC236}">
                    <a16:creationId xmlns:a16="http://schemas.microsoft.com/office/drawing/2014/main" id="{7938568F-C469-E9BE-C33E-4A5547930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60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7" name="Rectangle 996">
                <a:extLst>
                  <a:ext uri="{FF2B5EF4-FFF2-40B4-BE49-F238E27FC236}">
                    <a16:creationId xmlns:a16="http://schemas.microsoft.com/office/drawing/2014/main" id="{C26188E2-0AE1-6B53-2758-B6A331740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60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8" name="Rectangle 997">
                <a:extLst>
                  <a:ext uri="{FF2B5EF4-FFF2-40B4-BE49-F238E27FC236}">
                    <a16:creationId xmlns:a16="http://schemas.microsoft.com/office/drawing/2014/main" id="{AFA818FE-C3FD-4098-A881-90736039E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59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9" name="Rectangle 998">
                <a:extLst>
                  <a:ext uri="{FF2B5EF4-FFF2-40B4-BE49-F238E27FC236}">
                    <a16:creationId xmlns:a16="http://schemas.microsoft.com/office/drawing/2014/main" id="{47449B54-3074-1660-6E8D-4E54496E0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58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0" name="Rectangle 999">
                <a:extLst>
                  <a:ext uri="{FF2B5EF4-FFF2-40B4-BE49-F238E27FC236}">
                    <a16:creationId xmlns:a16="http://schemas.microsoft.com/office/drawing/2014/main" id="{8B1E5071-450D-77F9-725D-97BB51CA7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58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1" name="Rectangle 1000">
                <a:extLst>
                  <a:ext uri="{FF2B5EF4-FFF2-40B4-BE49-F238E27FC236}">
                    <a16:creationId xmlns:a16="http://schemas.microsoft.com/office/drawing/2014/main" id="{BBD5C6FC-A44E-5D05-1F63-55DC124FF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57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2" name="Rectangle 1001">
                <a:extLst>
                  <a:ext uri="{FF2B5EF4-FFF2-40B4-BE49-F238E27FC236}">
                    <a16:creationId xmlns:a16="http://schemas.microsoft.com/office/drawing/2014/main" id="{152E78AE-441F-5BC2-9839-3533D1C83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57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3" name="Rectangle 1002">
                <a:extLst>
                  <a:ext uri="{FF2B5EF4-FFF2-40B4-BE49-F238E27FC236}">
                    <a16:creationId xmlns:a16="http://schemas.microsoft.com/office/drawing/2014/main" id="{26847BFF-5A8E-0823-A369-0E3423842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4" name="Rectangle 1003">
                <a:extLst>
                  <a:ext uri="{FF2B5EF4-FFF2-40B4-BE49-F238E27FC236}">
                    <a16:creationId xmlns:a16="http://schemas.microsoft.com/office/drawing/2014/main" id="{64CE1917-D3C1-B26E-1E57-D5CCCDF5D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5" name="Rectangle 1004">
                <a:extLst>
                  <a:ext uri="{FF2B5EF4-FFF2-40B4-BE49-F238E27FC236}">
                    <a16:creationId xmlns:a16="http://schemas.microsoft.com/office/drawing/2014/main" id="{075358C7-3BDD-7158-781A-5B66A0B40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56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6" name="Rectangle 1005">
                <a:extLst>
                  <a:ext uri="{FF2B5EF4-FFF2-40B4-BE49-F238E27FC236}">
                    <a16:creationId xmlns:a16="http://schemas.microsoft.com/office/drawing/2014/main" id="{334D12AD-0AF4-EDF0-4B78-D7639874E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55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7" name="Rectangle 1006">
                <a:extLst>
                  <a:ext uri="{FF2B5EF4-FFF2-40B4-BE49-F238E27FC236}">
                    <a16:creationId xmlns:a16="http://schemas.microsoft.com/office/drawing/2014/main" id="{BDA8DD4E-49FE-47D6-BC0D-017F29C90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55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8" name="Rectangle 1007">
                <a:extLst>
                  <a:ext uri="{FF2B5EF4-FFF2-40B4-BE49-F238E27FC236}">
                    <a16:creationId xmlns:a16="http://schemas.microsoft.com/office/drawing/2014/main" id="{E3EF6C84-11F8-8F4D-E948-A6C5635F2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545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9" name="Rectangle 1008">
                <a:extLst>
                  <a:ext uri="{FF2B5EF4-FFF2-40B4-BE49-F238E27FC236}">
                    <a16:creationId xmlns:a16="http://schemas.microsoft.com/office/drawing/2014/main" id="{BDA95EA5-E3B9-EABC-53B2-30A7BCF1C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545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0" name="Rectangle 1009">
                <a:extLst>
                  <a:ext uri="{FF2B5EF4-FFF2-40B4-BE49-F238E27FC236}">
                    <a16:creationId xmlns:a16="http://schemas.microsoft.com/office/drawing/2014/main" id="{DA41F9D3-4810-4CAE-CA10-7F0CD6D21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545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1" name="Rectangle 1010">
                <a:extLst>
                  <a:ext uri="{FF2B5EF4-FFF2-40B4-BE49-F238E27FC236}">
                    <a16:creationId xmlns:a16="http://schemas.microsoft.com/office/drawing/2014/main" id="{13C7E931-D0B3-0F47-4F06-C7F16EA15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2" name="Rectangle 1011">
                <a:extLst>
                  <a:ext uri="{FF2B5EF4-FFF2-40B4-BE49-F238E27FC236}">
                    <a16:creationId xmlns:a16="http://schemas.microsoft.com/office/drawing/2014/main" id="{8B126C03-5036-3028-323F-5F56DE3C7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3" name="Rectangle 1012">
                <a:extLst>
                  <a:ext uri="{FF2B5EF4-FFF2-40B4-BE49-F238E27FC236}">
                    <a16:creationId xmlns:a16="http://schemas.microsoft.com/office/drawing/2014/main" id="{60273F23-CEBF-A745-C43A-695B4DBCC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5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4" name="Rectangle 1013">
                <a:extLst>
                  <a:ext uri="{FF2B5EF4-FFF2-40B4-BE49-F238E27FC236}">
                    <a16:creationId xmlns:a16="http://schemas.microsoft.com/office/drawing/2014/main" id="{8643867A-BBAB-0385-33CA-BF6C5EA3C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5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5" name="Rectangle 1014">
                <a:extLst>
                  <a:ext uri="{FF2B5EF4-FFF2-40B4-BE49-F238E27FC236}">
                    <a16:creationId xmlns:a16="http://schemas.microsoft.com/office/drawing/2014/main" id="{8700FC57-3954-5ED9-11B3-550E82CE3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5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6" name="Rectangle 1015">
                <a:extLst>
                  <a:ext uri="{FF2B5EF4-FFF2-40B4-BE49-F238E27FC236}">
                    <a16:creationId xmlns:a16="http://schemas.microsoft.com/office/drawing/2014/main" id="{9470A22A-659A-8C0C-12E4-F1FB822BE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5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7" name="Rectangle 1016">
                <a:extLst>
                  <a:ext uri="{FF2B5EF4-FFF2-40B4-BE49-F238E27FC236}">
                    <a16:creationId xmlns:a16="http://schemas.microsoft.com/office/drawing/2014/main" id="{D4D21B6C-690F-32E4-A118-0DD9C792A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5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20" name="Group 1218">
              <a:extLst>
                <a:ext uri="{FF2B5EF4-FFF2-40B4-BE49-F238E27FC236}">
                  <a16:creationId xmlns:a16="http://schemas.microsoft.com/office/drawing/2014/main" id="{E9231A40-9CA5-64BE-F561-9F67692E73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3" y="2143"/>
              <a:ext cx="434" cy="402"/>
              <a:chOff x="2683" y="2143"/>
              <a:chExt cx="434" cy="402"/>
            </a:xfrm>
          </p:grpSpPr>
          <p:sp>
            <p:nvSpPr>
              <p:cNvPr id="1228" name="Rectangle 1018">
                <a:extLst>
                  <a:ext uri="{FF2B5EF4-FFF2-40B4-BE49-F238E27FC236}">
                    <a16:creationId xmlns:a16="http://schemas.microsoft.com/office/drawing/2014/main" id="{080CAC49-DF89-2125-C3AF-92A8B87AE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5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" name="Rectangle 1019">
                <a:extLst>
                  <a:ext uri="{FF2B5EF4-FFF2-40B4-BE49-F238E27FC236}">
                    <a16:creationId xmlns:a16="http://schemas.microsoft.com/office/drawing/2014/main" id="{F42128FC-D0B0-58BA-E357-0BCDE58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5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" name="Rectangle 1020">
                <a:extLst>
                  <a:ext uri="{FF2B5EF4-FFF2-40B4-BE49-F238E27FC236}">
                    <a16:creationId xmlns:a16="http://schemas.microsoft.com/office/drawing/2014/main" id="{43AE88F2-156F-8344-942F-D487D8B1E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5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Rectangle 1021">
                <a:extLst>
                  <a:ext uri="{FF2B5EF4-FFF2-40B4-BE49-F238E27FC236}">
                    <a16:creationId xmlns:a16="http://schemas.microsoft.com/office/drawing/2014/main" id="{CC9AEEB4-8001-5821-06E0-90F8C5A1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5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" name="Rectangle 1022">
                <a:extLst>
                  <a:ext uri="{FF2B5EF4-FFF2-40B4-BE49-F238E27FC236}">
                    <a16:creationId xmlns:a16="http://schemas.microsoft.com/office/drawing/2014/main" id="{054C1252-1F71-1706-FC00-4EF6BF227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4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Rectangle 1023">
                <a:extLst>
                  <a:ext uri="{FF2B5EF4-FFF2-40B4-BE49-F238E27FC236}">
                    <a16:creationId xmlns:a16="http://schemas.microsoft.com/office/drawing/2014/main" id="{FE463940-6CE1-44E6-D005-87AD3CEBD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4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Rectangle 1024">
                <a:extLst>
                  <a:ext uri="{FF2B5EF4-FFF2-40B4-BE49-F238E27FC236}">
                    <a16:creationId xmlns:a16="http://schemas.microsoft.com/office/drawing/2014/main" id="{148C0AEB-C1B1-75D7-DDD2-101059B66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4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Rectangle 1025">
                <a:extLst>
                  <a:ext uri="{FF2B5EF4-FFF2-40B4-BE49-F238E27FC236}">
                    <a16:creationId xmlns:a16="http://schemas.microsoft.com/office/drawing/2014/main" id="{EAEFF9F0-C11F-E460-A5D1-6121D54E6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4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Rectangle 1026">
                <a:extLst>
                  <a:ext uri="{FF2B5EF4-FFF2-40B4-BE49-F238E27FC236}">
                    <a16:creationId xmlns:a16="http://schemas.microsoft.com/office/drawing/2014/main" id="{A315C068-2FF3-3A0F-372D-82EA524AE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4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" name="Rectangle 1027">
                <a:extLst>
                  <a:ext uri="{FF2B5EF4-FFF2-40B4-BE49-F238E27FC236}">
                    <a16:creationId xmlns:a16="http://schemas.microsoft.com/office/drawing/2014/main" id="{02766C3D-0701-F9E9-DBB1-E4898891D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4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" name="Rectangle 1028">
                <a:extLst>
                  <a:ext uri="{FF2B5EF4-FFF2-40B4-BE49-F238E27FC236}">
                    <a16:creationId xmlns:a16="http://schemas.microsoft.com/office/drawing/2014/main" id="{0873A7D8-EC48-A868-AE35-643A1E7F1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4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" name="Rectangle 1029">
                <a:extLst>
                  <a:ext uri="{FF2B5EF4-FFF2-40B4-BE49-F238E27FC236}">
                    <a16:creationId xmlns:a16="http://schemas.microsoft.com/office/drawing/2014/main" id="{9B5BB85D-E29B-5C89-0B25-5DC3299BC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4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Rectangle 1030">
                <a:extLst>
                  <a:ext uri="{FF2B5EF4-FFF2-40B4-BE49-F238E27FC236}">
                    <a16:creationId xmlns:a16="http://schemas.microsoft.com/office/drawing/2014/main" id="{B73A110E-F577-74DA-EDFA-BB82B1248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4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Rectangle 1031">
                <a:extLst>
                  <a:ext uri="{FF2B5EF4-FFF2-40B4-BE49-F238E27FC236}">
                    <a16:creationId xmlns:a16="http://schemas.microsoft.com/office/drawing/2014/main" id="{1898B282-A94E-32AA-3C6C-02194DAB8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4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Rectangle 1032">
                <a:extLst>
                  <a:ext uri="{FF2B5EF4-FFF2-40B4-BE49-F238E27FC236}">
                    <a16:creationId xmlns:a16="http://schemas.microsoft.com/office/drawing/2014/main" id="{A2644005-E7AC-2DA3-36C6-461E6F83A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7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" name="Rectangle 1033">
                <a:extLst>
                  <a:ext uri="{FF2B5EF4-FFF2-40B4-BE49-F238E27FC236}">
                    <a16:creationId xmlns:a16="http://schemas.microsoft.com/office/drawing/2014/main" id="{4971C4FB-3CA5-0818-E2D6-8980A50DA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6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" name="Rectangle 1034">
                <a:extLst>
                  <a:ext uri="{FF2B5EF4-FFF2-40B4-BE49-F238E27FC236}">
                    <a16:creationId xmlns:a16="http://schemas.microsoft.com/office/drawing/2014/main" id="{5E3CA6E7-8D43-BF10-DE14-683F38598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6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" name="Rectangle 1035">
                <a:extLst>
                  <a:ext uri="{FF2B5EF4-FFF2-40B4-BE49-F238E27FC236}">
                    <a16:creationId xmlns:a16="http://schemas.microsoft.com/office/drawing/2014/main" id="{3264E129-1930-29DD-CB8E-D8A2BF342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6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Rectangle 1036">
                <a:extLst>
                  <a:ext uri="{FF2B5EF4-FFF2-40B4-BE49-F238E27FC236}">
                    <a16:creationId xmlns:a16="http://schemas.microsoft.com/office/drawing/2014/main" id="{0F5D24D0-D66E-9AD8-071E-DB8D1793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5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" name="Rectangle 1037">
                <a:extLst>
                  <a:ext uri="{FF2B5EF4-FFF2-40B4-BE49-F238E27FC236}">
                    <a16:creationId xmlns:a16="http://schemas.microsoft.com/office/drawing/2014/main" id="{99584EDF-0B9A-E734-8A8D-CABC575A3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5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8" name="Rectangle 1038">
                <a:extLst>
                  <a:ext uri="{FF2B5EF4-FFF2-40B4-BE49-F238E27FC236}">
                    <a16:creationId xmlns:a16="http://schemas.microsoft.com/office/drawing/2014/main" id="{C26BC3FC-8C49-3929-CA85-B4693EC9D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5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9" name="Rectangle 1039">
                <a:extLst>
                  <a:ext uri="{FF2B5EF4-FFF2-40B4-BE49-F238E27FC236}">
                    <a16:creationId xmlns:a16="http://schemas.microsoft.com/office/drawing/2014/main" id="{62885458-5727-5EC8-2D7B-BFBFB2E7E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4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0" name="Rectangle 1040">
                <a:extLst>
                  <a:ext uri="{FF2B5EF4-FFF2-40B4-BE49-F238E27FC236}">
                    <a16:creationId xmlns:a16="http://schemas.microsoft.com/office/drawing/2014/main" id="{6EB7A0D6-7837-A22B-0592-186683E6C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4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1" name="Rectangle 1041">
                <a:extLst>
                  <a:ext uri="{FF2B5EF4-FFF2-40B4-BE49-F238E27FC236}">
                    <a16:creationId xmlns:a16="http://schemas.microsoft.com/office/drawing/2014/main" id="{41C0CEF9-E420-20CF-0A73-2131CB1CB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4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2" name="Rectangle 1042">
                <a:extLst>
                  <a:ext uri="{FF2B5EF4-FFF2-40B4-BE49-F238E27FC236}">
                    <a16:creationId xmlns:a16="http://schemas.microsoft.com/office/drawing/2014/main" id="{68D9FD29-BE6F-FAE8-09ED-24B18CC92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4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3" name="Rectangle 1043">
                <a:extLst>
                  <a:ext uri="{FF2B5EF4-FFF2-40B4-BE49-F238E27FC236}">
                    <a16:creationId xmlns:a16="http://schemas.microsoft.com/office/drawing/2014/main" id="{86A3F6C2-F3D2-FC07-4226-DFE815CAD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4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4" name="Rectangle 1044">
                <a:extLst>
                  <a:ext uri="{FF2B5EF4-FFF2-40B4-BE49-F238E27FC236}">
                    <a16:creationId xmlns:a16="http://schemas.microsoft.com/office/drawing/2014/main" id="{19E5E9E4-A46C-191F-DD50-E58936B6D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4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5" name="Rectangle 1045">
                <a:extLst>
                  <a:ext uri="{FF2B5EF4-FFF2-40B4-BE49-F238E27FC236}">
                    <a16:creationId xmlns:a16="http://schemas.microsoft.com/office/drawing/2014/main" id="{994A9873-078D-C523-A8B3-CF22342B0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3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6" name="Rectangle 1046">
                <a:extLst>
                  <a:ext uri="{FF2B5EF4-FFF2-40B4-BE49-F238E27FC236}">
                    <a16:creationId xmlns:a16="http://schemas.microsoft.com/office/drawing/2014/main" id="{B9B2AFBD-848B-FE0B-1322-79121BD16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3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7" name="Rectangle 1047">
                <a:extLst>
                  <a:ext uri="{FF2B5EF4-FFF2-40B4-BE49-F238E27FC236}">
                    <a16:creationId xmlns:a16="http://schemas.microsoft.com/office/drawing/2014/main" id="{83D26C02-DF78-280A-54E3-ECAB2338E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3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8" name="Rectangle 1048">
                <a:extLst>
                  <a:ext uri="{FF2B5EF4-FFF2-40B4-BE49-F238E27FC236}">
                    <a16:creationId xmlns:a16="http://schemas.microsoft.com/office/drawing/2014/main" id="{1014AF43-6B13-6AD9-54D5-001F41D1A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3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9" name="Rectangle 1049">
                <a:extLst>
                  <a:ext uri="{FF2B5EF4-FFF2-40B4-BE49-F238E27FC236}">
                    <a16:creationId xmlns:a16="http://schemas.microsoft.com/office/drawing/2014/main" id="{4F9E3038-FB4C-77B2-55A7-816B621CF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2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0" name="Rectangle 1050">
                <a:extLst>
                  <a:ext uri="{FF2B5EF4-FFF2-40B4-BE49-F238E27FC236}">
                    <a16:creationId xmlns:a16="http://schemas.microsoft.com/office/drawing/2014/main" id="{587EDD57-DC24-AD0C-8FA5-94A47B595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2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1" name="Rectangle 1051">
                <a:extLst>
                  <a:ext uri="{FF2B5EF4-FFF2-40B4-BE49-F238E27FC236}">
                    <a16:creationId xmlns:a16="http://schemas.microsoft.com/office/drawing/2014/main" id="{0E45238B-6D51-3B15-90CF-F4EE4FCFB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2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2" name="Rectangle 1052">
                <a:extLst>
                  <a:ext uri="{FF2B5EF4-FFF2-40B4-BE49-F238E27FC236}">
                    <a16:creationId xmlns:a16="http://schemas.microsoft.com/office/drawing/2014/main" id="{8F32F0D2-75E1-DF17-1B15-DA531932E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1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3" name="Rectangle 1053">
                <a:extLst>
                  <a:ext uri="{FF2B5EF4-FFF2-40B4-BE49-F238E27FC236}">
                    <a16:creationId xmlns:a16="http://schemas.microsoft.com/office/drawing/2014/main" id="{E0DA675B-8347-577B-70BC-8882A9E84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1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4" name="Rectangle 1054">
                <a:extLst>
                  <a:ext uri="{FF2B5EF4-FFF2-40B4-BE49-F238E27FC236}">
                    <a16:creationId xmlns:a16="http://schemas.microsoft.com/office/drawing/2014/main" id="{9F076FC2-C7E1-8D33-2DB0-BF513A993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1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5" name="Rectangle 1055">
                <a:extLst>
                  <a:ext uri="{FF2B5EF4-FFF2-40B4-BE49-F238E27FC236}">
                    <a16:creationId xmlns:a16="http://schemas.microsoft.com/office/drawing/2014/main" id="{CC403035-3E83-75A8-3993-CACB47E5F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1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6" name="Rectangle 1056">
                <a:extLst>
                  <a:ext uri="{FF2B5EF4-FFF2-40B4-BE49-F238E27FC236}">
                    <a16:creationId xmlns:a16="http://schemas.microsoft.com/office/drawing/2014/main" id="{F6181325-DD98-6922-FDBF-2D86F07EC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08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7" name="Rectangle 1057">
                <a:extLst>
                  <a:ext uri="{FF2B5EF4-FFF2-40B4-BE49-F238E27FC236}">
                    <a16:creationId xmlns:a16="http://schemas.microsoft.com/office/drawing/2014/main" id="{BDC23C44-0CF5-267D-8D49-824C69C5C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08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8" name="Rectangle 1058">
                <a:extLst>
                  <a:ext uri="{FF2B5EF4-FFF2-40B4-BE49-F238E27FC236}">
                    <a16:creationId xmlns:a16="http://schemas.microsoft.com/office/drawing/2014/main" id="{C958BEC3-D1B9-6FEF-C434-1A490115E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08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9" name="Rectangle 1059">
                <a:extLst>
                  <a:ext uri="{FF2B5EF4-FFF2-40B4-BE49-F238E27FC236}">
                    <a16:creationId xmlns:a16="http://schemas.microsoft.com/office/drawing/2014/main" id="{E068A961-F686-CF7B-81E6-8587CC814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00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0" name="Rectangle 1060">
                <a:extLst>
                  <a:ext uri="{FF2B5EF4-FFF2-40B4-BE49-F238E27FC236}">
                    <a16:creationId xmlns:a16="http://schemas.microsoft.com/office/drawing/2014/main" id="{DB4006E0-4018-88FA-96AE-36C8447B7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00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1" name="Rectangle 1061">
                <a:extLst>
                  <a:ext uri="{FF2B5EF4-FFF2-40B4-BE49-F238E27FC236}">
                    <a16:creationId xmlns:a16="http://schemas.microsoft.com/office/drawing/2014/main" id="{ECDB6844-F7B7-D41C-8EAB-9F799C4B1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40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2" name="Rectangle 1062">
                <a:extLst>
                  <a:ext uri="{FF2B5EF4-FFF2-40B4-BE49-F238E27FC236}">
                    <a16:creationId xmlns:a16="http://schemas.microsoft.com/office/drawing/2014/main" id="{35768BA3-B6AA-D7CE-2AC7-40D6BBA0C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40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3" name="Rectangle 1063">
                <a:extLst>
                  <a:ext uri="{FF2B5EF4-FFF2-40B4-BE49-F238E27FC236}">
                    <a16:creationId xmlns:a16="http://schemas.microsoft.com/office/drawing/2014/main" id="{403735BF-2BF0-D830-01E2-AE21825BB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4" name="Rectangle 1064">
                <a:extLst>
                  <a:ext uri="{FF2B5EF4-FFF2-40B4-BE49-F238E27FC236}">
                    <a16:creationId xmlns:a16="http://schemas.microsoft.com/office/drawing/2014/main" id="{88809C35-3B68-8C4E-BA77-7BB2246C1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5" name="Rectangle 1065">
                <a:extLst>
                  <a:ext uri="{FF2B5EF4-FFF2-40B4-BE49-F238E27FC236}">
                    <a16:creationId xmlns:a16="http://schemas.microsoft.com/office/drawing/2014/main" id="{9D554D05-40C5-8ABC-CA3A-82BC0BEFA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6" name="Rectangle 1066">
                <a:extLst>
                  <a:ext uri="{FF2B5EF4-FFF2-40B4-BE49-F238E27FC236}">
                    <a16:creationId xmlns:a16="http://schemas.microsoft.com/office/drawing/2014/main" id="{116F4747-7D49-1E75-A498-1E906C15A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7" name="Rectangle 1067">
                <a:extLst>
                  <a:ext uri="{FF2B5EF4-FFF2-40B4-BE49-F238E27FC236}">
                    <a16:creationId xmlns:a16="http://schemas.microsoft.com/office/drawing/2014/main" id="{9F28AC56-B27E-8F2D-F6CB-310F74C50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8" name="Rectangle 1068">
                <a:extLst>
                  <a:ext uri="{FF2B5EF4-FFF2-40B4-BE49-F238E27FC236}">
                    <a16:creationId xmlns:a16="http://schemas.microsoft.com/office/drawing/2014/main" id="{3B01697D-7797-A8AD-F4ED-C8480EC55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9" name="Rectangle 1069">
                <a:extLst>
                  <a:ext uri="{FF2B5EF4-FFF2-40B4-BE49-F238E27FC236}">
                    <a16:creationId xmlns:a16="http://schemas.microsoft.com/office/drawing/2014/main" id="{6DE9C75A-D7D1-A241-7931-4D79AD66B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0" name="Rectangle 1070">
                <a:extLst>
                  <a:ext uri="{FF2B5EF4-FFF2-40B4-BE49-F238E27FC236}">
                    <a16:creationId xmlns:a16="http://schemas.microsoft.com/office/drawing/2014/main" id="{C11E382D-0964-09F2-D029-3953DE201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1" name="Rectangle 1071">
                <a:extLst>
                  <a:ext uri="{FF2B5EF4-FFF2-40B4-BE49-F238E27FC236}">
                    <a16:creationId xmlns:a16="http://schemas.microsoft.com/office/drawing/2014/main" id="{AAEF6574-0931-26D4-4359-E6A789C18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2" name="Rectangle 1072">
                <a:extLst>
                  <a:ext uri="{FF2B5EF4-FFF2-40B4-BE49-F238E27FC236}">
                    <a16:creationId xmlns:a16="http://schemas.microsoft.com/office/drawing/2014/main" id="{8CD8C030-C5FB-B015-BB93-404FAC8BB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3" name="Rectangle 1073">
                <a:extLst>
                  <a:ext uri="{FF2B5EF4-FFF2-40B4-BE49-F238E27FC236}">
                    <a16:creationId xmlns:a16="http://schemas.microsoft.com/office/drawing/2014/main" id="{92B5BFB3-C893-CFD6-13B9-AF1D9848A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4" name="Rectangle 1074">
                <a:extLst>
                  <a:ext uri="{FF2B5EF4-FFF2-40B4-BE49-F238E27FC236}">
                    <a16:creationId xmlns:a16="http://schemas.microsoft.com/office/drawing/2014/main" id="{A076FEBD-E938-9790-ADB7-7A952B624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5" name="Rectangle 1075">
                <a:extLst>
                  <a:ext uri="{FF2B5EF4-FFF2-40B4-BE49-F238E27FC236}">
                    <a16:creationId xmlns:a16="http://schemas.microsoft.com/office/drawing/2014/main" id="{0B89D04D-D826-4888-B393-9090E3F2A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6" name="Rectangle 1076">
                <a:extLst>
                  <a:ext uri="{FF2B5EF4-FFF2-40B4-BE49-F238E27FC236}">
                    <a16:creationId xmlns:a16="http://schemas.microsoft.com/office/drawing/2014/main" id="{AC05AFB6-F4D1-7300-0FFB-8C3385FB2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7" name="Rectangle 1077">
                <a:extLst>
                  <a:ext uri="{FF2B5EF4-FFF2-40B4-BE49-F238E27FC236}">
                    <a16:creationId xmlns:a16="http://schemas.microsoft.com/office/drawing/2014/main" id="{B750F52D-4710-AAA3-3639-B6351256F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8" name="Rectangle 1078">
                <a:extLst>
                  <a:ext uri="{FF2B5EF4-FFF2-40B4-BE49-F238E27FC236}">
                    <a16:creationId xmlns:a16="http://schemas.microsoft.com/office/drawing/2014/main" id="{D53D2557-C7F1-5031-74C6-C5F837325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9" name="Rectangle 1079">
                <a:extLst>
                  <a:ext uri="{FF2B5EF4-FFF2-40B4-BE49-F238E27FC236}">
                    <a16:creationId xmlns:a16="http://schemas.microsoft.com/office/drawing/2014/main" id="{FB0A6788-1178-58EE-7C7D-F7B0705BA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0" name="Rectangle 1080">
                <a:extLst>
                  <a:ext uri="{FF2B5EF4-FFF2-40B4-BE49-F238E27FC236}">
                    <a16:creationId xmlns:a16="http://schemas.microsoft.com/office/drawing/2014/main" id="{128CAD90-A51A-8A2C-809D-52D2BF34A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1" name="Rectangle 1081">
                <a:extLst>
                  <a:ext uri="{FF2B5EF4-FFF2-40B4-BE49-F238E27FC236}">
                    <a16:creationId xmlns:a16="http://schemas.microsoft.com/office/drawing/2014/main" id="{6F1D74EB-4979-3048-0DE5-9FE2E83C7D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2" name="Rectangle 1082">
                <a:extLst>
                  <a:ext uri="{FF2B5EF4-FFF2-40B4-BE49-F238E27FC236}">
                    <a16:creationId xmlns:a16="http://schemas.microsoft.com/office/drawing/2014/main" id="{1FDFC539-8498-056B-7987-1747BE517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3" name="Rectangle 1083">
                <a:extLst>
                  <a:ext uri="{FF2B5EF4-FFF2-40B4-BE49-F238E27FC236}">
                    <a16:creationId xmlns:a16="http://schemas.microsoft.com/office/drawing/2014/main" id="{AED6396E-4C25-31B3-8D20-3CB538DFF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4" name="Rectangle 1084">
                <a:extLst>
                  <a:ext uri="{FF2B5EF4-FFF2-40B4-BE49-F238E27FC236}">
                    <a16:creationId xmlns:a16="http://schemas.microsoft.com/office/drawing/2014/main" id="{BDC56A83-D318-F079-7478-26FB1724F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5" name="Rectangle 1085">
                <a:extLst>
                  <a:ext uri="{FF2B5EF4-FFF2-40B4-BE49-F238E27FC236}">
                    <a16:creationId xmlns:a16="http://schemas.microsoft.com/office/drawing/2014/main" id="{1903AC0F-E948-D8B8-7A68-D1FB6AB3B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6" name="Rectangle 1086">
                <a:extLst>
                  <a:ext uri="{FF2B5EF4-FFF2-40B4-BE49-F238E27FC236}">
                    <a16:creationId xmlns:a16="http://schemas.microsoft.com/office/drawing/2014/main" id="{7B04B816-23AE-4D49-36F9-9EFE80036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7" name="Rectangle 1087">
                <a:extLst>
                  <a:ext uri="{FF2B5EF4-FFF2-40B4-BE49-F238E27FC236}">
                    <a16:creationId xmlns:a16="http://schemas.microsoft.com/office/drawing/2014/main" id="{32F5A7AA-8E43-031A-17B3-B3935A5AE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8" name="Rectangle 1088">
                <a:extLst>
                  <a:ext uri="{FF2B5EF4-FFF2-40B4-BE49-F238E27FC236}">
                    <a16:creationId xmlns:a16="http://schemas.microsoft.com/office/drawing/2014/main" id="{4A39F9CC-CC72-0DA3-CC81-837B635AC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9" name="Rectangle 1089">
                <a:extLst>
                  <a:ext uri="{FF2B5EF4-FFF2-40B4-BE49-F238E27FC236}">
                    <a16:creationId xmlns:a16="http://schemas.microsoft.com/office/drawing/2014/main" id="{7EA84BAE-2588-A794-A1E0-C7D859C3A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0" name="Rectangle 1090">
                <a:extLst>
                  <a:ext uri="{FF2B5EF4-FFF2-40B4-BE49-F238E27FC236}">
                    <a16:creationId xmlns:a16="http://schemas.microsoft.com/office/drawing/2014/main" id="{6519E0EF-3311-5B0E-A5CB-D7CDBFDCF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1" name="Rectangle 1091">
                <a:extLst>
                  <a:ext uri="{FF2B5EF4-FFF2-40B4-BE49-F238E27FC236}">
                    <a16:creationId xmlns:a16="http://schemas.microsoft.com/office/drawing/2014/main" id="{FDA55667-64A8-167D-3145-AA49AF967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2" name="Rectangle 1092">
                <a:extLst>
                  <a:ext uri="{FF2B5EF4-FFF2-40B4-BE49-F238E27FC236}">
                    <a16:creationId xmlns:a16="http://schemas.microsoft.com/office/drawing/2014/main" id="{D394455B-48C1-B8FC-97A1-4892E01BC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3" name="Rectangle 1093">
                <a:extLst>
                  <a:ext uri="{FF2B5EF4-FFF2-40B4-BE49-F238E27FC236}">
                    <a16:creationId xmlns:a16="http://schemas.microsoft.com/office/drawing/2014/main" id="{1EE26CD2-70F6-E2BD-132A-18C9FC40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4" name="Rectangle 1094">
                <a:extLst>
                  <a:ext uri="{FF2B5EF4-FFF2-40B4-BE49-F238E27FC236}">
                    <a16:creationId xmlns:a16="http://schemas.microsoft.com/office/drawing/2014/main" id="{FA6C0711-E215-1CC9-302C-E9C11EF056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5" name="Rectangle 1095">
                <a:extLst>
                  <a:ext uri="{FF2B5EF4-FFF2-40B4-BE49-F238E27FC236}">
                    <a16:creationId xmlns:a16="http://schemas.microsoft.com/office/drawing/2014/main" id="{E69039E2-D056-DF6F-FA93-05AA77DB8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6" name="Rectangle 1096">
                <a:extLst>
                  <a:ext uri="{FF2B5EF4-FFF2-40B4-BE49-F238E27FC236}">
                    <a16:creationId xmlns:a16="http://schemas.microsoft.com/office/drawing/2014/main" id="{CDA79DFF-D955-862F-2692-9F0A246B5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7" name="Rectangle 1097">
                <a:extLst>
                  <a:ext uri="{FF2B5EF4-FFF2-40B4-BE49-F238E27FC236}">
                    <a16:creationId xmlns:a16="http://schemas.microsoft.com/office/drawing/2014/main" id="{327D8CC7-3B2B-D351-F0BD-BB3E747FF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8" name="Rectangle 1098">
                <a:extLst>
                  <a:ext uri="{FF2B5EF4-FFF2-40B4-BE49-F238E27FC236}">
                    <a16:creationId xmlns:a16="http://schemas.microsoft.com/office/drawing/2014/main" id="{AD39466B-4AB5-9F8E-F263-BE3D3F5B5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9" name="Rectangle 1099">
                <a:extLst>
                  <a:ext uri="{FF2B5EF4-FFF2-40B4-BE49-F238E27FC236}">
                    <a16:creationId xmlns:a16="http://schemas.microsoft.com/office/drawing/2014/main" id="{C4380A3F-6519-F46B-0127-852662460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0" name="Rectangle 1100">
                <a:extLst>
                  <a:ext uri="{FF2B5EF4-FFF2-40B4-BE49-F238E27FC236}">
                    <a16:creationId xmlns:a16="http://schemas.microsoft.com/office/drawing/2014/main" id="{0CAFD8A1-14A3-3227-7298-D4D7A637F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1" name="Rectangle 1101">
                <a:extLst>
                  <a:ext uri="{FF2B5EF4-FFF2-40B4-BE49-F238E27FC236}">
                    <a16:creationId xmlns:a16="http://schemas.microsoft.com/office/drawing/2014/main" id="{A63DCA75-CE95-4047-B327-926E33AE0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2" name="Rectangle 1102">
                <a:extLst>
                  <a:ext uri="{FF2B5EF4-FFF2-40B4-BE49-F238E27FC236}">
                    <a16:creationId xmlns:a16="http://schemas.microsoft.com/office/drawing/2014/main" id="{C7AD08C4-567C-6FE7-233E-CD5D6F0EE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3" name="Rectangle 1103">
                <a:extLst>
                  <a:ext uri="{FF2B5EF4-FFF2-40B4-BE49-F238E27FC236}">
                    <a16:creationId xmlns:a16="http://schemas.microsoft.com/office/drawing/2014/main" id="{4C9BCFF6-BA63-CFBA-D756-7E2AB2221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4" name="Rectangle 1104">
                <a:extLst>
                  <a:ext uri="{FF2B5EF4-FFF2-40B4-BE49-F238E27FC236}">
                    <a16:creationId xmlns:a16="http://schemas.microsoft.com/office/drawing/2014/main" id="{90C0D0CF-9959-856F-25A8-A8917AE7A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5" name="Rectangle 1105">
                <a:extLst>
                  <a:ext uri="{FF2B5EF4-FFF2-40B4-BE49-F238E27FC236}">
                    <a16:creationId xmlns:a16="http://schemas.microsoft.com/office/drawing/2014/main" id="{2C28796F-4312-22F8-9332-A8036559F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6" name="Rectangle 1106">
                <a:extLst>
                  <a:ext uri="{FF2B5EF4-FFF2-40B4-BE49-F238E27FC236}">
                    <a16:creationId xmlns:a16="http://schemas.microsoft.com/office/drawing/2014/main" id="{2062C6DE-2861-4BAE-3414-371D14FEC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7" name="Rectangle 1107">
                <a:extLst>
                  <a:ext uri="{FF2B5EF4-FFF2-40B4-BE49-F238E27FC236}">
                    <a16:creationId xmlns:a16="http://schemas.microsoft.com/office/drawing/2014/main" id="{35FAC24B-88BB-7659-CE39-20A3AD7FF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8" name="Rectangle 1108">
                <a:extLst>
                  <a:ext uri="{FF2B5EF4-FFF2-40B4-BE49-F238E27FC236}">
                    <a16:creationId xmlns:a16="http://schemas.microsoft.com/office/drawing/2014/main" id="{846505A3-2E84-AE0F-49C9-DE3723D18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9" name="Rectangle 1109">
                <a:extLst>
                  <a:ext uri="{FF2B5EF4-FFF2-40B4-BE49-F238E27FC236}">
                    <a16:creationId xmlns:a16="http://schemas.microsoft.com/office/drawing/2014/main" id="{EBF2D8D0-CFA8-0A7B-6E7F-4831E8E83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0" name="Rectangle 1110">
                <a:extLst>
                  <a:ext uri="{FF2B5EF4-FFF2-40B4-BE49-F238E27FC236}">
                    <a16:creationId xmlns:a16="http://schemas.microsoft.com/office/drawing/2014/main" id="{8C939685-A089-B0F9-DB0F-ABEC09DE2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" name="Rectangle 1111">
                <a:extLst>
                  <a:ext uri="{FF2B5EF4-FFF2-40B4-BE49-F238E27FC236}">
                    <a16:creationId xmlns:a16="http://schemas.microsoft.com/office/drawing/2014/main" id="{CC573DFA-7E74-9569-512B-B531123D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" name="Rectangle 1112">
                <a:extLst>
                  <a:ext uri="{FF2B5EF4-FFF2-40B4-BE49-F238E27FC236}">
                    <a16:creationId xmlns:a16="http://schemas.microsoft.com/office/drawing/2014/main" id="{48F23793-DEB7-3F80-B443-191961979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3" name="Rectangle 1113">
                <a:extLst>
                  <a:ext uri="{FF2B5EF4-FFF2-40B4-BE49-F238E27FC236}">
                    <a16:creationId xmlns:a16="http://schemas.microsoft.com/office/drawing/2014/main" id="{D9982D00-E8F5-DB2E-880E-135DEAE7E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4" name="Rectangle 1114">
                <a:extLst>
                  <a:ext uri="{FF2B5EF4-FFF2-40B4-BE49-F238E27FC236}">
                    <a16:creationId xmlns:a16="http://schemas.microsoft.com/office/drawing/2014/main" id="{5D09B9DB-AB27-FC63-387E-549DFDFE4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5" name="Rectangle 1115">
                <a:extLst>
                  <a:ext uri="{FF2B5EF4-FFF2-40B4-BE49-F238E27FC236}">
                    <a16:creationId xmlns:a16="http://schemas.microsoft.com/office/drawing/2014/main" id="{71BC8208-637B-BF3B-A494-214184F47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6" name="Rectangle 1116">
                <a:extLst>
                  <a:ext uri="{FF2B5EF4-FFF2-40B4-BE49-F238E27FC236}">
                    <a16:creationId xmlns:a16="http://schemas.microsoft.com/office/drawing/2014/main" id="{6D8ACF2F-7925-D236-88F5-6EFDC49C8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7" name="Rectangle 1117">
                <a:extLst>
                  <a:ext uri="{FF2B5EF4-FFF2-40B4-BE49-F238E27FC236}">
                    <a16:creationId xmlns:a16="http://schemas.microsoft.com/office/drawing/2014/main" id="{9A0CCC95-117D-15DB-59B4-F3E943A38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8" name="Rectangle 1118">
                <a:extLst>
                  <a:ext uri="{FF2B5EF4-FFF2-40B4-BE49-F238E27FC236}">
                    <a16:creationId xmlns:a16="http://schemas.microsoft.com/office/drawing/2014/main" id="{98EA8F86-C7E6-881E-E942-15314AA64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9" name="Rectangle 1119">
                <a:extLst>
                  <a:ext uri="{FF2B5EF4-FFF2-40B4-BE49-F238E27FC236}">
                    <a16:creationId xmlns:a16="http://schemas.microsoft.com/office/drawing/2014/main" id="{6B11C058-F170-A570-6C1B-027FB002C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0" name="Rectangle 1120">
                <a:extLst>
                  <a:ext uri="{FF2B5EF4-FFF2-40B4-BE49-F238E27FC236}">
                    <a16:creationId xmlns:a16="http://schemas.microsoft.com/office/drawing/2014/main" id="{2739C440-5DBD-59B0-3D5B-9544B5AC6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1" name="Rectangle 1121">
                <a:extLst>
                  <a:ext uri="{FF2B5EF4-FFF2-40B4-BE49-F238E27FC236}">
                    <a16:creationId xmlns:a16="http://schemas.microsoft.com/office/drawing/2014/main" id="{8C41B9F9-C7B8-E58F-4154-F23BD0EFD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2" name="Rectangle 1122">
                <a:extLst>
                  <a:ext uri="{FF2B5EF4-FFF2-40B4-BE49-F238E27FC236}">
                    <a16:creationId xmlns:a16="http://schemas.microsoft.com/office/drawing/2014/main" id="{ED78B3E5-D111-1C51-5C3B-5594B39DB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3" name="Rectangle 1123">
                <a:extLst>
                  <a:ext uri="{FF2B5EF4-FFF2-40B4-BE49-F238E27FC236}">
                    <a16:creationId xmlns:a16="http://schemas.microsoft.com/office/drawing/2014/main" id="{72A862B4-F8A5-EAB8-FACD-6BBAC3776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4" name="Rectangle 1124">
                <a:extLst>
                  <a:ext uri="{FF2B5EF4-FFF2-40B4-BE49-F238E27FC236}">
                    <a16:creationId xmlns:a16="http://schemas.microsoft.com/office/drawing/2014/main" id="{E14E97C1-B331-9AD1-9C46-452C56180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5" name="Rectangle 1125">
                <a:extLst>
                  <a:ext uri="{FF2B5EF4-FFF2-40B4-BE49-F238E27FC236}">
                    <a16:creationId xmlns:a16="http://schemas.microsoft.com/office/drawing/2014/main" id="{0553C22F-0EAE-FD06-2221-6C1183957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6" name="Rectangle 1126">
                <a:extLst>
                  <a:ext uri="{FF2B5EF4-FFF2-40B4-BE49-F238E27FC236}">
                    <a16:creationId xmlns:a16="http://schemas.microsoft.com/office/drawing/2014/main" id="{77872083-283F-56A4-2CBC-7AB1C1B1E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7" name="Rectangle 1127">
                <a:extLst>
                  <a:ext uri="{FF2B5EF4-FFF2-40B4-BE49-F238E27FC236}">
                    <a16:creationId xmlns:a16="http://schemas.microsoft.com/office/drawing/2014/main" id="{FD7A474E-5A1B-14BC-22FF-3C6F13860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8" name="Rectangle 1128">
                <a:extLst>
                  <a:ext uri="{FF2B5EF4-FFF2-40B4-BE49-F238E27FC236}">
                    <a16:creationId xmlns:a16="http://schemas.microsoft.com/office/drawing/2014/main" id="{BFB367DC-9D87-A0E2-7609-03C39E7D5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9" name="Rectangle 1129">
                <a:extLst>
                  <a:ext uri="{FF2B5EF4-FFF2-40B4-BE49-F238E27FC236}">
                    <a16:creationId xmlns:a16="http://schemas.microsoft.com/office/drawing/2014/main" id="{ED3C83B3-55E2-2B74-A999-506431EBA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0" name="Rectangle 1130">
                <a:extLst>
                  <a:ext uri="{FF2B5EF4-FFF2-40B4-BE49-F238E27FC236}">
                    <a16:creationId xmlns:a16="http://schemas.microsoft.com/office/drawing/2014/main" id="{6E5CF219-8233-0DE1-2DEA-34DEFDD23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1" name="Rectangle 1131">
                <a:extLst>
                  <a:ext uri="{FF2B5EF4-FFF2-40B4-BE49-F238E27FC236}">
                    <a16:creationId xmlns:a16="http://schemas.microsoft.com/office/drawing/2014/main" id="{5BA6BF99-DF63-C99A-6ED3-0CF7864B7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2" name="Rectangle 1132">
                <a:extLst>
                  <a:ext uri="{FF2B5EF4-FFF2-40B4-BE49-F238E27FC236}">
                    <a16:creationId xmlns:a16="http://schemas.microsoft.com/office/drawing/2014/main" id="{D4F2DFB5-010F-8D38-8C8C-1DAFB1E10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3" name="Rectangle 1133">
                <a:extLst>
                  <a:ext uri="{FF2B5EF4-FFF2-40B4-BE49-F238E27FC236}">
                    <a16:creationId xmlns:a16="http://schemas.microsoft.com/office/drawing/2014/main" id="{A8CE7A88-6480-37F4-198F-5FA4DB97E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4" name="Rectangle 1134">
                <a:extLst>
                  <a:ext uri="{FF2B5EF4-FFF2-40B4-BE49-F238E27FC236}">
                    <a16:creationId xmlns:a16="http://schemas.microsoft.com/office/drawing/2014/main" id="{290B71A0-2349-9336-2CBA-02884831B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5" name="Rectangle 1135">
                <a:extLst>
                  <a:ext uri="{FF2B5EF4-FFF2-40B4-BE49-F238E27FC236}">
                    <a16:creationId xmlns:a16="http://schemas.microsoft.com/office/drawing/2014/main" id="{95DCF965-B017-95CF-2796-37E42A9CD7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6" name="Rectangle 1136">
                <a:extLst>
                  <a:ext uri="{FF2B5EF4-FFF2-40B4-BE49-F238E27FC236}">
                    <a16:creationId xmlns:a16="http://schemas.microsoft.com/office/drawing/2014/main" id="{2613192F-BB99-C14D-C528-519C2EA82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7" name="Rectangle 1137">
                <a:extLst>
                  <a:ext uri="{FF2B5EF4-FFF2-40B4-BE49-F238E27FC236}">
                    <a16:creationId xmlns:a16="http://schemas.microsoft.com/office/drawing/2014/main" id="{50E77E85-742D-3E74-E8B0-51A0AF1BC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8" name="Rectangle 1138">
                <a:extLst>
                  <a:ext uri="{FF2B5EF4-FFF2-40B4-BE49-F238E27FC236}">
                    <a16:creationId xmlns:a16="http://schemas.microsoft.com/office/drawing/2014/main" id="{376E2536-FE43-B616-B9C8-7FF91E052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9" name="Rectangle 1139">
                <a:extLst>
                  <a:ext uri="{FF2B5EF4-FFF2-40B4-BE49-F238E27FC236}">
                    <a16:creationId xmlns:a16="http://schemas.microsoft.com/office/drawing/2014/main" id="{643B14F5-D90C-4D4E-6810-1C2630BC5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0" name="Rectangle 1140">
                <a:extLst>
                  <a:ext uri="{FF2B5EF4-FFF2-40B4-BE49-F238E27FC236}">
                    <a16:creationId xmlns:a16="http://schemas.microsoft.com/office/drawing/2014/main" id="{DB4B2233-B30E-2259-85A4-35D355BAD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1" name="Rectangle 1141">
                <a:extLst>
                  <a:ext uri="{FF2B5EF4-FFF2-40B4-BE49-F238E27FC236}">
                    <a16:creationId xmlns:a16="http://schemas.microsoft.com/office/drawing/2014/main" id="{2C4C5DE0-0927-274B-9ABA-66A997EDC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" name="Rectangle 1142">
                <a:extLst>
                  <a:ext uri="{FF2B5EF4-FFF2-40B4-BE49-F238E27FC236}">
                    <a16:creationId xmlns:a16="http://schemas.microsoft.com/office/drawing/2014/main" id="{F7F89297-FBA9-1B8B-81B0-DE979CD56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3" name="Rectangle 1143">
                <a:extLst>
                  <a:ext uri="{FF2B5EF4-FFF2-40B4-BE49-F238E27FC236}">
                    <a16:creationId xmlns:a16="http://schemas.microsoft.com/office/drawing/2014/main" id="{F5CA2AAB-6EE8-0FEA-A957-585798F21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4" name="Rectangle 1144">
                <a:extLst>
                  <a:ext uri="{FF2B5EF4-FFF2-40B4-BE49-F238E27FC236}">
                    <a16:creationId xmlns:a16="http://schemas.microsoft.com/office/drawing/2014/main" id="{180A852D-A34E-C902-F8E8-885B12CB6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5" name="Rectangle 1145">
                <a:extLst>
                  <a:ext uri="{FF2B5EF4-FFF2-40B4-BE49-F238E27FC236}">
                    <a16:creationId xmlns:a16="http://schemas.microsoft.com/office/drawing/2014/main" id="{5746106A-45E2-E44C-A7BC-31C9396CE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6" name="Rectangle 1146">
                <a:extLst>
                  <a:ext uri="{FF2B5EF4-FFF2-40B4-BE49-F238E27FC236}">
                    <a16:creationId xmlns:a16="http://schemas.microsoft.com/office/drawing/2014/main" id="{C9A45FB5-1FEE-37E9-A877-7BFA9B8F5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7" name="Rectangle 1147">
                <a:extLst>
                  <a:ext uri="{FF2B5EF4-FFF2-40B4-BE49-F238E27FC236}">
                    <a16:creationId xmlns:a16="http://schemas.microsoft.com/office/drawing/2014/main" id="{45069068-4CCD-D277-235A-933AEDD8D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8" name="Rectangle 1148">
                <a:extLst>
                  <a:ext uri="{FF2B5EF4-FFF2-40B4-BE49-F238E27FC236}">
                    <a16:creationId xmlns:a16="http://schemas.microsoft.com/office/drawing/2014/main" id="{2FBF92A7-1B77-177F-A297-61B0BF3F5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9" name="Rectangle 1149">
                <a:extLst>
                  <a:ext uri="{FF2B5EF4-FFF2-40B4-BE49-F238E27FC236}">
                    <a16:creationId xmlns:a16="http://schemas.microsoft.com/office/drawing/2014/main" id="{670ECE6A-C087-26EC-048F-CE71B5B38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0" name="Rectangle 1150">
                <a:extLst>
                  <a:ext uri="{FF2B5EF4-FFF2-40B4-BE49-F238E27FC236}">
                    <a16:creationId xmlns:a16="http://schemas.microsoft.com/office/drawing/2014/main" id="{FF995590-6B01-D0EA-BD0C-F7182DEA0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1" name="Rectangle 1151">
                <a:extLst>
                  <a:ext uri="{FF2B5EF4-FFF2-40B4-BE49-F238E27FC236}">
                    <a16:creationId xmlns:a16="http://schemas.microsoft.com/office/drawing/2014/main" id="{A21AD789-CEFE-EE0C-17B7-7B9366600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2" name="Rectangle 1152">
                <a:extLst>
                  <a:ext uri="{FF2B5EF4-FFF2-40B4-BE49-F238E27FC236}">
                    <a16:creationId xmlns:a16="http://schemas.microsoft.com/office/drawing/2014/main" id="{3EFAE78C-E4F8-B215-8669-33F9CEC41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3" name="Rectangle 1153">
                <a:extLst>
                  <a:ext uri="{FF2B5EF4-FFF2-40B4-BE49-F238E27FC236}">
                    <a16:creationId xmlns:a16="http://schemas.microsoft.com/office/drawing/2014/main" id="{27B25F9A-1500-F064-F52C-9018C5E20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4" name="Rectangle 1154">
                <a:extLst>
                  <a:ext uri="{FF2B5EF4-FFF2-40B4-BE49-F238E27FC236}">
                    <a16:creationId xmlns:a16="http://schemas.microsoft.com/office/drawing/2014/main" id="{2C5B8C19-0C38-50F3-8AD9-D199E50C4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5" name="Rectangle 1155">
                <a:extLst>
                  <a:ext uri="{FF2B5EF4-FFF2-40B4-BE49-F238E27FC236}">
                    <a16:creationId xmlns:a16="http://schemas.microsoft.com/office/drawing/2014/main" id="{8D349013-A9CC-9438-06D2-D56469D70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6" name="Rectangle 1156">
                <a:extLst>
                  <a:ext uri="{FF2B5EF4-FFF2-40B4-BE49-F238E27FC236}">
                    <a16:creationId xmlns:a16="http://schemas.microsoft.com/office/drawing/2014/main" id="{B2D1ADEF-628D-16DE-009B-9268492FE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7" name="Rectangle 1157">
                <a:extLst>
                  <a:ext uri="{FF2B5EF4-FFF2-40B4-BE49-F238E27FC236}">
                    <a16:creationId xmlns:a16="http://schemas.microsoft.com/office/drawing/2014/main" id="{D7EB7DC0-1A0A-7A00-A1AF-7D40BBAA5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8" name="Rectangle 1158">
                <a:extLst>
                  <a:ext uri="{FF2B5EF4-FFF2-40B4-BE49-F238E27FC236}">
                    <a16:creationId xmlns:a16="http://schemas.microsoft.com/office/drawing/2014/main" id="{1BAAF2DF-3D29-2B2B-07E7-92F0B6B03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9" name="Rectangle 1159">
                <a:extLst>
                  <a:ext uri="{FF2B5EF4-FFF2-40B4-BE49-F238E27FC236}">
                    <a16:creationId xmlns:a16="http://schemas.microsoft.com/office/drawing/2014/main" id="{0FB43EF4-FB51-507A-59E6-D2877DE9D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0" name="Rectangle 1160">
                <a:extLst>
                  <a:ext uri="{FF2B5EF4-FFF2-40B4-BE49-F238E27FC236}">
                    <a16:creationId xmlns:a16="http://schemas.microsoft.com/office/drawing/2014/main" id="{F42B56D0-DF05-5CA8-7DE8-597491382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1" name="Rectangle 1161">
                <a:extLst>
                  <a:ext uri="{FF2B5EF4-FFF2-40B4-BE49-F238E27FC236}">
                    <a16:creationId xmlns:a16="http://schemas.microsoft.com/office/drawing/2014/main" id="{4C76F1F6-A041-6710-5913-E056E8A44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2" name="Rectangle 1162">
                <a:extLst>
                  <a:ext uri="{FF2B5EF4-FFF2-40B4-BE49-F238E27FC236}">
                    <a16:creationId xmlns:a16="http://schemas.microsoft.com/office/drawing/2014/main" id="{4F147670-6B40-6A3E-927F-DAE3DA201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3" name="Rectangle 1163">
                <a:extLst>
                  <a:ext uri="{FF2B5EF4-FFF2-40B4-BE49-F238E27FC236}">
                    <a16:creationId xmlns:a16="http://schemas.microsoft.com/office/drawing/2014/main" id="{F4C9D297-5DB9-E535-B352-3229CE2E0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4" name="Rectangle 1164">
                <a:extLst>
                  <a:ext uri="{FF2B5EF4-FFF2-40B4-BE49-F238E27FC236}">
                    <a16:creationId xmlns:a16="http://schemas.microsoft.com/office/drawing/2014/main" id="{697E1168-ADCD-5AC3-D88E-CC15D1E53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5" name="Rectangle 1165">
                <a:extLst>
                  <a:ext uri="{FF2B5EF4-FFF2-40B4-BE49-F238E27FC236}">
                    <a16:creationId xmlns:a16="http://schemas.microsoft.com/office/drawing/2014/main" id="{F334BE01-E2BF-7E7D-C585-08262E26C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6" name="Rectangle 1166">
                <a:extLst>
                  <a:ext uri="{FF2B5EF4-FFF2-40B4-BE49-F238E27FC236}">
                    <a16:creationId xmlns:a16="http://schemas.microsoft.com/office/drawing/2014/main" id="{F33B6A11-9617-2FD5-0E4F-F57A34FDB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7" name="Rectangle 1167">
                <a:extLst>
                  <a:ext uri="{FF2B5EF4-FFF2-40B4-BE49-F238E27FC236}">
                    <a16:creationId xmlns:a16="http://schemas.microsoft.com/office/drawing/2014/main" id="{75083036-A24E-E8C1-A6D6-42DEEB5A2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8" name="Rectangle 1168">
                <a:extLst>
                  <a:ext uri="{FF2B5EF4-FFF2-40B4-BE49-F238E27FC236}">
                    <a16:creationId xmlns:a16="http://schemas.microsoft.com/office/drawing/2014/main" id="{AF193FD3-86B7-B69E-7943-1441E45F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9" name="Rectangle 1169">
                <a:extLst>
                  <a:ext uri="{FF2B5EF4-FFF2-40B4-BE49-F238E27FC236}">
                    <a16:creationId xmlns:a16="http://schemas.microsoft.com/office/drawing/2014/main" id="{A6E07F98-C6C2-5C83-EE8A-D2718C985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0" name="Rectangle 1170">
                <a:extLst>
                  <a:ext uri="{FF2B5EF4-FFF2-40B4-BE49-F238E27FC236}">
                    <a16:creationId xmlns:a16="http://schemas.microsoft.com/office/drawing/2014/main" id="{A4E5369B-3EA0-CA72-9954-7FE704D58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1" name="Rectangle 1171">
                <a:extLst>
                  <a:ext uri="{FF2B5EF4-FFF2-40B4-BE49-F238E27FC236}">
                    <a16:creationId xmlns:a16="http://schemas.microsoft.com/office/drawing/2014/main" id="{F155AC78-A3E2-5595-D938-C4767E8BA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2" name="Rectangle 1172">
                <a:extLst>
                  <a:ext uri="{FF2B5EF4-FFF2-40B4-BE49-F238E27FC236}">
                    <a16:creationId xmlns:a16="http://schemas.microsoft.com/office/drawing/2014/main" id="{45037ABF-6144-C194-5543-FD5513531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3" name="Rectangle 1173">
                <a:extLst>
                  <a:ext uri="{FF2B5EF4-FFF2-40B4-BE49-F238E27FC236}">
                    <a16:creationId xmlns:a16="http://schemas.microsoft.com/office/drawing/2014/main" id="{BBA44919-0C85-12DB-31FD-EF3BA6C2E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4" name="Rectangle 1174">
                <a:extLst>
                  <a:ext uri="{FF2B5EF4-FFF2-40B4-BE49-F238E27FC236}">
                    <a16:creationId xmlns:a16="http://schemas.microsoft.com/office/drawing/2014/main" id="{2C33A5A3-F48C-DA8B-5DDA-AE7EB150F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5" name="Rectangle 1175">
                <a:extLst>
                  <a:ext uri="{FF2B5EF4-FFF2-40B4-BE49-F238E27FC236}">
                    <a16:creationId xmlns:a16="http://schemas.microsoft.com/office/drawing/2014/main" id="{95F452E2-CDEC-25F7-45DC-0EB174C09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6" name="Rectangle 1176">
                <a:extLst>
                  <a:ext uri="{FF2B5EF4-FFF2-40B4-BE49-F238E27FC236}">
                    <a16:creationId xmlns:a16="http://schemas.microsoft.com/office/drawing/2014/main" id="{C40D9978-93E2-48D7-83B3-4FF7A44E3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7" name="Rectangle 1177">
                <a:extLst>
                  <a:ext uri="{FF2B5EF4-FFF2-40B4-BE49-F238E27FC236}">
                    <a16:creationId xmlns:a16="http://schemas.microsoft.com/office/drawing/2014/main" id="{E10C8022-6F1D-F855-E497-1ECDB9E26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8" name="Rectangle 1178">
                <a:extLst>
                  <a:ext uri="{FF2B5EF4-FFF2-40B4-BE49-F238E27FC236}">
                    <a16:creationId xmlns:a16="http://schemas.microsoft.com/office/drawing/2014/main" id="{2E57E675-2EF9-7726-9FCE-3710BFB4B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9" name="Rectangle 1179">
                <a:extLst>
                  <a:ext uri="{FF2B5EF4-FFF2-40B4-BE49-F238E27FC236}">
                    <a16:creationId xmlns:a16="http://schemas.microsoft.com/office/drawing/2014/main" id="{505E8D9C-B40E-4EE4-8580-B7C3332FA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0" name="Rectangle 1180">
                <a:extLst>
                  <a:ext uri="{FF2B5EF4-FFF2-40B4-BE49-F238E27FC236}">
                    <a16:creationId xmlns:a16="http://schemas.microsoft.com/office/drawing/2014/main" id="{FD727F6D-F0B7-5E17-E751-AF9BC8718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1" name="Rectangle 1181">
                <a:extLst>
                  <a:ext uri="{FF2B5EF4-FFF2-40B4-BE49-F238E27FC236}">
                    <a16:creationId xmlns:a16="http://schemas.microsoft.com/office/drawing/2014/main" id="{90623CB5-5A54-1F1D-A271-B1CA24621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" name="Rectangle 1182">
                <a:extLst>
                  <a:ext uri="{FF2B5EF4-FFF2-40B4-BE49-F238E27FC236}">
                    <a16:creationId xmlns:a16="http://schemas.microsoft.com/office/drawing/2014/main" id="{D48ED100-E6A0-6994-79BF-BB44CF2EF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" name="Rectangle 1183">
                <a:extLst>
                  <a:ext uri="{FF2B5EF4-FFF2-40B4-BE49-F238E27FC236}">
                    <a16:creationId xmlns:a16="http://schemas.microsoft.com/office/drawing/2014/main" id="{4FA4258D-5757-B098-AC11-38AA47DB2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4" name="Rectangle 1184">
                <a:extLst>
                  <a:ext uri="{FF2B5EF4-FFF2-40B4-BE49-F238E27FC236}">
                    <a16:creationId xmlns:a16="http://schemas.microsoft.com/office/drawing/2014/main" id="{C76A850D-8545-31FB-A330-3D486B114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5" name="Rectangle 1185">
                <a:extLst>
                  <a:ext uri="{FF2B5EF4-FFF2-40B4-BE49-F238E27FC236}">
                    <a16:creationId xmlns:a16="http://schemas.microsoft.com/office/drawing/2014/main" id="{A0DB7673-0496-B59B-7C67-FF22EE4EC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6" name="Rectangle 1186">
                <a:extLst>
                  <a:ext uri="{FF2B5EF4-FFF2-40B4-BE49-F238E27FC236}">
                    <a16:creationId xmlns:a16="http://schemas.microsoft.com/office/drawing/2014/main" id="{3AC03C69-BD59-AF85-8C81-DBF24ED6F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7" name="Rectangle 1187">
                <a:extLst>
                  <a:ext uri="{FF2B5EF4-FFF2-40B4-BE49-F238E27FC236}">
                    <a16:creationId xmlns:a16="http://schemas.microsoft.com/office/drawing/2014/main" id="{17927D22-0F2C-68F6-80CA-53C5F4E55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8" name="Rectangle 1188">
                <a:extLst>
                  <a:ext uri="{FF2B5EF4-FFF2-40B4-BE49-F238E27FC236}">
                    <a16:creationId xmlns:a16="http://schemas.microsoft.com/office/drawing/2014/main" id="{C5EBB46C-C4E5-355B-DB37-4E7BAC8FC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9" name="Rectangle 1189">
                <a:extLst>
                  <a:ext uri="{FF2B5EF4-FFF2-40B4-BE49-F238E27FC236}">
                    <a16:creationId xmlns:a16="http://schemas.microsoft.com/office/drawing/2014/main" id="{324AE311-DCCF-7817-280D-7ACF42F4D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0" name="Rectangle 1190">
                <a:extLst>
                  <a:ext uri="{FF2B5EF4-FFF2-40B4-BE49-F238E27FC236}">
                    <a16:creationId xmlns:a16="http://schemas.microsoft.com/office/drawing/2014/main" id="{3BC3B481-E854-BB4A-5CD7-EDE34E43C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1" name="Rectangle 1191">
                <a:extLst>
                  <a:ext uri="{FF2B5EF4-FFF2-40B4-BE49-F238E27FC236}">
                    <a16:creationId xmlns:a16="http://schemas.microsoft.com/office/drawing/2014/main" id="{77C93DB8-1F32-1867-B41B-B3823FDB9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2" name="Rectangle 1192">
                <a:extLst>
                  <a:ext uri="{FF2B5EF4-FFF2-40B4-BE49-F238E27FC236}">
                    <a16:creationId xmlns:a16="http://schemas.microsoft.com/office/drawing/2014/main" id="{74486893-C157-67A6-A339-966A8C814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3" name="Rectangle 1193">
                <a:extLst>
                  <a:ext uri="{FF2B5EF4-FFF2-40B4-BE49-F238E27FC236}">
                    <a16:creationId xmlns:a16="http://schemas.microsoft.com/office/drawing/2014/main" id="{BEBB9B4B-AC6A-BDDA-BC9D-88F82EF27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4" name="Rectangle 1194">
                <a:extLst>
                  <a:ext uri="{FF2B5EF4-FFF2-40B4-BE49-F238E27FC236}">
                    <a16:creationId xmlns:a16="http://schemas.microsoft.com/office/drawing/2014/main" id="{78D6FFD3-9657-96CE-ACBF-5E3EBFEDE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5" name="Rectangle 1195">
                <a:extLst>
                  <a:ext uri="{FF2B5EF4-FFF2-40B4-BE49-F238E27FC236}">
                    <a16:creationId xmlns:a16="http://schemas.microsoft.com/office/drawing/2014/main" id="{834A05A5-9E09-E1CF-F0FB-FEBD6BF5B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6" name="Rectangle 1196">
                <a:extLst>
                  <a:ext uri="{FF2B5EF4-FFF2-40B4-BE49-F238E27FC236}">
                    <a16:creationId xmlns:a16="http://schemas.microsoft.com/office/drawing/2014/main" id="{20A94856-0FD6-A05B-94AE-5D77A75F3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7" name="Rectangle 1197">
                <a:extLst>
                  <a:ext uri="{FF2B5EF4-FFF2-40B4-BE49-F238E27FC236}">
                    <a16:creationId xmlns:a16="http://schemas.microsoft.com/office/drawing/2014/main" id="{54E70052-4E4E-EF27-F8B9-9E45AB26D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8" name="Rectangle 1198">
                <a:extLst>
                  <a:ext uri="{FF2B5EF4-FFF2-40B4-BE49-F238E27FC236}">
                    <a16:creationId xmlns:a16="http://schemas.microsoft.com/office/drawing/2014/main" id="{FCAC17B0-4A7D-DFE9-8E03-1F30E53C9E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9" name="Rectangle 1199">
                <a:extLst>
                  <a:ext uri="{FF2B5EF4-FFF2-40B4-BE49-F238E27FC236}">
                    <a16:creationId xmlns:a16="http://schemas.microsoft.com/office/drawing/2014/main" id="{583C1B64-3CA4-1D18-0016-A8BC22EC7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0" name="Rectangle 1200">
                <a:extLst>
                  <a:ext uri="{FF2B5EF4-FFF2-40B4-BE49-F238E27FC236}">
                    <a16:creationId xmlns:a16="http://schemas.microsoft.com/office/drawing/2014/main" id="{A1A44D1B-1F70-8E34-3605-4C669FADB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1" name="Rectangle 1201">
                <a:extLst>
                  <a:ext uri="{FF2B5EF4-FFF2-40B4-BE49-F238E27FC236}">
                    <a16:creationId xmlns:a16="http://schemas.microsoft.com/office/drawing/2014/main" id="{84416772-ED9B-E3A6-52CC-EBD6B6DDA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2" name="Rectangle 1202">
                <a:extLst>
                  <a:ext uri="{FF2B5EF4-FFF2-40B4-BE49-F238E27FC236}">
                    <a16:creationId xmlns:a16="http://schemas.microsoft.com/office/drawing/2014/main" id="{9ABEFB13-2608-9EE5-E3DA-029607335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" name="Rectangle 1203">
                <a:extLst>
                  <a:ext uri="{FF2B5EF4-FFF2-40B4-BE49-F238E27FC236}">
                    <a16:creationId xmlns:a16="http://schemas.microsoft.com/office/drawing/2014/main" id="{B942DEE4-7B8D-714F-70EE-6A0C3D85E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4" name="Rectangle 1204">
                <a:extLst>
                  <a:ext uri="{FF2B5EF4-FFF2-40B4-BE49-F238E27FC236}">
                    <a16:creationId xmlns:a16="http://schemas.microsoft.com/office/drawing/2014/main" id="{64B03974-B93A-868A-4FF3-37E79116B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5" name="Rectangle 1205">
                <a:extLst>
                  <a:ext uri="{FF2B5EF4-FFF2-40B4-BE49-F238E27FC236}">
                    <a16:creationId xmlns:a16="http://schemas.microsoft.com/office/drawing/2014/main" id="{AB3D3072-2240-03AD-8013-6A91901C2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6" name="Rectangle 1206">
                <a:extLst>
                  <a:ext uri="{FF2B5EF4-FFF2-40B4-BE49-F238E27FC236}">
                    <a16:creationId xmlns:a16="http://schemas.microsoft.com/office/drawing/2014/main" id="{029B8A3C-B724-B95D-7D98-53E953513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7" name="Rectangle 1207">
                <a:extLst>
                  <a:ext uri="{FF2B5EF4-FFF2-40B4-BE49-F238E27FC236}">
                    <a16:creationId xmlns:a16="http://schemas.microsoft.com/office/drawing/2014/main" id="{48EEAD79-8625-FA91-282B-A7C2206E9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8" name="Rectangle 1208">
                <a:extLst>
                  <a:ext uri="{FF2B5EF4-FFF2-40B4-BE49-F238E27FC236}">
                    <a16:creationId xmlns:a16="http://schemas.microsoft.com/office/drawing/2014/main" id="{4D1863A5-9E91-79E9-4ED3-F33F78AE0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9" name="Rectangle 1209">
                <a:extLst>
                  <a:ext uri="{FF2B5EF4-FFF2-40B4-BE49-F238E27FC236}">
                    <a16:creationId xmlns:a16="http://schemas.microsoft.com/office/drawing/2014/main" id="{611D07EE-D2C5-288D-6DC4-FFE5551FD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0" name="Rectangle 1210">
                <a:extLst>
                  <a:ext uri="{FF2B5EF4-FFF2-40B4-BE49-F238E27FC236}">
                    <a16:creationId xmlns:a16="http://schemas.microsoft.com/office/drawing/2014/main" id="{63304449-B85C-B851-7C4A-E0ACCC35F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1" name="Rectangle 1211">
                <a:extLst>
                  <a:ext uri="{FF2B5EF4-FFF2-40B4-BE49-F238E27FC236}">
                    <a16:creationId xmlns:a16="http://schemas.microsoft.com/office/drawing/2014/main" id="{973FD33D-EFEF-0B41-7032-89A3007AB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2" name="Rectangle 1212">
                <a:extLst>
                  <a:ext uri="{FF2B5EF4-FFF2-40B4-BE49-F238E27FC236}">
                    <a16:creationId xmlns:a16="http://schemas.microsoft.com/office/drawing/2014/main" id="{3B6BF87B-0E73-5E5B-E5EB-D3DB96320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3" name="Rectangle 1213">
                <a:extLst>
                  <a:ext uri="{FF2B5EF4-FFF2-40B4-BE49-F238E27FC236}">
                    <a16:creationId xmlns:a16="http://schemas.microsoft.com/office/drawing/2014/main" id="{E8DEB3B5-7F84-51C1-978B-FB8C6F33C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4" name="Rectangle 1214">
                <a:extLst>
                  <a:ext uri="{FF2B5EF4-FFF2-40B4-BE49-F238E27FC236}">
                    <a16:creationId xmlns:a16="http://schemas.microsoft.com/office/drawing/2014/main" id="{1D3CA0BD-769A-5ABD-C759-51AC193B4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5" name="Rectangle 1215">
                <a:extLst>
                  <a:ext uri="{FF2B5EF4-FFF2-40B4-BE49-F238E27FC236}">
                    <a16:creationId xmlns:a16="http://schemas.microsoft.com/office/drawing/2014/main" id="{498BFDB1-0D1A-64DF-99E3-C1F97386E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6" name="Rectangle 1216">
                <a:extLst>
                  <a:ext uri="{FF2B5EF4-FFF2-40B4-BE49-F238E27FC236}">
                    <a16:creationId xmlns:a16="http://schemas.microsoft.com/office/drawing/2014/main" id="{557099A9-444E-1CBA-A608-F24D2B8D2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7" name="Rectangle 1217">
                <a:extLst>
                  <a:ext uri="{FF2B5EF4-FFF2-40B4-BE49-F238E27FC236}">
                    <a16:creationId xmlns:a16="http://schemas.microsoft.com/office/drawing/2014/main" id="{346413DC-7DB8-360E-D91D-487BCC3BE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21" name="Group 1419">
              <a:extLst>
                <a:ext uri="{FF2B5EF4-FFF2-40B4-BE49-F238E27FC236}">
                  <a16:creationId xmlns:a16="http://schemas.microsoft.com/office/drawing/2014/main" id="{E5865809-E485-70F7-1188-6C50E35E4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5" y="1756"/>
              <a:ext cx="827" cy="419"/>
              <a:chOff x="3085" y="1756"/>
              <a:chExt cx="827" cy="419"/>
            </a:xfrm>
          </p:grpSpPr>
          <p:sp>
            <p:nvSpPr>
              <p:cNvPr id="1028" name="Rectangle 1219">
                <a:extLst>
                  <a:ext uri="{FF2B5EF4-FFF2-40B4-BE49-F238E27FC236}">
                    <a16:creationId xmlns:a16="http://schemas.microsoft.com/office/drawing/2014/main" id="{070B8989-56D6-CE3B-4BE0-D75531D80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9" name="Rectangle 1220">
                <a:extLst>
                  <a:ext uri="{FF2B5EF4-FFF2-40B4-BE49-F238E27FC236}">
                    <a16:creationId xmlns:a16="http://schemas.microsoft.com/office/drawing/2014/main" id="{A0F699E8-AE63-D3B1-2F25-F59B0C3D3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0" name="Rectangle 1221">
                <a:extLst>
                  <a:ext uri="{FF2B5EF4-FFF2-40B4-BE49-F238E27FC236}">
                    <a16:creationId xmlns:a16="http://schemas.microsoft.com/office/drawing/2014/main" id="{00EE9126-ED5C-40E6-7B74-E92122096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Rectangle 1222">
                <a:extLst>
                  <a:ext uri="{FF2B5EF4-FFF2-40B4-BE49-F238E27FC236}">
                    <a16:creationId xmlns:a16="http://schemas.microsoft.com/office/drawing/2014/main" id="{C7FB7060-3E12-2BC5-07EF-6499D755C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Rectangle 1223">
                <a:extLst>
                  <a:ext uri="{FF2B5EF4-FFF2-40B4-BE49-F238E27FC236}">
                    <a16:creationId xmlns:a16="http://schemas.microsoft.com/office/drawing/2014/main" id="{9FA8FFA9-C901-6C2A-FE8A-754F9D9EA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Rectangle 1224">
                <a:extLst>
                  <a:ext uri="{FF2B5EF4-FFF2-40B4-BE49-F238E27FC236}">
                    <a16:creationId xmlns:a16="http://schemas.microsoft.com/office/drawing/2014/main" id="{2BA2F847-E686-5FE7-93FB-B54C6AF95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Rectangle 1225">
                <a:extLst>
                  <a:ext uri="{FF2B5EF4-FFF2-40B4-BE49-F238E27FC236}">
                    <a16:creationId xmlns:a16="http://schemas.microsoft.com/office/drawing/2014/main" id="{3A814D5B-1093-1565-8A2B-597119EEE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Rectangle 1226">
                <a:extLst>
                  <a:ext uri="{FF2B5EF4-FFF2-40B4-BE49-F238E27FC236}">
                    <a16:creationId xmlns:a16="http://schemas.microsoft.com/office/drawing/2014/main" id="{205E4721-75A8-2332-7BF2-0855F3BB6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Rectangle 1227">
                <a:extLst>
                  <a:ext uri="{FF2B5EF4-FFF2-40B4-BE49-F238E27FC236}">
                    <a16:creationId xmlns:a16="http://schemas.microsoft.com/office/drawing/2014/main" id="{827E83EC-804B-7EA3-B615-C069A4CB2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Rectangle 1228">
                <a:extLst>
                  <a:ext uri="{FF2B5EF4-FFF2-40B4-BE49-F238E27FC236}">
                    <a16:creationId xmlns:a16="http://schemas.microsoft.com/office/drawing/2014/main" id="{8C1FD5C2-E480-8385-2D57-339DFE131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Rectangle 1229">
                <a:extLst>
                  <a:ext uri="{FF2B5EF4-FFF2-40B4-BE49-F238E27FC236}">
                    <a16:creationId xmlns:a16="http://schemas.microsoft.com/office/drawing/2014/main" id="{6DF78502-F3C0-E1D2-9136-C6B643B3B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Rectangle 1230">
                <a:extLst>
                  <a:ext uri="{FF2B5EF4-FFF2-40B4-BE49-F238E27FC236}">
                    <a16:creationId xmlns:a16="http://schemas.microsoft.com/office/drawing/2014/main" id="{B288BBFC-567F-0F50-94A2-2552B28F6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Rectangle 1231">
                <a:extLst>
                  <a:ext uri="{FF2B5EF4-FFF2-40B4-BE49-F238E27FC236}">
                    <a16:creationId xmlns:a16="http://schemas.microsoft.com/office/drawing/2014/main" id="{46B1D16A-26D8-8EA1-96FE-0C792E3BA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Rectangle 1232">
                <a:extLst>
                  <a:ext uri="{FF2B5EF4-FFF2-40B4-BE49-F238E27FC236}">
                    <a16:creationId xmlns:a16="http://schemas.microsoft.com/office/drawing/2014/main" id="{ADC1026F-8C11-5449-87BB-133AC5B2E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Rectangle 1233">
                <a:extLst>
                  <a:ext uri="{FF2B5EF4-FFF2-40B4-BE49-F238E27FC236}">
                    <a16:creationId xmlns:a16="http://schemas.microsoft.com/office/drawing/2014/main" id="{67DB4D8C-77C8-CCEC-2804-4C95C10F9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Rectangle 1234">
                <a:extLst>
                  <a:ext uri="{FF2B5EF4-FFF2-40B4-BE49-F238E27FC236}">
                    <a16:creationId xmlns:a16="http://schemas.microsoft.com/office/drawing/2014/main" id="{BA721E57-F6E8-DD03-66D2-C1AC5F5A7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Rectangle 1235">
                <a:extLst>
                  <a:ext uri="{FF2B5EF4-FFF2-40B4-BE49-F238E27FC236}">
                    <a16:creationId xmlns:a16="http://schemas.microsoft.com/office/drawing/2014/main" id="{39342332-8279-8116-CF74-4CF078E45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Rectangle 1236">
                <a:extLst>
                  <a:ext uri="{FF2B5EF4-FFF2-40B4-BE49-F238E27FC236}">
                    <a16:creationId xmlns:a16="http://schemas.microsoft.com/office/drawing/2014/main" id="{A7957653-EADA-E520-D5A9-C05025375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Rectangle 1237">
                <a:extLst>
                  <a:ext uri="{FF2B5EF4-FFF2-40B4-BE49-F238E27FC236}">
                    <a16:creationId xmlns:a16="http://schemas.microsoft.com/office/drawing/2014/main" id="{3B499DE9-C06B-E75B-C86C-1F01B0328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7" name="Rectangle 1238">
                <a:extLst>
                  <a:ext uri="{FF2B5EF4-FFF2-40B4-BE49-F238E27FC236}">
                    <a16:creationId xmlns:a16="http://schemas.microsoft.com/office/drawing/2014/main" id="{A6977E55-F743-7856-31D0-BF8DBB677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11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Rectangle 1239">
                <a:extLst>
                  <a:ext uri="{FF2B5EF4-FFF2-40B4-BE49-F238E27FC236}">
                    <a16:creationId xmlns:a16="http://schemas.microsoft.com/office/drawing/2014/main" id="{C9BF452C-AB46-F3DE-4781-12AF834E0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11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Rectangle 1240">
                <a:extLst>
                  <a:ext uri="{FF2B5EF4-FFF2-40B4-BE49-F238E27FC236}">
                    <a16:creationId xmlns:a16="http://schemas.microsoft.com/office/drawing/2014/main" id="{D16E70FD-486B-06F6-EC37-12612519D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11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0" name="Rectangle 1241">
                <a:extLst>
                  <a:ext uri="{FF2B5EF4-FFF2-40B4-BE49-F238E27FC236}">
                    <a16:creationId xmlns:a16="http://schemas.microsoft.com/office/drawing/2014/main" id="{735CE7C6-6BD2-8DCC-AA53-87A90F18B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11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Rectangle 1242">
                <a:extLst>
                  <a:ext uri="{FF2B5EF4-FFF2-40B4-BE49-F238E27FC236}">
                    <a16:creationId xmlns:a16="http://schemas.microsoft.com/office/drawing/2014/main" id="{B97ACFD5-9DFD-32A0-4323-76F613645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10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Rectangle 1243">
                <a:extLst>
                  <a:ext uri="{FF2B5EF4-FFF2-40B4-BE49-F238E27FC236}">
                    <a16:creationId xmlns:a16="http://schemas.microsoft.com/office/drawing/2014/main" id="{F2F96671-63B7-F6DB-8CA8-BBC892287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10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3" name="Rectangle 1244">
                <a:extLst>
                  <a:ext uri="{FF2B5EF4-FFF2-40B4-BE49-F238E27FC236}">
                    <a16:creationId xmlns:a16="http://schemas.microsoft.com/office/drawing/2014/main" id="{458F5FA9-F037-FCF7-0DB7-A5AE550E0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10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4" name="Rectangle 1245">
                <a:extLst>
                  <a:ext uri="{FF2B5EF4-FFF2-40B4-BE49-F238E27FC236}">
                    <a16:creationId xmlns:a16="http://schemas.microsoft.com/office/drawing/2014/main" id="{611DB996-B5EA-E1E4-195D-6C85B0F5A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10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Rectangle 1246">
                <a:extLst>
                  <a:ext uri="{FF2B5EF4-FFF2-40B4-BE49-F238E27FC236}">
                    <a16:creationId xmlns:a16="http://schemas.microsoft.com/office/drawing/2014/main" id="{6A9CF1AE-F2F4-D7EE-7B14-5EF5077F1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10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6" name="Rectangle 1247">
                <a:extLst>
                  <a:ext uri="{FF2B5EF4-FFF2-40B4-BE49-F238E27FC236}">
                    <a16:creationId xmlns:a16="http://schemas.microsoft.com/office/drawing/2014/main" id="{F9555E43-744C-A08E-9216-00E1B3EF8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09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Rectangle 1248">
                <a:extLst>
                  <a:ext uri="{FF2B5EF4-FFF2-40B4-BE49-F238E27FC236}">
                    <a16:creationId xmlns:a16="http://schemas.microsoft.com/office/drawing/2014/main" id="{67DA127B-E150-54EA-AFE6-36B8B16E1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09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Rectangle 1249">
                <a:extLst>
                  <a:ext uri="{FF2B5EF4-FFF2-40B4-BE49-F238E27FC236}">
                    <a16:creationId xmlns:a16="http://schemas.microsoft.com/office/drawing/2014/main" id="{CDAB6DEA-C11D-F0DE-30DD-9AC02EA7B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09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Rectangle 1250">
                <a:extLst>
                  <a:ext uri="{FF2B5EF4-FFF2-40B4-BE49-F238E27FC236}">
                    <a16:creationId xmlns:a16="http://schemas.microsoft.com/office/drawing/2014/main" id="{23864E03-E97B-3BA1-8A46-A9F0CB993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09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0" name="Rectangle 1251">
                <a:extLst>
                  <a:ext uri="{FF2B5EF4-FFF2-40B4-BE49-F238E27FC236}">
                    <a16:creationId xmlns:a16="http://schemas.microsoft.com/office/drawing/2014/main" id="{F715125E-8A81-812D-1468-BF3966F39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09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Rectangle 1252">
                <a:extLst>
                  <a:ext uri="{FF2B5EF4-FFF2-40B4-BE49-F238E27FC236}">
                    <a16:creationId xmlns:a16="http://schemas.microsoft.com/office/drawing/2014/main" id="{66AD43C9-F3D3-C7FF-29A9-ABC26B29F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086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Rectangle 1253">
                <a:extLst>
                  <a:ext uri="{FF2B5EF4-FFF2-40B4-BE49-F238E27FC236}">
                    <a16:creationId xmlns:a16="http://schemas.microsoft.com/office/drawing/2014/main" id="{BC9FD0B2-112E-395D-38FA-3534A3F4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086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Rectangle 1254">
                <a:extLst>
                  <a:ext uri="{FF2B5EF4-FFF2-40B4-BE49-F238E27FC236}">
                    <a16:creationId xmlns:a16="http://schemas.microsoft.com/office/drawing/2014/main" id="{C07EEE5E-CE03-BEFC-F28B-6865DD063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086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4" name="Rectangle 1255">
                <a:extLst>
                  <a:ext uri="{FF2B5EF4-FFF2-40B4-BE49-F238E27FC236}">
                    <a16:creationId xmlns:a16="http://schemas.microsoft.com/office/drawing/2014/main" id="{14469BB7-7EFD-FDCA-505C-9DFE6166D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086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Rectangle 1256">
                <a:extLst>
                  <a:ext uri="{FF2B5EF4-FFF2-40B4-BE49-F238E27FC236}">
                    <a16:creationId xmlns:a16="http://schemas.microsoft.com/office/drawing/2014/main" id="{7E3022E7-5BC6-FECE-C6D7-4C65C6451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086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6" name="Rectangle 1257">
                <a:extLst>
                  <a:ext uri="{FF2B5EF4-FFF2-40B4-BE49-F238E27FC236}">
                    <a16:creationId xmlns:a16="http://schemas.microsoft.com/office/drawing/2014/main" id="{7C4A63A2-8C38-322A-524E-D0D8FFFA5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086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Rectangle 1258">
                <a:extLst>
                  <a:ext uri="{FF2B5EF4-FFF2-40B4-BE49-F238E27FC236}">
                    <a16:creationId xmlns:a16="http://schemas.microsoft.com/office/drawing/2014/main" id="{160056C2-2130-4D01-B8FF-1F2C590C4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078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8" name="Rectangle 1259">
                <a:extLst>
                  <a:ext uri="{FF2B5EF4-FFF2-40B4-BE49-F238E27FC236}">
                    <a16:creationId xmlns:a16="http://schemas.microsoft.com/office/drawing/2014/main" id="{67153BB3-58A0-FFD1-40E4-B194B823A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078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Rectangle 1260">
                <a:extLst>
                  <a:ext uri="{FF2B5EF4-FFF2-40B4-BE49-F238E27FC236}">
                    <a16:creationId xmlns:a16="http://schemas.microsoft.com/office/drawing/2014/main" id="{712B01BC-570E-DB28-5B2A-17A43DB9C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Rectangle 1261">
                <a:extLst>
                  <a:ext uri="{FF2B5EF4-FFF2-40B4-BE49-F238E27FC236}">
                    <a16:creationId xmlns:a16="http://schemas.microsoft.com/office/drawing/2014/main" id="{17357108-C37C-A834-9367-773925938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Rectangle 1262">
                <a:extLst>
                  <a:ext uri="{FF2B5EF4-FFF2-40B4-BE49-F238E27FC236}">
                    <a16:creationId xmlns:a16="http://schemas.microsoft.com/office/drawing/2014/main" id="{7C498E30-E231-7700-2E5B-0AB59D2FD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Rectangle 1263">
                <a:extLst>
                  <a:ext uri="{FF2B5EF4-FFF2-40B4-BE49-F238E27FC236}">
                    <a16:creationId xmlns:a16="http://schemas.microsoft.com/office/drawing/2014/main" id="{0DDA73B2-8776-203A-0785-BC6572EB5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Rectangle 1264">
                <a:extLst>
                  <a:ext uri="{FF2B5EF4-FFF2-40B4-BE49-F238E27FC236}">
                    <a16:creationId xmlns:a16="http://schemas.microsoft.com/office/drawing/2014/main" id="{6BDF74BA-6F6E-2C2D-E304-062D84E12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Rectangle 1265">
                <a:extLst>
                  <a:ext uri="{FF2B5EF4-FFF2-40B4-BE49-F238E27FC236}">
                    <a16:creationId xmlns:a16="http://schemas.microsoft.com/office/drawing/2014/main" id="{ED0C71E3-D551-9D93-27C1-F6EBC5834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Rectangle 1266">
                <a:extLst>
                  <a:ext uri="{FF2B5EF4-FFF2-40B4-BE49-F238E27FC236}">
                    <a16:creationId xmlns:a16="http://schemas.microsoft.com/office/drawing/2014/main" id="{C0380CCF-D6C7-A127-0085-B5DA28A9C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Rectangle 1267">
                <a:extLst>
                  <a:ext uri="{FF2B5EF4-FFF2-40B4-BE49-F238E27FC236}">
                    <a16:creationId xmlns:a16="http://schemas.microsoft.com/office/drawing/2014/main" id="{F577B325-DC23-466F-B4C3-760E4B4FF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Rectangle 1268">
                <a:extLst>
                  <a:ext uri="{FF2B5EF4-FFF2-40B4-BE49-F238E27FC236}">
                    <a16:creationId xmlns:a16="http://schemas.microsoft.com/office/drawing/2014/main" id="{2B7D4DCB-79D2-F256-0A99-3F24A1CF5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Rectangle 1269">
                <a:extLst>
                  <a:ext uri="{FF2B5EF4-FFF2-40B4-BE49-F238E27FC236}">
                    <a16:creationId xmlns:a16="http://schemas.microsoft.com/office/drawing/2014/main" id="{2A949C76-7DAB-7007-707D-1638C8F32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Rectangle 1270">
                <a:extLst>
                  <a:ext uri="{FF2B5EF4-FFF2-40B4-BE49-F238E27FC236}">
                    <a16:creationId xmlns:a16="http://schemas.microsoft.com/office/drawing/2014/main" id="{50D0FB3C-5E7C-9F6E-319E-3AB795F23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Rectangle 1271">
                <a:extLst>
                  <a:ext uri="{FF2B5EF4-FFF2-40B4-BE49-F238E27FC236}">
                    <a16:creationId xmlns:a16="http://schemas.microsoft.com/office/drawing/2014/main" id="{401500EE-6D07-751D-A51D-860C0C47B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Rectangle 1272">
                <a:extLst>
                  <a:ext uri="{FF2B5EF4-FFF2-40B4-BE49-F238E27FC236}">
                    <a16:creationId xmlns:a16="http://schemas.microsoft.com/office/drawing/2014/main" id="{68D1A908-ED6E-A9A4-80C3-993AFEF56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Rectangle 1273">
                <a:extLst>
                  <a:ext uri="{FF2B5EF4-FFF2-40B4-BE49-F238E27FC236}">
                    <a16:creationId xmlns:a16="http://schemas.microsoft.com/office/drawing/2014/main" id="{1165F77B-6FCA-6FDD-2241-3F0E449FA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Rectangle 1274">
                <a:extLst>
                  <a:ext uri="{FF2B5EF4-FFF2-40B4-BE49-F238E27FC236}">
                    <a16:creationId xmlns:a16="http://schemas.microsoft.com/office/drawing/2014/main" id="{AD7BB1B0-21E3-1722-47CA-B8819ACDD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Rectangle 1275">
                <a:extLst>
                  <a:ext uri="{FF2B5EF4-FFF2-40B4-BE49-F238E27FC236}">
                    <a16:creationId xmlns:a16="http://schemas.microsoft.com/office/drawing/2014/main" id="{5FD96874-B5F5-39BE-925D-E245BBD3C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Rectangle 1276">
                <a:extLst>
                  <a:ext uri="{FF2B5EF4-FFF2-40B4-BE49-F238E27FC236}">
                    <a16:creationId xmlns:a16="http://schemas.microsoft.com/office/drawing/2014/main" id="{5750C431-C6F4-7D31-1866-B2FE326B8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Rectangle 1277">
                <a:extLst>
                  <a:ext uri="{FF2B5EF4-FFF2-40B4-BE49-F238E27FC236}">
                    <a16:creationId xmlns:a16="http://schemas.microsoft.com/office/drawing/2014/main" id="{C2C8776A-FAEF-A8D0-585A-70BBFC42A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Rectangle 1278">
                <a:extLst>
                  <a:ext uri="{FF2B5EF4-FFF2-40B4-BE49-F238E27FC236}">
                    <a16:creationId xmlns:a16="http://schemas.microsoft.com/office/drawing/2014/main" id="{8F45049F-413B-222A-6D62-17008E142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Rectangle 1279">
                <a:extLst>
                  <a:ext uri="{FF2B5EF4-FFF2-40B4-BE49-F238E27FC236}">
                    <a16:creationId xmlns:a16="http://schemas.microsoft.com/office/drawing/2014/main" id="{58E00FA8-6B37-9997-FFF7-2F3C49D47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Rectangle 1280">
                <a:extLst>
                  <a:ext uri="{FF2B5EF4-FFF2-40B4-BE49-F238E27FC236}">
                    <a16:creationId xmlns:a16="http://schemas.microsoft.com/office/drawing/2014/main" id="{0FB3E9C7-8B86-30DF-1857-226F5DD21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Rectangle 1281">
                <a:extLst>
                  <a:ext uri="{FF2B5EF4-FFF2-40B4-BE49-F238E27FC236}">
                    <a16:creationId xmlns:a16="http://schemas.microsoft.com/office/drawing/2014/main" id="{328497C9-E24E-E1A1-C31A-5C02D3F58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Rectangle 1282">
                <a:extLst>
                  <a:ext uri="{FF2B5EF4-FFF2-40B4-BE49-F238E27FC236}">
                    <a16:creationId xmlns:a16="http://schemas.microsoft.com/office/drawing/2014/main" id="{6E10833D-5D46-F706-80FC-815E6B207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Rectangle 1283">
                <a:extLst>
                  <a:ext uri="{FF2B5EF4-FFF2-40B4-BE49-F238E27FC236}">
                    <a16:creationId xmlns:a16="http://schemas.microsoft.com/office/drawing/2014/main" id="{1A8E04DB-BF06-AD59-76FA-53F8FA5E7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Rectangle 1284">
                <a:extLst>
                  <a:ext uri="{FF2B5EF4-FFF2-40B4-BE49-F238E27FC236}">
                    <a16:creationId xmlns:a16="http://schemas.microsoft.com/office/drawing/2014/main" id="{857A62FE-B376-2979-A9F1-C5D98C011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Rectangle 1285">
                <a:extLst>
                  <a:ext uri="{FF2B5EF4-FFF2-40B4-BE49-F238E27FC236}">
                    <a16:creationId xmlns:a16="http://schemas.microsoft.com/office/drawing/2014/main" id="{74FAF782-6169-08AC-01DF-721487AB6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Rectangle 1286">
                <a:extLst>
                  <a:ext uri="{FF2B5EF4-FFF2-40B4-BE49-F238E27FC236}">
                    <a16:creationId xmlns:a16="http://schemas.microsoft.com/office/drawing/2014/main" id="{B2FA3F19-CE1A-AD8D-87B8-ADCCE9C23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Rectangle 1287">
                <a:extLst>
                  <a:ext uri="{FF2B5EF4-FFF2-40B4-BE49-F238E27FC236}">
                    <a16:creationId xmlns:a16="http://schemas.microsoft.com/office/drawing/2014/main" id="{41C40DB4-BF12-C2FA-078A-C52EA8D67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Rectangle 1288">
                <a:extLst>
                  <a:ext uri="{FF2B5EF4-FFF2-40B4-BE49-F238E27FC236}">
                    <a16:creationId xmlns:a16="http://schemas.microsoft.com/office/drawing/2014/main" id="{2494CA70-7137-20A7-AEE5-DECBB20B4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Rectangle 1289">
                <a:extLst>
                  <a:ext uri="{FF2B5EF4-FFF2-40B4-BE49-F238E27FC236}">
                    <a16:creationId xmlns:a16="http://schemas.microsoft.com/office/drawing/2014/main" id="{54702B23-877D-4F72-0810-B10879A29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Rectangle 1290">
                <a:extLst>
                  <a:ext uri="{FF2B5EF4-FFF2-40B4-BE49-F238E27FC236}">
                    <a16:creationId xmlns:a16="http://schemas.microsoft.com/office/drawing/2014/main" id="{7FB66BFC-A156-E114-B759-327E3BEE5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Rectangle 1291">
                <a:extLst>
                  <a:ext uri="{FF2B5EF4-FFF2-40B4-BE49-F238E27FC236}">
                    <a16:creationId xmlns:a16="http://schemas.microsoft.com/office/drawing/2014/main" id="{6D50E576-9D88-C13C-F7E0-6DE2F2B66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Rectangle 1292">
                <a:extLst>
                  <a:ext uri="{FF2B5EF4-FFF2-40B4-BE49-F238E27FC236}">
                    <a16:creationId xmlns:a16="http://schemas.microsoft.com/office/drawing/2014/main" id="{DB82D058-C315-2A80-4DE3-CB6DEACBF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Rectangle 1293">
                <a:extLst>
                  <a:ext uri="{FF2B5EF4-FFF2-40B4-BE49-F238E27FC236}">
                    <a16:creationId xmlns:a16="http://schemas.microsoft.com/office/drawing/2014/main" id="{4C8EB059-3D37-5D6A-B0CD-505F546F3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" name="Rectangle 1294">
                <a:extLst>
                  <a:ext uri="{FF2B5EF4-FFF2-40B4-BE49-F238E27FC236}">
                    <a16:creationId xmlns:a16="http://schemas.microsoft.com/office/drawing/2014/main" id="{B49F2B57-9B80-8E2E-A32F-F4D670B71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" name="Rectangle 1295">
                <a:extLst>
                  <a:ext uri="{FF2B5EF4-FFF2-40B4-BE49-F238E27FC236}">
                    <a16:creationId xmlns:a16="http://schemas.microsoft.com/office/drawing/2014/main" id="{8BC11071-4616-8E01-2B8D-7349DB94B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" name="Rectangle 1296">
                <a:extLst>
                  <a:ext uri="{FF2B5EF4-FFF2-40B4-BE49-F238E27FC236}">
                    <a16:creationId xmlns:a16="http://schemas.microsoft.com/office/drawing/2014/main" id="{CE79086E-DB76-3F88-1D3C-8EF576504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" name="Rectangle 1297">
                <a:extLst>
                  <a:ext uri="{FF2B5EF4-FFF2-40B4-BE49-F238E27FC236}">
                    <a16:creationId xmlns:a16="http://schemas.microsoft.com/office/drawing/2014/main" id="{E2F16E90-3708-5098-43DF-9D7E85775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" name="Rectangle 1298">
                <a:extLst>
                  <a:ext uri="{FF2B5EF4-FFF2-40B4-BE49-F238E27FC236}">
                    <a16:creationId xmlns:a16="http://schemas.microsoft.com/office/drawing/2014/main" id="{38FFFE56-209D-C75C-D528-558C04833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Rectangle 1299">
                <a:extLst>
                  <a:ext uri="{FF2B5EF4-FFF2-40B4-BE49-F238E27FC236}">
                    <a16:creationId xmlns:a16="http://schemas.microsoft.com/office/drawing/2014/main" id="{8DBD23DC-D340-9B9F-2232-453025C8B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" name="Rectangle 1300">
                <a:extLst>
                  <a:ext uri="{FF2B5EF4-FFF2-40B4-BE49-F238E27FC236}">
                    <a16:creationId xmlns:a16="http://schemas.microsoft.com/office/drawing/2014/main" id="{73DA4D6B-F20B-CA10-FD50-022201E20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0" name="Rectangle 1301">
                <a:extLst>
                  <a:ext uri="{FF2B5EF4-FFF2-40B4-BE49-F238E27FC236}">
                    <a16:creationId xmlns:a16="http://schemas.microsoft.com/office/drawing/2014/main" id="{AD820489-D0A5-63C7-37F5-A7BF00DF3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Rectangle 1302">
                <a:extLst>
                  <a:ext uri="{FF2B5EF4-FFF2-40B4-BE49-F238E27FC236}">
                    <a16:creationId xmlns:a16="http://schemas.microsoft.com/office/drawing/2014/main" id="{7B4E9295-B262-E19D-E6C1-94DC50690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Rectangle 1303">
                <a:extLst>
                  <a:ext uri="{FF2B5EF4-FFF2-40B4-BE49-F238E27FC236}">
                    <a16:creationId xmlns:a16="http://schemas.microsoft.com/office/drawing/2014/main" id="{2E2AFC43-91C2-1B9F-F23A-50F1BFF3F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Rectangle 1304">
                <a:extLst>
                  <a:ext uri="{FF2B5EF4-FFF2-40B4-BE49-F238E27FC236}">
                    <a16:creationId xmlns:a16="http://schemas.microsoft.com/office/drawing/2014/main" id="{3C9D5C33-7387-E5DB-6AFD-0A1A34F3B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Rectangle 1305">
                <a:extLst>
                  <a:ext uri="{FF2B5EF4-FFF2-40B4-BE49-F238E27FC236}">
                    <a16:creationId xmlns:a16="http://schemas.microsoft.com/office/drawing/2014/main" id="{DEA495A8-FC4D-302B-0046-322A465B6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Rectangle 1306">
                <a:extLst>
                  <a:ext uri="{FF2B5EF4-FFF2-40B4-BE49-F238E27FC236}">
                    <a16:creationId xmlns:a16="http://schemas.microsoft.com/office/drawing/2014/main" id="{73C67D67-A168-0350-CAAB-190349031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Rectangle 1307">
                <a:extLst>
                  <a:ext uri="{FF2B5EF4-FFF2-40B4-BE49-F238E27FC236}">
                    <a16:creationId xmlns:a16="http://schemas.microsoft.com/office/drawing/2014/main" id="{2F141CB4-77E8-39BC-A0C8-337D44FFC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Rectangle 1308">
                <a:extLst>
                  <a:ext uri="{FF2B5EF4-FFF2-40B4-BE49-F238E27FC236}">
                    <a16:creationId xmlns:a16="http://schemas.microsoft.com/office/drawing/2014/main" id="{2CBB2EAC-AA67-844A-F23C-42ED9029E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Rectangle 1309">
                <a:extLst>
                  <a:ext uri="{FF2B5EF4-FFF2-40B4-BE49-F238E27FC236}">
                    <a16:creationId xmlns:a16="http://schemas.microsoft.com/office/drawing/2014/main" id="{782A8A5C-3924-E8D6-8FB0-F0790318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Rectangle 1310">
                <a:extLst>
                  <a:ext uri="{FF2B5EF4-FFF2-40B4-BE49-F238E27FC236}">
                    <a16:creationId xmlns:a16="http://schemas.microsoft.com/office/drawing/2014/main" id="{6DC3FFBD-EC8D-0C9F-B10D-D3E5A940C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Rectangle 1311">
                <a:extLst>
                  <a:ext uri="{FF2B5EF4-FFF2-40B4-BE49-F238E27FC236}">
                    <a16:creationId xmlns:a16="http://schemas.microsoft.com/office/drawing/2014/main" id="{3BB99A06-287B-0A1B-DB55-9D6B63669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Rectangle 1312">
                <a:extLst>
                  <a:ext uri="{FF2B5EF4-FFF2-40B4-BE49-F238E27FC236}">
                    <a16:creationId xmlns:a16="http://schemas.microsoft.com/office/drawing/2014/main" id="{8915EDEF-5075-5621-F841-6A758FDFD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Rectangle 1313">
                <a:extLst>
                  <a:ext uri="{FF2B5EF4-FFF2-40B4-BE49-F238E27FC236}">
                    <a16:creationId xmlns:a16="http://schemas.microsoft.com/office/drawing/2014/main" id="{FE2FE7A3-73AD-D009-1B22-D804271AA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Rectangle 1314">
                <a:extLst>
                  <a:ext uri="{FF2B5EF4-FFF2-40B4-BE49-F238E27FC236}">
                    <a16:creationId xmlns:a16="http://schemas.microsoft.com/office/drawing/2014/main" id="{B4AF345C-0BD2-F9E8-2A67-0B64CBAEA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Rectangle 1315">
                <a:extLst>
                  <a:ext uri="{FF2B5EF4-FFF2-40B4-BE49-F238E27FC236}">
                    <a16:creationId xmlns:a16="http://schemas.microsoft.com/office/drawing/2014/main" id="{D922CBD1-1283-9899-4D2B-1C6D09CAA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Rectangle 1316">
                <a:extLst>
                  <a:ext uri="{FF2B5EF4-FFF2-40B4-BE49-F238E27FC236}">
                    <a16:creationId xmlns:a16="http://schemas.microsoft.com/office/drawing/2014/main" id="{A911EDB0-5485-7641-E89B-ABA9BB016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Rectangle 1317">
                <a:extLst>
                  <a:ext uri="{FF2B5EF4-FFF2-40B4-BE49-F238E27FC236}">
                    <a16:creationId xmlns:a16="http://schemas.microsoft.com/office/drawing/2014/main" id="{89C17AF9-CC5F-1226-BA92-55BE0BBA8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Rectangle 1318">
                <a:extLst>
                  <a:ext uri="{FF2B5EF4-FFF2-40B4-BE49-F238E27FC236}">
                    <a16:creationId xmlns:a16="http://schemas.microsoft.com/office/drawing/2014/main" id="{FBA7F57F-F3E4-818D-0442-052BC2A48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Rectangle 1319">
                <a:extLst>
                  <a:ext uri="{FF2B5EF4-FFF2-40B4-BE49-F238E27FC236}">
                    <a16:creationId xmlns:a16="http://schemas.microsoft.com/office/drawing/2014/main" id="{61306B1D-EB48-A19B-3BE0-BDEF96CE20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Rectangle 1320">
                <a:extLst>
                  <a:ext uri="{FF2B5EF4-FFF2-40B4-BE49-F238E27FC236}">
                    <a16:creationId xmlns:a16="http://schemas.microsoft.com/office/drawing/2014/main" id="{F6ECFB97-295B-2EA2-86E8-82610D1FC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Rectangle 1321">
                <a:extLst>
                  <a:ext uri="{FF2B5EF4-FFF2-40B4-BE49-F238E27FC236}">
                    <a16:creationId xmlns:a16="http://schemas.microsoft.com/office/drawing/2014/main" id="{40420476-1A88-031A-63A1-9765E1172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Rectangle 1322">
                <a:extLst>
                  <a:ext uri="{FF2B5EF4-FFF2-40B4-BE49-F238E27FC236}">
                    <a16:creationId xmlns:a16="http://schemas.microsoft.com/office/drawing/2014/main" id="{8D0C3C1E-227E-E178-52D3-037C27D5F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Rectangle 1323">
                <a:extLst>
                  <a:ext uri="{FF2B5EF4-FFF2-40B4-BE49-F238E27FC236}">
                    <a16:creationId xmlns:a16="http://schemas.microsoft.com/office/drawing/2014/main" id="{5A926C7D-1618-C45A-DA9C-1E34A79E9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Rectangle 1324">
                <a:extLst>
                  <a:ext uri="{FF2B5EF4-FFF2-40B4-BE49-F238E27FC236}">
                    <a16:creationId xmlns:a16="http://schemas.microsoft.com/office/drawing/2014/main" id="{46429D80-8842-855C-9DA7-2DF257269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Rectangle 1325">
                <a:extLst>
                  <a:ext uri="{FF2B5EF4-FFF2-40B4-BE49-F238E27FC236}">
                    <a16:creationId xmlns:a16="http://schemas.microsoft.com/office/drawing/2014/main" id="{4F8E6ED9-EDF3-0810-594B-724AB701D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Rectangle 1326">
                <a:extLst>
                  <a:ext uri="{FF2B5EF4-FFF2-40B4-BE49-F238E27FC236}">
                    <a16:creationId xmlns:a16="http://schemas.microsoft.com/office/drawing/2014/main" id="{9B409ABB-4EB9-E012-B6DA-F403C037A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Rectangle 1327">
                <a:extLst>
                  <a:ext uri="{FF2B5EF4-FFF2-40B4-BE49-F238E27FC236}">
                    <a16:creationId xmlns:a16="http://schemas.microsoft.com/office/drawing/2014/main" id="{9634CA7E-10BA-23D0-F869-042848389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Rectangle 1328">
                <a:extLst>
                  <a:ext uri="{FF2B5EF4-FFF2-40B4-BE49-F238E27FC236}">
                    <a16:creationId xmlns:a16="http://schemas.microsoft.com/office/drawing/2014/main" id="{0D86A38B-5345-0A76-0995-F14C3693F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Rectangle 1329">
                <a:extLst>
                  <a:ext uri="{FF2B5EF4-FFF2-40B4-BE49-F238E27FC236}">
                    <a16:creationId xmlns:a16="http://schemas.microsoft.com/office/drawing/2014/main" id="{F21A56C8-CC5D-6759-955F-BD5262ADB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Rectangle 1330">
                <a:extLst>
                  <a:ext uri="{FF2B5EF4-FFF2-40B4-BE49-F238E27FC236}">
                    <a16:creationId xmlns:a16="http://schemas.microsoft.com/office/drawing/2014/main" id="{B1A06B9B-3797-C025-B35A-FDBE0FDD3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Rectangle 1331">
                <a:extLst>
                  <a:ext uri="{FF2B5EF4-FFF2-40B4-BE49-F238E27FC236}">
                    <a16:creationId xmlns:a16="http://schemas.microsoft.com/office/drawing/2014/main" id="{01DA80BE-1DA5-8724-69E6-C2B6CF502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Rectangle 1332">
                <a:extLst>
                  <a:ext uri="{FF2B5EF4-FFF2-40B4-BE49-F238E27FC236}">
                    <a16:creationId xmlns:a16="http://schemas.microsoft.com/office/drawing/2014/main" id="{6B1C5483-4260-B45B-18A7-981F45E3A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Rectangle 1333">
                <a:extLst>
                  <a:ext uri="{FF2B5EF4-FFF2-40B4-BE49-F238E27FC236}">
                    <a16:creationId xmlns:a16="http://schemas.microsoft.com/office/drawing/2014/main" id="{3127DFD3-0E72-420F-2090-8C8A61872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Rectangle 1334">
                <a:extLst>
                  <a:ext uri="{FF2B5EF4-FFF2-40B4-BE49-F238E27FC236}">
                    <a16:creationId xmlns:a16="http://schemas.microsoft.com/office/drawing/2014/main" id="{EB9803B8-6C34-A471-E112-74F17B08A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Rectangle 1335">
                <a:extLst>
                  <a:ext uri="{FF2B5EF4-FFF2-40B4-BE49-F238E27FC236}">
                    <a16:creationId xmlns:a16="http://schemas.microsoft.com/office/drawing/2014/main" id="{45C36882-52F1-3AFA-553E-E7FF5EAEF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Rectangle 1336">
                <a:extLst>
                  <a:ext uri="{FF2B5EF4-FFF2-40B4-BE49-F238E27FC236}">
                    <a16:creationId xmlns:a16="http://schemas.microsoft.com/office/drawing/2014/main" id="{103C0079-142C-2A48-5AE8-F6C7B5384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Rectangle 1337">
                <a:extLst>
                  <a:ext uri="{FF2B5EF4-FFF2-40B4-BE49-F238E27FC236}">
                    <a16:creationId xmlns:a16="http://schemas.microsoft.com/office/drawing/2014/main" id="{594600B0-AEBF-DAC3-15F6-6CE0DE2C6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Rectangle 1338">
                <a:extLst>
                  <a:ext uri="{FF2B5EF4-FFF2-40B4-BE49-F238E27FC236}">
                    <a16:creationId xmlns:a16="http://schemas.microsoft.com/office/drawing/2014/main" id="{7BA177DA-5D30-56B6-452D-BFD8980BF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Rectangle 1339">
                <a:extLst>
                  <a:ext uri="{FF2B5EF4-FFF2-40B4-BE49-F238E27FC236}">
                    <a16:creationId xmlns:a16="http://schemas.microsoft.com/office/drawing/2014/main" id="{96537AEA-BC60-25E8-C52C-31F05E4AE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Rectangle 1340">
                <a:extLst>
                  <a:ext uri="{FF2B5EF4-FFF2-40B4-BE49-F238E27FC236}">
                    <a16:creationId xmlns:a16="http://schemas.microsoft.com/office/drawing/2014/main" id="{B9361B69-FDF1-D9BE-C917-3B4EFE880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Rectangle 1341">
                <a:extLst>
                  <a:ext uri="{FF2B5EF4-FFF2-40B4-BE49-F238E27FC236}">
                    <a16:creationId xmlns:a16="http://schemas.microsoft.com/office/drawing/2014/main" id="{DC42FFB2-E5BC-7ACB-C772-864547BFD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Rectangle 1342">
                <a:extLst>
                  <a:ext uri="{FF2B5EF4-FFF2-40B4-BE49-F238E27FC236}">
                    <a16:creationId xmlns:a16="http://schemas.microsoft.com/office/drawing/2014/main" id="{59DC8527-E9F3-DA77-69A1-9DE7BE75A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Rectangle 1343">
                <a:extLst>
                  <a:ext uri="{FF2B5EF4-FFF2-40B4-BE49-F238E27FC236}">
                    <a16:creationId xmlns:a16="http://schemas.microsoft.com/office/drawing/2014/main" id="{63951BA0-2564-2A7D-2C4B-51EEC8A46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Rectangle 1344">
                <a:extLst>
                  <a:ext uri="{FF2B5EF4-FFF2-40B4-BE49-F238E27FC236}">
                    <a16:creationId xmlns:a16="http://schemas.microsoft.com/office/drawing/2014/main" id="{E3884CA0-44DD-D7C4-9375-FD8A6627B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Rectangle 1345">
                <a:extLst>
                  <a:ext uri="{FF2B5EF4-FFF2-40B4-BE49-F238E27FC236}">
                    <a16:creationId xmlns:a16="http://schemas.microsoft.com/office/drawing/2014/main" id="{5573F6BC-4EC8-3127-762C-75E261E5D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Rectangle 1346">
                <a:extLst>
                  <a:ext uri="{FF2B5EF4-FFF2-40B4-BE49-F238E27FC236}">
                    <a16:creationId xmlns:a16="http://schemas.microsoft.com/office/drawing/2014/main" id="{07221432-F9C7-3FE6-E34C-CCAB72429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Rectangle 1347">
                <a:extLst>
                  <a:ext uri="{FF2B5EF4-FFF2-40B4-BE49-F238E27FC236}">
                    <a16:creationId xmlns:a16="http://schemas.microsoft.com/office/drawing/2014/main" id="{FB46EDC8-72C1-695A-D7BA-DAE9BB1FC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Rectangle 1348">
                <a:extLst>
                  <a:ext uri="{FF2B5EF4-FFF2-40B4-BE49-F238E27FC236}">
                    <a16:creationId xmlns:a16="http://schemas.microsoft.com/office/drawing/2014/main" id="{BF123518-CA25-6BEC-FBEA-655F3BAAC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Rectangle 1349">
                <a:extLst>
                  <a:ext uri="{FF2B5EF4-FFF2-40B4-BE49-F238E27FC236}">
                    <a16:creationId xmlns:a16="http://schemas.microsoft.com/office/drawing/2014/main" id="{C4244EE6-4FDB-27C3-3B79-D1F7838BE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Rectangle 1350">
                <a:extLst>
                  <a:ext uri="{FF2B5EF4-FFF2-40B4-BE49-F238E27FC236}">
                    <a16:creationId xmlns:a16="http://schemas.microsoft.com/office/drawing/2014/main" id="{1351ED65-B953-6AC8-63D8-02BD689E0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Rectangle 1351">
                <a:extLst>
                  <a:ext uri="{FF2B5EF4-FFF2-40B4-BE49-F238E27FC236}">
                    <a16:creationId xmlns:a16="http://schemas.microsoft.com/office/drawing/2014/main" id="{B7DA005B-5E9B-0817-6FC5-0B5F928A3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Rectangle 1352">
                <a:extLst>
                  <a:ext uri="{FF2B5EF4-FFF2-40B4-BE49-F238E27FC236}">
                    <a16:creationId xmlns:a16="http://schemas.microsoft.com/office/drawing/2014/main" id="{E87E4AC7-1919-D5DB-A6E9-4C357A93E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Rectangle 1353">
                <a:extLst>
                  <a:ext uri="{FF2B5EF4-FFF2-40B4-BE49-F238E27FC236}">
                    <a16:creationId xmlns:a16="http://schemas.microsoft.com/office/drawing/2014/main" id="{A64A9489-DA58-76EE-5D7C-97F8FE173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Rectangle 1354">
                <a:extLst>
                  <a:ext uri="{FF2B5EF4-FFF2-40B4-BE49-F238E27FC236}">
                    <a16:creationId xmlns:a16="http://schemas.microsoft.com/office/drawing/2014/main" id="{B2F5C7B7-5ACF-4EF9-F971-D967EC11E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Rectangle 1355">
                <a:extLst>
                  <a:ext uri="{FF2B5EF4-FFF2-40B4-BE49-F238E27FC236}">
                    <a16:creationId xmlns:a16="http://schemas.microsoft.com/office/drawing/2014/main" id="{3C10CF1C-8E0C-6A25-6759-D33D8D7B0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Rectangle 1356">
                <a:extLst>
                  <a:ext uri="{FF2B5EF4-FFF2-40B4-BE49-F238E27FC236}">
                    <a16:creationId xmlns:a16="http://schemas.microsoft.com/office/drawing/2014/main" id="{A31BCE37-9A5D-66FD-3BAD-B79043502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Rectangle 1357">
                <a:extLst>
                  <a:ext uri="{FF2B5EF4-FFF2-40B4-BE49-F238E27FC236}">
                    <a16:creationId xmlns:a16="http://schemas.microsoft.com/office/drawing/2014/main" id="{4EAE653D-FAAF-3A00-7172-7C34881F6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Rectangle 1358">
                <a:extLst>
                  <a:ext uri="{FF2B5EF4-FFF2-40B4-BE49-F238E27FC236}">
                    <a16:creationId xmlns:a16="http://schemas.microsoft.com/office/drawing/2014/main" id="{C19A82A1-0B3E-3F97-442F-FE9198E5F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Rectangle 1359">
                <a:extLst>
                  <a:ext uri="{FF2B5EF4-FFF2-40B4-BE49-F238E27FC236}">
                    <a16:creationId xmlns:a16="http://schemas.microsoft.com/office/drawing/2014/main" id="{B0ABF91A-1C8D-914B-6DC8-C286BAE91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Rectangle 1360">
                <a:extLst>
                  <a:ext uri="{FF2B5EF4-FFF2-40B4-BE49-F238E27FC236}">
                    <a16:creationId xmlns:a16="http://schemas.microsoft.com/office/drawing/2014/main" id="{137F9D69-D41D-766E-65B6-DE4460771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Rectangle 1361">
                <a:extLst>
                  <a:ext uri="{FF2B5EF4-FFF2-40B4-BE49-F238E27FC236}">
                    <a16:creationId xmlns:a16="http://schemas.microsoft.com/office/drawing/2014/main" id="{7F1EEDE3-615E-BB2C-895C-CF4297471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Rectangle 1362">
                <a:extLst>
                  <a:ext uri="{FF2B5EF4-FFF2-40B4-BE49-F238E27FC236}">
                    <a16:creationId xmlns:a16="http://schemas.microsoft.com/office/drawing/2014/main" id="{D549AE24-232E-F013-0D32-C272CB7EC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Rectangle 1363">
                <a:extLst>
                  <a:ext uri="{FF2B5EF4-FFF2-40B4-BE49-F238E27FC236}">
                    <a16:creationId xmlns:a16="http://schemas.microsoft.com/office/drawing/2014/main" id="{D9970628-EDE5-B80B-1246-5FAE23CBB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Rectangle 1364">
                <a:extLst>
                  <a:ext uri="{FF2B5EF4-FFF2-40B4-BE49-F238E27FC236}">
                    <a16:creationId xmlns:a16="http://schemas.microsoft.com/office/drawing/2014/main" id="{B802BD95-F64F-356F-1FD4-FEEDF3F29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Rectangle 1365">
                <a:extLst>
                  <a:ext uri="{FF2B5EF4-FFF2-40B4-BE49-F238E27FC236}">
                    <a16:creationId xmlns:a16="http://schemas.microsoft.com/office/drawing/2014/main" id="{7380D8C6-F379-4E13-F8FE-85D58F552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Rectangle 1366">
                <a:extLst>
                  <a:ext uri="{FF2B5EF4-FFF2-40B4-BE49-F238E27FC236}">
                    <a16:creationId xmlns:a16="http://schemas.microsoft.com/office/drawing/2014/main" id="{F4E0A532-6BB5-D1B5-1DFC-2EA02CD08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6" name="Rectangle 1367">
                <a:extLst>
                  <a:ext uri="{FF2B5EF4-FFF2-40B4-BE49-F238E27FC236}">
                    <a16:creationId xmlns:a16="http://schemas.microsoft.com/office/drawing/2014/main" id="{7E8032E8-F123-C8FB-FF5E-D77C23A77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7" name="Rectangle 1368">
                <a:extLst>
                  <a:ext uri="{FF2B5EF4-FFF2-40B4-BE49-F238E27FC236}">
                    <a16:creationId xmlns:a16="http://schemas.microsoft.com/office/drawing/2014/main" id="{09DA7563-5E66-E9A9-3FC7-3DB80FB47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8" name="Rectangle 1369">
                <a:extLst>
                  <a:ext uri="{FF2B5EF4-FFF2-40B4-BE49-F238E27FC236}">
                    <a16:creationId xmlns:a16="http://schemas.microsoft.com/office/drawing/2014/main" id="{190CB021-7CE8-16D9-8512-E691A548E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9" name="Rectangle 1370">
                <a:extLst>
                  <a:ext uri="{FF2B5EF4-FFF2-40B4-BE49-F238E27FC236}">
                    <a16:creationId xmlns:a16="http://schemas.microsoft.com/office/drawing/2014/main" id="{543482A4-645E-8D43-34EB-188EAEAA3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188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0" name="Rectangle 1371">
                <a:extLst>
                  <a:ext uri="{FF2B5EF4-FFF2-40B4-BE49-F238E27FC236}">
                    <a16:creationId xmlns:a16="http://schemas.microsoft.com/office/drawing/2014/main" id="{FCDB817A-9F76-5C7B-0758-CB154939C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188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1" name="Rectangle 1372">
                <a:extLst>
                  <a:ext uri="{FF2B5EF4-FFF2-40B4-BE49-F238E27FC236}">
                    <a16:creationId xmlns:a16="http://schemas.microsoft.com/office/drawing/2014/main" id="{F64C4814-7FB9-8E29-FEEC-0299A63C4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188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2" name="Rectangle 1373">
                <a:extLst>
                  <a:ext uri="{FF2B5EF4-FFF2-40B4-BE49-F238E27FC236}">
                    <a16:creationId xmlns:a16="http://schemas.microsoft.com/office/drawing/2014/main" id="{6B9A0BA9-4E57-2056-C4F9-2282F163B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188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3" name="Rectangle 1374">
                <a:extLst>
                  <a:ext uri="{FF2B5EF4-FFF2-40B4-BE49-F238E27FC236}">
                    <a16:creationId xmlns:a16="http://schemas.microsoft.com/office/drawing/2014/main" id="{AD1A492C-4D4B-A325-D426-1FE17E9A7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4" name="Rectangle 1375">
                <a:extLst>
                  <a:ext uri="{FF2B5EF4-FFF2-40B4-BE49-F238E27FC236}">
                    <a16:creationId xmlns:a16="http://schemas.microsoft.com/office/drawing/2014/main" id="{43F123E1-6D48-0D45-B4D6-889CC064C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5" name="Rectangle 1376">
                <a:extLst>
                  <a:ext uri="{FF2B5EF4-FFF2-40B4-BE49-F238E27FC236}">
                    <a16:creationId xmlns:a16="http://schemas.microsoft.com/office/drawing/2014/main" id="{BC6CAF64-2C51-8A53-46A2-531569AF3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6" name="Rectangle 1377">
                <a:extLst>
                  <a:ext uri="{FF2B5EF4-FFF2-40B4-BE49-F238E27FC236}">
                    <a16:creationId xmlns:a16="http://schemas.microsoft.com/office/drawing/2014/main" id="{AE1883FE-1E40-8A6B-FA85-A20BCE8A0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7" name="Rectangle 1378">
                <a:extLst>
                  <a:ext uri="{FF2B5EF4-FFF2-40B4-BE49-F238E27FC236}">
                    <a16:creationId xmlns:a16="http://schemas.microsoft.com/office/drawing/2014/main" id="{1FB1FE8D-D0C2-F98B-23DE-703C827AB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Rectangle 1379">
                <a:extLst>
                  <a:ext uri="{FF2B5EF4-FFF2-40B4-BE49-F238E27FC236}">
                    <a16:creationId xmlns:a16="http://schemas.microsoft.com/office/drawing/2014/main" id="{6CC42555-D2BB-88AC-BEC2-DBC8CDC44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Rectangle 1380">
                <a:extLst>
                  <a:ext uri="{FF2B5EF4-FFF2-40B4-BE49-F238E27FC236}">
                    <a16:creationId xmlns:a16="http://schemas.microsoft.com/office/drawing/2014/main" id="{8667CF36-08AD-9D2F-21E1-AC2ECE399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Rectangle 1381">
                <a:extLst>
                  <a:ext uri="{FF2B5EF4-FFF2-40B4-BE49-F238E27FC236}">
                    <a16:creationId xmlns:a16="http://schemas.microsoft.com/office/drawing/2014/main" id="{6FEF2650-B558-4CC7-8DC4-B52F5174F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186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Rectangle 1382">
                <a:extLst>
                  <a:ext uri="{FF2B5EF4-FFF2-40B4-BE49-F238E27FC236}">
                    <a16:creationId xmlns:a16="http://schemas.microsoft.com/office/drawing/2014/main" id="{B306931B-A52A-026F-638E-6460F765C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186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Rectangle 1383">
                <a:extLst>
                  <a:ext uri="{FF2B5EF4-FFF2-40B4-BE49-F238E27FC236}">
                    <a16:creationId xmlns:a16="http://schemas.microsoft.com/office/drawing/2014/main" id="{5846B0F1-2DD2-7B54-2C14-1A11F2395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186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Rectangle 1384">
                <a:extLst>
                  <a:ext uri="{FF2B5EF4-FFF2-40B4-BE49-F238E27FC236}">
                    <a16:creationId xmlns:a16="http://schemas.microsoft.com/office/drawing/2014/main" id="{B0E7456C-31B0-B59E-2FC4-72AD6995B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2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Rectangle 1385">
                <a:extLst>
                  <a:ext uri="{FF2B5EF4-FFF2-40B4-BE49-F238E27FC236}">
                    <a16:creationId xmlns:a16="http://schemas.microsoft.com/office/drawing/2014/main" id="{883FA3A0-290B-F7A0-3154-CC41B6C94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2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Rectangle 1386">
                <a:extLst>
                  <a:ext uri="{FF2B5EF4-FFF2-40B4-BE49-F238E27FC236}">
                    <a16:creationId xmlns:a16="http://schemas.microsoft.com/office/drawing/2014/main" id="{BF442936-4029-E0BE-FBCA-A082B8EE7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2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Rectangle 1387">
                <a:extLst>
                  <a:ext uri="{FF2B5EF4-FFF2-40B4-BE49-F238E27FC236}">
                    <a16:creationId xmlns:a16="http://schemas.microsoft.com/office/drawing/2014/main" id="{AA2FA6BE-393D-3808-5186-C5E14E708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2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Rectangle 1388">
                <a:extLst>
                  <a:ext uri="{FF2B5EF4-FFF2-40B4-BE49-F238E27FC236}">
                    <a16:creationId xmlns:a16="http://schemas.microsoft.com/office/drawing/2014/main" id="{1C45EFE7-D90D-A09C-5F5B-657484CDE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2" y="184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Rectangle 1389">
                <a:extLst>
                  <a:ext uri="{FF2B5EF4-FFF2-40B4-BE49-F238E27FC236}">
                    <a16:creationId xmlns:a16="http://schemas.microsoft.com/office/drawing/2014/main" id="{30FEB4BD-53B9-8534-3B31-C13108934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2" y="184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Rectangle 1390">
                <a:extLst>
                  <a:ext uri="{FF2B5EF4-FFF2-40B4-BE49-F238E27FC236}">
                    <a16:creationId xmlns:a16="http://schemas.microsoft.com/office/drawing/2014/main" id="{5172FC2B-0F81-6595-B3DA-549514C23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2" y="184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Rectangle 1391">
                <a:extLst>
                  <a:ext uri="{FF2B5EF4-FFF2-40B4-BE49-F238E27FC236}">
                    <a16:creationId xmlns:a16="http://schemas.microsoft.com/office/drawing/2014/main" id="{432CA2AC-587A-B63A-D4DB-F3F4B192F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18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Rectangle 1392">
                <a:extLst>
                  <a:ext uri="{FF2B5EF4-FFF2-40B4-BE49-F238E27FC236}">
                    <a16:creationId xmlns:a16="http://schemas.microsoft.com/office/drawing/2014/main" id="{94272A9E-80E9-3C56-05F5-32C04A151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18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Rectangle 1393">
                <a:extLst>
                  <a:ext uri="{FF2B5EF4-FFF2-40B4-BE49-F238E27FC236}">
                    <a16:creationId xmlns:a16="http://schemas.microsoft.com/office/drawing/2014/main" id="{FBE4F83C-FBB9-DF7A-AE28-7D92EF5C4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18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Rectangle 1394">
                <a:extLst>
                  <a:ext uri="{FF2B5EF4-FFF2-40B4-BE49-F238E27FC236}">
                    <a16:creationId xmlns:a16="http://schemas.microsoft.com/office/drawing/2014/main" id="{4BA55B0B-2093-9C9E-E388-DFB13E021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Rectangle 1395">
                <a:extLst>
                  <a:ext uri="{FF2B5EF4-FFF2-40B4-BE49-F238E27FC236}">
                    <a16:creationId xmlns:a16="http://schemas.microsoft.com/office/drawing/2014/main" id="{4ADDF2E6-A046-EC8D-CEC9-39A998287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Rectangle 1396">
                <a:extLst>
                  <a:ext uri="{FF2B5EF4-FFF2-40B4-BE49-F238E27FC236}">
                    <a16:creationId xmlns:a16="http://schemas.microsoft.com/office/drawing/2014/main" id="{77914A01-EFC4-6256-F179-941428FC5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Rectangle 1397">
                <a:extLst>
                  <a:ext uri="{FF2B5EF4-FFF2-40B4-BE49-F238E27FC236}">
                    <a16:creationId xmlns:a16="http://schemas.microsoft.com/office/drawing/2014/main" id="{2D12D55F-BFFE-6043-2B49-5034613AF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Rectangle 1398">
                <a:extLst>
                  <a:ext uri="{FF2B5EF4-FFF2-40B4-BE49-F238E27FC236}">
                    <a16:creationId xmlns:a16="http://schemas.microsoft.com/office/drawing/2014/main" id="{6A37F7AF-94EA-6B0A-2A7E-83B7E0727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Rectangle 1399">
                <a:extLst>
                  <a:ext uri="{FF2B5EF4-FFF2-40B4-BE49-F238E27FC236}">
                    <a16:creationId xmlns:a16="http://schemas.microsoft.com/office/drawing/2014/main" id="{A537D7CF-528C-AC6B-0923-6EC5DEFD9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Rectangle 1400">
                <a:extLst>
                  <a:ext uri="{FF2B5EF4-FFF2-40B4-BE49-F238E27FC236}">
                    <a16:creationId xmlns:a16="http://schemas.microsoft.com/office/drawing/2014/main" id="{F4F445A6-8C4D-B25C-EC83-73B9DCC04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Rectangle 1401">
                <a:extLst>
                  <a:ext uri="{FF2B5EF4-FFF2-40B4-BE49-F238E27FC236}">
                    <a16:creationId xmlns:a16="http://schemas.microsoft.com/office/drawing/2014/main" id="{8A14816D-ED95-1554-FF85-BE81878B3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Rectangle 1402">
                <a:extLst>
                  <a:ext uri="{FF2B5EF4-FFF2-40B4-BE49-F238E27FC236}">
                    <a16:creationId xmlns:a16="http://schemas.microsoft.com/office/drawing/2014/main" id="{0CE1AF4F-F9EC-5EE1-8D24-5BFC3BCBC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Rectangle 1403">
                <a:extLst>
                  <a:ext uri="{FF2B5EF4-FFF2-40B4-BE49-F238E27FC236}">
                    <a16:creationId xmlns:a16="http://schemas.microsoft.com/office/drawing/2014/main" id="{358178B2-D699-8C49-A8DA-BC4F33D7C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Rectangle 1404">
                <a:extLst>
                  <a:ext uri="{FF2B5EF4-FFF2-40B4-BE49-F238E27FC236}">
                    <a16:creationId xmlns:a16="http://schemas.microsoft.com/office/drawing/2014/main" id="{297A1B4E-52D1-4C2A-6274-B6EE8AFF6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Rectangle 1405">
                <a:extLst>
                  <a:ext uri="{FF2B5EF4-FFF2-40B4-BE49-F238E27FC236}">
                    <a16:creationId xmlns:a16="http://schemas.microsoft.com/office/drawing/2014/main" id="{C685B6EF-F0A9-8771-BC98-3A0805E27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Rectangle 1406">
                <a:extLst>
                  <a:ext uri="{FF2B5EF4-FFF2-40B4-BE49-F238E27FC236}">
                    <a16:creationId xmlns:a16="http://schemas.microsoft.com/office/drawing/2014/main" id="{82BFC321-2BFF-D560-976C-874489767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Rectangle 1407">
                <a:extLst>
                  <a:ext uri="{FF2B5EF4-FFF2-40B4-BE49-F238E27FC236}">
                    <a16:creationId xmlns:a16="http://schemas.microsoft.com/office/drawing/2014/main" id="{F0ABA490-E023-921A-A7C8-F75081074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Rectangle 1408">
                <a:extLst>
                  <a:ext uri="{FF2B5EF4-FFF2-40B4-BE49-F238E27FC236}">
                    <a16:creationId xmlns:a16="http://schemas.microsoft.com/office/drawing/2014/main" id="{5F889CC8-DF63-C620-FD96-128F8A7A9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Rectangle 1409">
                <a:extLst>
                  <a:ext uri="{FF2B5EF4-FFF2-40B4-BE49-F238E27FC236}">
                    <a16:creationId xmlns:a16="http://schemas.microsoft.com/office/drawing/2014/main" id="{FF652158-4EC1-2F0E-9118-E0D53456E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Rectangle 1410">
                <a:extLst>
                  <a:ext uri="{FF2B5EF4-FFF2-40B4-BE49-F238E27FC236}">
                    <a16:creationId xmlns:a16="http://schemas.microsoft.com/office/drawing/2014/main" id="{104D178D-9F71-56EE-CAE1-02EF7D8AF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0" name="Rectangle 1411">
                <a:extLst>
                  <a:ext uri="{FF2B5EF4-FFF2-40B4-BE49-F238E27FC236}">
                    <a16:creationId xmlns:a16="http://schemas.microsoft.com/office/drawing/2014/main" id="{B716896E-B89C-E7EB-F878-A067BCD69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1" name="Rectangle 1412">
                <a:extLst>
                  <a:ext uri="{FF2B5EF4-FFF2-40B4-BE49-F238E27FC236}">
                    <a16:creationId xmlns:a16="http://schemas.microsoft.com/office/drawing/2014/main" id="{D94166BC-F497-AE72-98CD-F93866879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2" name="Rectangle 1413">
                <a:extLst>
                  <a:ext uri="{FF2B5EF4-FFF2-40B4-BE49-F238E27FC236}">
                    <a16:creationId xmlns:a16="http://schemas.microsoft.com/office/drawing/2014/main" id="{48FFBBA0-4469-5E42-17C9-206AE7EED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Rectangle 1414">
                <a:extLst>
                  <a:ext uri="{FF2B5EF4-FFF2-40B4-BE49-F238E27FC236}">
                    <a16:creationId xmlns:a16="http://schemas.microsoft.com/office/drawing/2014/main" id="{9E9A2656-64E1-796F-C322-45A647EDC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Rectangle 1415">
                <a:extLst>
                  <a:ext uri="{FF2B5EF4-FFF2-40B4-BE49-F238E27FC236}">
                    <a16:creationId xmlns:a16="http://schemas.microsoft.com/office/drawing/2014/main" id="{E96B7569-BB33-DED5-EAE4-F6E92096D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0" y="17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5" name="Rectangle 1416">
                <a:extLst>
                  <a:ext uri="{FF2B5EF4-FFF2-40B4-BE49-F238E27FC236}">
                    <a16:creationId xmlns:a16="http://schemas.microsoft.com/office/drawing/2014/main" id="{42E10FFB-B2B0-7171-0731-60B72D187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0" y="17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6" name="Rectangle 1417">
                <a:extLst>
                  <a:ext uri="{FF2B5EF4-FFF2-40B4-BE49-F238E27FC236}">
                    <a16:creationId xmlns:a16="http://schemas.microsoft.com/office/drawing/2014/main" id="{B03ECC8A-0755-ACD0-D2A7-770E78D86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0" y="17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7" name="Rectangle 1418">
                <a:extLst>
                  <a:ext uri="{FF2B5EF4-FFF2-40B4-BE49-F238E27FC236}">
                    <a16:creationId xmlns:a16="http://schemas.microsoft.com/office/drawing/2014/main" id="{619593AB-3231-FC95-2894-E2B1CE9D2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0" y="175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22" name="Group 1620">
              <a:extLst>
                <a:ext uri="{FF2B5EF4-FFF2-40B4-BE49-F238E27FC236}">
                  <a16:creationId xmlns:a16="http://schemas.microsoft.com/office/drawing/2014/main" id="{E811F7F6-E07D-8798-CA50-AF67ACD46D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4" y="771"/>
              <a:ext cx="3418" cy="2660"/>
              <a:chOff x="1944" y="771"/>
              <a:chExt cx="3418" cy="2660"/>
            </a:xfrm>
          </p:grpSpPr>
          <p:sp>
            <p:nvSpPr>
              <p:cNvPr id="828" name="Rectangle 1420">
                <a:extLst>
                  <a:ext uri="{FF2B5EF4-FFF2-40B4-BE49-F238E27FC236}">
                    <a16:creationId xmlns:a16="http://schemas.microsoft.com/office/drawing/2014/main" id="{902B59C1-8DBA-BA4C-EF0D-6F20F19CA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75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Rectangle 1421">
                <a:extLst>
                  <a:ext uri="{FF2B5EF4-FFF2-40B4-BE49-F238E27FC236}">
                    <a16:creationId xmlns:a16="http://schemas.microsoft.com/office/drawing/2014/main" id="{F7483250-87AA-3DB8-225C-098DBB036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74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Rectangle 1422">
                <a:extLst>
                  <a:ext uri="{FF2B5EF4-FFF2-40B4-BE49-F238E27FC236}">
                    <a16:creationId xmlns:a16="http://schemas.microsoft.com/office/drawing/2014/main" id="{9F4A41E0-4F3A-361C-FADD-6EE84C0FA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74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Rectangle 1423">
                <a:extLst>
                  <a:ext uri="{FF2B5EF4-FFF2-40B4-BE49-F238E27FC236}">
                    <a16:creationId xmlns:a16="http://schemas.microsoft.com/office/drawing/2014/main" id="{E93A3247-BFDE-8EDD-C579-03A55D62A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74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Rectangle 1424">
                <a:extLst>
                  <a:ext uri="{FF2B5EF4-FFF2-40B4-BE49-F238E27FC236}">
                    <a16:creationId xmlns:a16="http://schemas.microsoft.com/office/drawing/2014/main" id="{8BF6657C-4D4B-3D69-C5E6-01F906EF4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74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Rectangle 1425">
                <a:extLst>
                  <a:ext uri="{FF2B5EF4-FFF2-40B4-BE49-F238E27FC236}">
                    <a16:creationId xmlns:a16="http://schemas.microsoft.com/office/drawing/2014/main" id="{DCE8AAC2-28AA-CB96-0930-CDB74F1AD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74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Rectangle 1426">
                <a:extLst>
                  <a:ext uri="{FF2B5EF4-FFF2-40B4-BE49-F238E27FC236}">
                    <a16:creationId xmlns:a16="http://schemas.microsoft.com/office/drawing/2014/main" id="{82567468-3AD6-54A4-9C63-73B38CCC4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173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5" name="Rectangle 1427">
                <a:extLst>
                  <a:ext uri="{FF2B5EF4-FFF2-40B4-BE49-F238E27FC236}">
                    <a16:creationId xmlns:a16="http://schemas.microsoft.com/office/drawing/2014/main" id="{B7DE2154-985D-456D-C315-B7CB963A5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173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6" name="Rectangle 1428">
                <a:extLst>
                  <a:ext uri="{FF2B5EF4-FFF2-40B4-BE49-F238E27FC236}">
                    <a16:creationId xmlns:a16="http://schemas.microsoft.com/office/drawing/2014/main" id="{9FE89863-4485-80E7-CFA3-060AFEA01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9" y="172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Rectangle 1429">
                <a:extLst>
                  <a:ext uri="{FF2B5EF4-FFF2-40B4-BE49-F238E27FC236}">
                    <a16:creationId xmlns:a16="http://schemas.microsoft.com/office/drawing/2014/main" id="{60B9E093-D1F6-A016-F8E4-DA8CEBACD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9" y="171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8" name="Rectangle 1430">
                <a:extLst>
                  <a:ext uri="{FF2B5EF4-FFF2-40B4-BE49-F238E27FC236}">
                    <a16:creationId xmlns:a16="http://schemas.microsoft.com/office/drawing/2014/main" id="{0EDB6526-D55C-6D5C-DA60-9152B9964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171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Rectangle 1431">
                <a:extLst>
                  <a:ext uri="{FF2B5EF4-FFF2-40B4-BE49-F238E27FC236}">
                    <a16:creationId xmlns:a16="http://schemas.microsoft.com/office/drawing/2014/main" id="{C3E6A88C-D181-AA1D-0F0A-18D80D3B2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170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0" name="Rectangle 1432">
                <a:extLst>
                  <a:ext uri="{FF2B5EF4-FFF2-40B4-BE49-F238E27FC236}">
                    <a16:creationId xmlns:a16="http://schemas.microsoft.com/office/drawing/2014/main" id="{8590F0FB-5300-B715-9293-AF434B46A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170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" name="Rectangle 1433">
                <a:extLst>
                  <a:ext uri="{FF2B5EF4-FFF2-40B4-BE49-F238E27FC236}">
                    <a16:creationId xmlns:a16="http://schemas.microsoft.com/office/drawing/2014/main" id="{A2B063E6-17FB-5BBB-EF21-8F3983220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170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Rectangle 1434">
                <a:extLst>
                  <a:ext uri="{FF2B5EF4-FFF2-40B4-BE49-F238E27FC236}">
                    <a16:creationId xmlns:a16="http://schemas.microsoft.com/office/drawing/2014/main" id="{426B55F5-EFC2-AF77-97D5-199DDDA6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170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Rectangle 1435">
                <a:extLst>
                  <a:ext uri="{FF2B5EF4-FFF2-40B4-BE49-F238E27FC236}">
                    <a16:creationId xmlns:a16="http://schemas.microsoft.com/office/drawing/2014/main" id="{348E8CC0-E0CB-94F1-13BE-8FEF50BEE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169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" name="Rectangle 1436">
                <a:extLst>
                  <a:ext uri="{FF2B5EF4-FFF2-40B4-BE49-F238E27FC236}">
                    <a16:creationId xmlns:a16="http://schemas.microsoft.com/office/drawing/2014/main" id="{08B591AF-5BFD-736A-BF9A-9C645366E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168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Rectangle 1437">
                <a:extLst>
                  <a:ext uri="{FF2B5EF4-FFF2-40B4-BE49-F238E27FC236}">
                    <a16:creationId xmlns:a16="http://schemas.microsoft.com/office/drawing/2014/main" id="{DD90F17B-EA66-7F09-9CA1-951A9BD0F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2" y="168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" name="Rectangle 1438">
                <a:extLst>
                  <a:ext uri="{FF2B5EF4-FFF2-40B4-BE49-F238E27FC236}">
                    <a16:creationId xmlns:a16="http://schemas.microsoft.com/office/drawing/2014/main" id="{A41E62EE-1D71-4247-D4F4-165322B9D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2" y="16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" name="Rectangle 1439">
                <a:extLst>
                  <a:ext uri="{FF2B5EF4-FFF2-40B4-BE49-F238E27FC236}">
                    <a16:creationId xmlns:a16="http://schemas.microsoft.com/office/drawing/2014/main" id="{5DE8BDF7-B7AD-C0B2-AE91-A13E0EA56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2" y="16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" name="Rectangle 1440">
                <a:extLst>
                  <a:ext uri="{FF2B5EF4-FFF2-40B4-BE49-F238E27FC236}">
                    <a16:creationId xmlns:a16="http://schemas.microsoft.com/office/drawing/2014/main" id="{D92C3F3D-4ACB-0CDB-1393-62F1810A9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8" y="16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" name="Rectangle 1441">
                <a:extLst>
                  <a:ext uri="{FF2B5EF4-FFF2-40B4-BE49-F238E27FC236}">
                    <a16:creationId xmlns:a16="http://schemas.microsoft.com/office/drawing/2014/main" id="{6E0E9F2F-1B4E-76BF-61A9-1C2A3603C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8" y="16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Rectangle 1442">
                <a:extLst>
                  <a:ext uri="{FF2B5EF4-FFF2-40B4-BE49-F238E27FC236}">
                    <a16:creationId xmlns:a16="http://schemas.microsoft.com/office/drawing/2014/main" id="{9EC27288-6B3C-FE61-90DF-15D4581FA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8" y="16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Rectangle 1443">
                <a:extLst>
                  <a:ext uri="{FF2B5EF4-FFF2-40B4-BE49-F238E27FC236}">
                    <a16:creationId xmlns:a16="http://schemas.microsoft.com/office/drawing/2014/main" id="{A0D88131-912F-A1C7-F98D-17D35909B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16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Rectangle 1444">
                <a:extLst>
                  <a:ext uri="{FF2B5EF4-FFF2-40B4-BE49-F238E27FC236}">
                    <a16:creationId xmlns:a16="http://schemas.microsoft.com/office/drawing/2014/main" id="{BA04888B-93D1-3D01-BD3A-9D3E01418D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16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" name="Rectangle 1445">
                <a:extLst>
                  <a:ext uri="{FF2B5EF4-FFF2-40B4-BE49-F238E27FC236}">
                    <a16:creationId xmlns:a16="http://schemas.microsoft.com/office/drawing/2014/main" id="{8AED7D71-6A61-F09E-9D7C-0321B02F2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16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" name="Rectangle 1446">
                <a:extLst>
                  <a:ext uri="{FF2B5EF4-FFF2-40B4-BE49-F238E27FC236}">
                    <a16:creationId xmlns:a16="http://schemas.microsoft.com/office/drawing/2014/main" id="{C9195E6F-FEBC-AC15-D84B-599B03682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16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Rectangle 1447">
                <a:extLst>
                  <a:ext uri="{FF2B5EF4-FFF2-40B4-BE49-F238E27FC236}">
                    <a16:creationId xmlns:a16="http://schemas.microsoft.com/office/drawing/2014/main" id="{2AB2B468-D876-4272-683F-A96A57DCA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16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Rectangle 1448">
                <a:extLst>
                  <a:ext uri="{FF2B5EF4-FFF2-40B4-BE49-F238E27FC236}">
                    <a16:creationId xmlns:a16="http://schemas.microsoft.com/office/drawing/2014/main" id="{142F3745-D22F-0D58-25CB-C354A08D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16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Rectangle 1449">
                <a:extLst>
                  <a:ext uri="{FF2B5EF4-FFF2-40B4-BE49-F238E27FC236}">
                    <a16:creationId xmlns:a16="http://schemas.microsoft.com/office/drawing/2014/main" id="{58064CF6-CA2D-0519-8B32-C7A64EDD1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16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Rectangle 1450">
                <a:extLst>
                  <a:ext uri="{FF2B5EF4-FFF2-40B4-BE49-F238E27FC236}">
                    <a16:creationId xmlns:a16="http://schemas.microsoft.com/office/drawing/2014/main" id="{A0496E94-F645-0F81-60D1-5A0454F25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1595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Rectangle 1451">
                <a:extLst>
                  <a:ext uri="{FF2B5EF4-FFF2-40B4-BE49-F238E27FC236}">
                    <a16:creationId xmlns:a16="http://schemas.microsoft.com/office/drawing/2014/main" id="{4D527755-174A-6DFB-A46B-362C2627E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158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Rectangle 1452">
                <a:extLst>
                  <a:ext uri="{FF2B5EF4-FFF2-40B4-BE49-F238E27FC236}">
                    <a16:creationId xmlns:a16="http://schemas.microsoft.com/office/drawing/2014/main" id="{301D0751-F0A8-2111-0C34-84E494358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1" y="157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Rectangle 1453">
                <a:extLst>
                  <a:ext uri="{FF2B5EF4-FFF2-40B4-BE49-F238E27FC236}">
                    <a16:creationId xmlns:a16="http://schemas.microsoft.com/office/drawing/2014/main" id="{193296A7-05E3-1E47-1A4F-3A349FB89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157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Rectangle 1454">
                <a:extLst>
                  <a:ext uri="{FF2B5EF4-FFF2-40B4-BE49-F238E27FC236}">
                    <a16:creationId xmlns:a16="http://schemas.microsoft.com/office/drawing/2014/main" id="{E9D0A6DC-D1CC-0476-D96F-3553EB837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155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Rectangle 1455">
                <a:extLst>
                  <a:ext uri="{FF2B5EF4-FFF2-40B4-BE49-F238E27FC236}">
                    <a16:creationId xmlns:a16="http://schemas.microsoft.com/office/drawing/2014/main" id="{8C912B1B-F6C5-66A0-0BF3-021E390B9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3" y="154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Rectangle 1456">
                <a:extLst>
                  <a:ext uri="{FF2B5EF4-FFF2-40B4-BE49-F238E27FC236}">
                    <a16:creationId xmlns:a16="http://schemas.microsoft.com/office/drawing/2014/main" id="{99CF7B15-593B-D529-C30E-2CDDF9A6F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3" y="153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Rectangle 1457">
                <a:extLst>
                  <a:ext uri="{FF2B5EF4-FFF2-40B4-BE49-F238E27FC236}">
                    <a16:creationId xmlns:a16="http://schemas.microsoft.com/office/drawing/2014/main" id="{A76B159A-AF2D-48FF-AE93-1833A3BCF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15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6" name="Rectangle 1458">
                <a:extLst>
                  <a:ext uri="{FF2B5EF4-FFF2-40B4-BE49-F238E27FC236}">
                    <a16:creationId xmlns:a16="http://schemas.microsoft.com/office/drawing/2014/main" id="{914FC24D-1B1A-DA2A-3B4A-D5F039E31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4" y="14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Rectangle 1459">
                <a:extLst>
                  <a:ext uri="{FF2B5EF4-FFF2-40B4-BE49-F238E27FC236}">
                    <a16:creationId xmlns:a16="http://schemas.microsoft.com/office/drawing/2014/main" id="{7E2ADFDB-5E5D-AB86-94DB-41D4C8E97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4" y="14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Rectangle 1460">
                <a:extLst>
                  <a:ext uri="{FF2B5EF4-FFF2-40B4-BE49-F238E27FC236}">
                    <a16:creationId xmlns:a16="http://schemas.microsoft.com/office/drawing/2014/main" id="{DBCB0461-D8BF-0DD9-3382-09261C3CE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4" y="14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Rectangle 1461">
                <a:extLst>
                  <a:ext uri="{FF2B5EF4-FFF2-40B4-BE49-F238E27FC236}">
                    <a16:creationId xmlns:a16="http://schemas.microsoft.com/office/drawing/2014/main" id="{740E58BD-A258-BFDA-9A4F-B83D75F37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4" y="143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Rectangle 1462">
                <a:extLst>
                  <a:ext uri="{FF2B5EF4-FFF2-40B4-BE49-F238E27FC236}">
                    <a16:creationId xmlns:a16="http://schemas.microsoft.com/office/drawing/2014/main" id="{FC4EBFBB-F9E9-386E-EC8B-B1CD5E7E4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4" y="140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Rectangle 1463">
                <a:extLst>
                  <a:ext uri="{FF2B5EF4-FFF2-40B4-BE49-F238E27FC236}">
                    <a16:creationId xmlns:a16="http://schemas.microsoft.com/office/drawing/2014/main" id="{504B1581-D81B-8602-4D98-CA9858A64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5" y="13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Rectangle 1464">
                <a:extLst>
                  <a:ext uri="{FF2B5EF4-FFF2-40B4-BE49-F238E27FC236}">
                    <a16:creationId xmlns:a16="http://schemas.microsoft.com/office/drawing/2014/main" id="{3D5E4D7B-3246-3CD8-1C91-F091174AF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1" y="1265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3" name="Line 1465">
                <a:extLst>
                  <a:ext uri="{FF2B5EF4-FFF2-40B4-BE49-F238E27FC236}">
                    <a16:creationId xmlns:a16="http://schemas.microsoft.com/office/drawing/2014/main" id="{D4C6DF7B-B380-2708-D12F-B138694C7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2586"/>
                <a:ext cx="8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Line 1466">
                <a:extLst>
                  <a:ext uri="{FF2B5EF4-FFF2-40B4-BE49-F238E27FC236}">
                    <a16:creationId xmlns:a16="http://schemas.microsoft.com/office/drawing/2014/main" id="{4AF8C80C-A1B9-C207-43F7-CA455AD96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8" y="2561"/>
                <a:ext cx="40" cy="25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5" name="Line 1467">
                <a:extLst>
                  <a:ext uri="{FF2B5EF4-FFF2-40B4-BE49-F238E27FC236}">
                    <a16:creationId xmlns:a16="http://schemas.microsoft.com/office/drawing/2014/main" id="{6B8D0BB4-5753-DFA3-C0B5-BA92EE4BE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58" y="2545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Line 1468">
                <a:extLst>
                  <a:ext uri="{FF2B5EF4-FFF2-40B4-BE49-F238E27FC236}">
                    <a16:creationId xmlns:a16="http://schemas.microsoft.com/office/drawing/2014/main" id="{2CE001AF-A05C-038A-046F-8D7286EAF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90" y="2521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7" name="Line 1469">
                <a:extLst>
                  <a:ext uri="{FF2B5EF4-FFF2-40B4-BE49-F238E27FC236}">
                    <a16:creationId xmlns:a16="http://schemas.microsoft.com/office/drawing/2014/main" id="{B73464D2-8C09-0078-EE04-3791A6A3A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30" y="2505"/>
                <a:ext cx="33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Line 1470">
                <a:extLst>
                  <a:ext uri="{FF2B5EF4-FFF2-40B4-BE49-F238E27FC236}">
                    <a16:creationId xmlns:a16="http://schemas.microsoft.com/office/drawing/2014/main" id="{3C88B8EC-4030-84EB-E1B6-CA66E78A6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63" y="2481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9" name="Line 1471">
                <a:extLst>
                  <a:ext uri="{FF2B5EF4-FFF2-40B4-BE49-F238E27FC236}">
                    <a16:creationId xmlns:a16="http://schemas.microsoft.com/office/drawing/2014/main" id="{1FB7847A-4252-1B7D-84C0-2FFF72F0CB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3" y="2465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0" name="Line 1472">
                <a:extLst>
                  <a:ext uri="{FF2B5EF4-FFF2-40B4-BE49-F238E27FC236}">
                    <a16:creationId xmlns:a16="http://schemas.microsoft.com/office/drawing/2014/main" id="{4630B473-3D35-1F1C-5683-7228D208E9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3" y="2441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1" name="Line 1473">
                <a:extLst>
                  <a:ext uri="{FF2B5EF4-FFF2-40B4-BE49-F238E27FC236}">
                    <a16:creationId xmlns:a16="http://schemas.microsoft.com/office/drawing/2014/main" id="{E246B450-2F31-D80D-7EB6-2E1540B21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75" y="2425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2" name="Line 1474">
                <a:extLst>
                  <a:ext uri="{FF2B5EF4-FFF2-40B4-BE49-F238E27FC236}">
                    <a16:creationId xmlns:a16="http://schemas.microsoft.com/office/drawing/2014/main" id="{98E6C284-F429-1052-E9B4-45913B0F4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5" y="2400"/>
                <a:ext cx="32" cy="25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3" name="Line 1475">
                <a:extLst>
                  <a:ext uri="{FF2B5EF4-FFF2-40B4-BE49-F238E27FC236}">
                    <a16:creationId xmlns:a16="http://schemas.microsoft.com/office/drawing/2014/main" id="{1F073F76-0CDE-012A-261B-077FD7BAD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7" y="2384"/>
                <a:ext cx="41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4" name="Line 1476">
                <a:extLst>
                  <a:ext uri="{FF2B5EF4-FFF2-40B4-BE49-F238E27FC236}">
                    <a16:creationId xmlns:a16="http://schemas.microsoft.com/office/drawing/2014/main" id="{AB12F27F-945E-7533-1220-D8F8E4E9FF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8" y="2360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5" name="Line 1477">
                <a:extLst>
                  <a:ext uri="{FF2B5EF4-FFF2-40B4-BE49-F238E27FC236}">
                    <a16:creationId xmlns:a16="http://schemas.microsoft.com/office/drawing/2014/main" id="{0EFF29E8-6007-F9C7-11FA-38541BA9C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20" y="2344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6" name="Line 1478">
                <a:extLst>
                  <a:ext uri="{FF2B5EF4-FFF2-40B4-BE49-F238E27FC236}">
                    <a16:creationId xmlns:a16="http://schemas.microsoft.com/office/drawing/2014/main" id="{AA71C4AB-C17C-7979-6D90-2923BE1B3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0" y="2320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7" name="Line 1479">
                <a:extLst>
                  <a:ext uri="{FF2B5EF4-FFF2-40B4-BE49-F238E27FC236}">
                    <a16:creationId xmlns:a16="http://schemas.microsoft.com/office/drawing/2014/main" id="{DB5DFE8A-F28D-E0E7-8A8B-2D3CC51156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92" y="2304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8" name="Line 1480">
                <a:extLst>
                  <a:ext uri="{FF2B5EF4-FFF2-40B4-BE49-F238E27FC236}">
                    <a16:creationId xmlns:a16="http://schemas.microsoft.com/office/drawing/2014/main" id="{EC386099-ABB4-C04D-90EF-080280664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32" y="2280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9" name="Line 1481">
                <a:extLst>
                  <a:ext uri="{FF2B5EF4-FFF2-40B4-BE49-F238E27FC236}">
                    <a16:creationId xmlns:a16="http://schemas.microsoft.com/office/drawing/2014/main" id="{424F757B-420E-DFED-7D9C-8DCD211B09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64" y="2264"/>
                <a:ext cx="41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0" name="Line 1482">
                <a:extLst>
                  <a:ext uri="{FF2B5EF4-FFF2-40B4-BE49-F238E27FC236}">
                    <a16:creationId xmlns:a16="http://schemas.microsoft.com/office/drawing/2014/main" id="{16C584F1-C929-6E87-E4AE-0EF7925619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05" y="2239"/>
                <a:ext cx="32" cy="25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" name="Line 1483">
                <a:extLst>
                  <a:ext uri="{FF2B5EF4-FFF2-40B4-BE49-F238E27FC236}">
                    <a16:creationId xmlns:a16="http://schemas.microsoft.com/office/drawing/2014/main" id="{3BBA68CB-4873-E6FE-4356-5000ECAD7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37" y="2223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Line 1484">
                <a:extLst>
                  <a:ext uri="{FF2B5EF4-FFF2-40B4-BE49-F238E27FC236}">
                    <a16:creationId xmlns:a16="http://schemas.microsoft.com/office/drawing/2014/main" id="{857F9C63-E37F-890B-00B9-E94B04A0B6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7" y="2199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Line 1485">
                <a:extLst>
                  <a:ext uri="{FF2B5EF4-FFF2-40B4-BE49-F238E27FC236}">
                    <a16:creationId xmlns:a16="http://schemas.microsoft.com/office/drawing/2014/main" id="{573B6A49-B3A3-43C1-4BFF-5B97B9684B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9" y="2183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Line 1486">
                <a:extLst>
                  <a:ext uri="{FF2B5EF4-FFF2-40B4-BE49-F238E27FC236}">
                    <a16:creationId xmlns:a16="http://schemas.microsoft.com/office/drawing/2014/main" id="{4A318F2F-2B52-C74D-08E2-E3F7BCDC51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49" y="2159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Line 1487">
                <a:extLst>
                  <a:ext uri="{FF2B5EF4-FFF2-40B4-BE49-F238E27FC236}">
                    <a16:creationId xmlns:a16="http://schemas.microsoft.com/office/drawing/2014/main" id="{B5F42F95-5F11-82E1-316E-50C6BB462B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1" y="2135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Line 1488">
                <a:extLst>
                  <a:ext uri="{FF2B5EF4-FFF2-40B4-BE49-F238E27FC236}">
                    <a16:creationId xmlns:a16="http://schemas.microsoft.com/office/drawing/2014/main" id="{F2BC3228-351A-4EFA-9FF3-8262A0A65F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3" y="2119"/>
                <a:ext cx="41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Line 1489">
                <a:extLst>
                  <a:ext uri="{FF2B5EF4-FFF2-40B4-BE49-F238E27FC236}">
                    <a16:creationId xmlns:a16="http://schemas.microsoft.com/office/drawing/2014/main" id="{0B729C6C-29C1-0281-61F8-8B59FECEA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4" y="2095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Line 1490">
                <a:extLst>
                  <a:ext uri="{FF2B5EF4-FFF2-40B4-BE49-F238E27FC236}">
                    <a16:creationId xmlns:a16="http://schemas.microsoft.com/office/drawing/2014/main" id="{9E4C04EC-1DA8-1B7F-CD84-D4C90AF3B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6" y="2078"/>
                <a:ext cx="32" cy="17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Line 1491">
                <a:extLst>
                  <a:ext uri="{FF2B5EF4-FFF2-40B4-BE49-F238E27FC236}">
                    <a16:creationId xmlns:a16="http://schemas.microsoft.com/office/drawing/2014/main" id="{D000925A-B131-503C-ACD9-CB93CE24EB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8" y="2054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Line 1492">
                <a:extLst>
                  <a:ext uri="{FF2B5EF4-FFF2-40B4-BE49-F238E27FC236}">
                    <a16:creationId xmlns:a16="http://schemas.microsoft.com/office/drawing/2014/main" id="{B19F5C68-3807-5AB4-3CF2-19A9DBFFAA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58" y="2038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Line 1493">
                <a:extLst>
                  <a:ext uri="{FF2B5EF4-FFF2-40B4-BE49-F238E27FC236}">
                    <a16:creationId xmlns:a16="http://schemas.microsoft.com/office/drawing/2014/main" id="{C43EAD3C-BE90-580C-0918-923F4D9B5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90" y="2014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Line 1494">
                <a:extLst>
                  <a:ext uri="{FF2B5EF4-FFF2-40B4-BE49-F238E27FC236}">
                    <a16:creationId xmlns:a16="http://schemas.microsoft.com/office/drawing/2014/main" id="{329A61D1-BB2B-1311-E35A-E0B5230C1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22" y="1998"/>
                <a:ext cx="41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3" name="Line 1495">
                <a:extLst>
                  <a:ext uri="{FF2B5EF4-FFF2-40B4-BE49-F238E27FC236}">
                    <a16:creationId xmlns:a16="http://schemas.microsoft.com/office/drawing/2014/main" id="{D3EA5EC2-B714-73D0-C551-B6BB3946E4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3" y="1974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4" name="Line 1496">
                <a:extLst>
                  <a:ext uri="{FF2B5EF4-FFF2-40B4-BE49-F238E27FC236}">
                    <a16:creationId xmlns:a16="http://schemas.microsoft.com/office/drawing/2014/main" id="{50568505-747F-0384-430A-89E960274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95" y="1958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5" name="Line 1497">
                <a:extLst>
                  <a:ext uri="{FF2B5EF4-FFF2-40B4-BE49-F238E27FC236}">
                    <a16:creationId xmlns:a16="http://schemas.microsoft.com/office/drawing/2014/main" id="{901EE36D-1B4E-1225-0AE8-4CF7885A7B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1934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6" name="Line 1498">
                <a:extLst>
                  <a:ext uri="{FF2B5EF4-FFF2-40B4-BE49-F238E27FC236}">
                    <a16:creationId xmlns:a16="http://schemas.microsoft.com/office/drawing/2014/main" id="{629444FD-054B-5204-A287-C38C4AACBD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7" y="1917"/>
                <a:ext cx="32" cy="17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7" name="Line 1499">
                <a:extLst>
                  <a:ext uri="{FF2B5EF4-FFF2-40B4-BE49-F238E27FC236}">
                    <a16:creationId xmlns:a16="http://schemas.microsoft.com/office/drawing/2014/main" id="{1CCD291F-C0E2-309C-25FF-70DEF7D5E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99" y="1893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8" name="Line 1500">
                <a:extLst>
                  <a:ext uri="{FF2B5EF4-FFF2-40B4-BE49-F238E27FC236}">
                    <a16:creationId xmlns:a16="http://schemas.microsoft.com/office/drawing/2014/main" id="{1B1B9AC8-2090-9708-998E-250B319015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1" y="1877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9" name="Line 1501">
                <a:extLst>
                  <a:ext uri="{FF2B5EF4-FFF2-40B4-BE49-F238E27FC236}">
                    <a16:creationId xmlns:a16="http://schemas.microsoft.com/office/drawing/2014/main" id="{F2F0E0B4-085F-F482-2F7D-005FC7A037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3" y="1853"/>
                <a:ext cx="41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0" name="Line 1502">
                <a:extLst>
                  <a:ext uri="{FF2B5EF4-FFF2-40B4-BE49-F238E27FC236}">
                    <a16:creationId xmlns:a16="http://schemas.microsoft.com/office/drawing/2014/main" id="{108B45AB-BC98-3B8D-C2FF-1947D2A833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04" y="1837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" name="Line 1503">
                <a:extLst>
                  <a:ext uri="{FF2B5EF4-FFF2-40B4-BE49-F238E27FC236}">
                    <a16:creationId xmlns:a16="http://schemas.microsoft.com/office/drawing/2014/main" id="{37DDF448-FF91-361E-F232-0B961179F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6" y="1813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2" name="Line 1504">
                <a:extLst>
                  <a:ext uri="{FF2B5EF4-FFF2-40B4-BE49-F238E27FC236}">
                    <a16:creationId xmlns:a16="http://schemas.microsoft.com/office/drawing/2014/main" id="{EE0E8082-F446-3A18-1338-C6B5E6D00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68" y="1797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3" name="Line 1505">
                <a:extLst>
                  <a:ext uri="{FF2B5EF4-FFF2-40B4-BE49-F238E27FC236}">
                    <a16:creationId xmlns:a16="http://schemas.microsoft.com/office/drawing/2014/main" id="{9F5F34E0-D228-79EF-AAD1-BB470BB4D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0" y="1773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4" name="Line 1506">
                <a:extLst>
                  <a:ext uri="{FF2B5EF4-FFF2-40B4-BE49-F238E27FC236}">
                    <a16:creationId xmlns:a16="http://schemas.microsoft.com/office/drawing/2014/main" id="{71463E27-42C4-5E0C-0B34-9A26BD278F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1756"/>
                <a:ext cx="32" cy="17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5" name="Line 1507">
                <a:extLst>
                  <a:ext uri="{FF2B5EF4-FFF2-40B4-BE49-F238E27FC236}">
                    <a16:creationId xmlns:a16="http://schemas.microsoft.com/office/drawing/2014/main" id="{0E24B10D-2B1C-CF12-96B5-BD04699EF8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2" y="1732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6" name="Line 1508">
                <a:extLst>
                  <a:ext uri="{FF2B5EF4-FFF2-40B4-BE49-F238E27FC236}">
                    <a16:creationId xmlns:a16="http://schemas.microsoft.com/office/drawing/2014/main" id="{A9CCB8D0-C1D3-8969-BBC1-5E0227A71E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4" y="1716"/>
                <a:ext cx="33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7" name="Line 1509">
                <a:extLst>
                  <a:ext uri="{FF2B5EF4-FFF2-40B4-BE49-F238E27FC236}">
                    <a16:creationId xmlns:a16="http://schemas.microsoft.com/office/drawing/2014/main" id="{E6FF5E69-FF33-44F0-CE41-FF2136299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7" y="1692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8" name="Line 1510">
                <a:extLst>
                  <a:ext uri="{FF2B5EF4-FFF2-40B4-BE49-F238E27FC236}">
                    <a16:creationId xmlns:a16="http://schemas.microsoft.com/office/drawing/2014/main" id="{DC3B2A4E-13E1-BAD1-4541-A28B781877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9" y="1676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9" name="Line 1511">
                <a:extLst>
                  <a:ext uri="{FF2B5EF4-FFF2-40B4-BE49-F238E27FC236}">
                    <a16:creationId xmlns:a16="http://schemas.microsoft.com/office/drawing/2014/main" id="{509D494A-52DD-23DA-DF9B-AD37A4EC6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9" y="1652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0" name="Line 1512">
                <a:extLst>
                  <a:ext uri="{FF2B5EF4-FFF2-40B4-BE49-F238E27FC236}">
                    <a16:creationId xmlns:a16="http://schemas.microsoft.com/office/drawing/2014/main" id="{D9AC7753-04BE-E0CB-338A-47700A7A59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1" y="1636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1" name="Line 1513">
                <a:extLst>
                  <a:ext uri="{FF2B5EF4-FFF2-40B4-BE49-F238E27FC236}">
                    <a16:creationId xmlns:a16="http://schemas.microsoft.com/office/drawing/2014/main" id="{CBD99FE6-F719-B9AE-06E9-B4A75328F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73" y="1612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2" name="Line 1514">
                <a:extLst>
                  <a:ext uri="{FF2B5EF4-FFF2-40B4-BE49-F238E27FC236}">
                    <a16:creationId xmlns:a16="http://schemas.microsoft.com/office/drawing/2014/main" id="{FA3D2946-CAAC-2FE4-9916-19834DF17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05" y="1595"/>
                <a:ext cx="32" cy="17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3" name="Line 1515">
                <a:extLst>
                  <a:ext uri="{FF2B5EF4-FFF2-40B4-BE49-F238E27FC236}">
                    <a16:creationId xmlns:a16="http://schemas.microsoft.com/office/drawing/2014/main" id="{87D02350-9149-EC31-B9A3-37B9F12E7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7" y="1571"/>
                <a:ext cx="33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Line 1516">
                <a:extLst>
                  <a:ext uri="{FF2B5EF4-FFF2-40B4-BE49-F238E27FC236}">
                    <a16:creationId xmlns:a16="http://schemas.microsoft.com/office/drawing/2014/main" id="{7F87DFC6-165F-62ED-33D3-9608D9CB30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0" y="1547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" name="Line 1517">
                <a:extLst>
                  <a:ext uri="{FF2B5EF4-FFF2-40B4-BE49-F238E27FC236}">
                    <a16:creationId xmlns:a16="http://schemas.microsoft.com/office/drawing/2014/main" id="{C0C9EB0A-D28A-8973-6F4B-892E05722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0" y="1531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" name="Line 1518">
                <a:extLst>
                  <a:ext uri="{FF2B5EF4-FFF2-40B4-BE49-F238E27FC236}">
                    <a16:creationId xmlns:a16="http://schemas.microsoft.com/office/drawing/2014/main" id="{D7894CFF-877A-6BFE-6988-5C1D71C76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2" y="1507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" name="Line 1519">
                <a:extLst>
                  <a:ext uri="{FF2B5EF4-FFF2-40B4-BE49-F238E27FC236}">
                    <a16:creationId xmlns:a16="http://schemas.microsoft.com/office/drawing/2014/main" id="{E157A4A8-689E-94D7-A72E-5BE24D9C6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4" y="1491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Line 1520">
                <a:extLst>
                  <a:ext uri="{FF2B5EF4-FFF2-40B4-BE49-F238E27FC236}">
                    <a16:creationId xmlns:a16="http://schemas.microsoft.com/office/drawing/2014/main" id="{33DD64A8-0894-70A5-A57E-65845CB41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06" y="1467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Line 1521">
                <a:extLst>
                  <a:ext uri="{FF2B5EF4-FFF2-40B4-BE49-F238E27FC236}">
                    <a16:creationId xmlns:a16="http://schemas.microsoft.com/office/drawing/2014/main" id="{239B3EF8-6A3A-FCA7-D9D9-8D8826F8A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8" y="1451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0" name="Line 1522">
                <a:extLst>
                  <a:ext uri="{FF2B5EF4-FFF2-40B4-BE49-F238E27FC236}">
                    <a16:creationId xmlns:a16="http://schemas.microsoft.com/office/drawing/2014/main" id="{59068D35-D0C9-0C9A-4D5D-3891876DA0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70" y="1426"/>
                <a:ext cx="41" cy="25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1" name="Line 1523">
                <a:extLst>
                  <a:ext uri="{FF2B5EF4-FFF2-40B4-BE49-F238E27FC236}">
                    <a16:creationId xmlns:a16="http://schemas.microsoft.com/office/drawing/2014/main" id="{55B07B48-D1F7-F307-4BA7-E27C6A6025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1410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2" name="Line 1524">
                <a:extLst>
                  <a:ext uri="{FF2B5EF4-FFF2-40B4-BE49-F238E27FC236}">
                    <a16:creationId xmlns:a16="http://schemas.microsoft.com/office/drawing/2014/main" id="{DFC97F4A-29F3-58FB-F9B4-F54E4DB73A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3" y="1386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Line 1525">
                <a:extLst>
                  <a:ext uri="{FF2B5EF4-FFF2-40B4-BE49-F238E27FC236}">
                    <a16:creationId xmlns:a16="http://schemas.microsoft.com/office/drawing/2014/main" id="{032CDDF6-7E45-E313-E2D4-FBFABC7B7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75" y="1370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4" name="Line 1526">
                <a:extLst>
                  <a:ext uri="{FF2B5EF4-FFF2-40B4-BE49-F238E27FC236}">
                    <a16:creationId xmlns:a16="http://schemas.microsoft.com/office/drawing/2014/main" id="{85A6E8DB-9464-9B17-F595-AD51A450B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07" y="1346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5" name="Line 1527">
                <a:extLst>
                  <a:ext uri="{FF2B5EF4-FFF2-40B4-BE49-F238E27FC236}">
                    <a16:creationId xmlns:a16="http://schemas.microsoft.com/office/drawing/2014/main" id="{F66D6CEE-5592-652A-F2B0-37F429C05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9" y="1330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6" name="Line 1528">
                <a:extLst>
                  <a:ext uri="{FF2B5EF4-FFF2-40B4-BE49-F238E27FC236}">
                    <a16:creationId xmlns:a16="http://schemas.microsoft.com/office/drawing/2014/main" id="{F6A9471B-23DE-7B74-C497-900B81461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1" y="1306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7" name="Line 1529">
                <a:extLst>
                  <a:ext uri="{FF2B5EF4-FFF2-40B4-BE49-F238E27FC236}">
                    <a16:creationId xmlns:a16="http://schemas.microsoft.com/office/drawing/2014/main" id="{95350728-6B11-1634-F64E-E51963001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1" y="1290"/>
                <a:ext cx="33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8" name="Line 1530">
                <a:extLst>
                  <a:ext uri="{FF2B5EF4-FFF2-40B4-BE49-F238E27FC236}">
                    <a16:creationId xmlns:a16="http://schemas.microsoft.com/office/drawing/2014/main" id="{3850F0DD-C5EB-E221-1114-A62F8C18F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44" y="1265"/>
                <a:ext cx="32" cy="25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9" name="Line 1531">
                <a:extLst>
                  <a:ext uri="{FF2B5EF4-FFF2-40B4-BE49-F238E27FC236}">
                    <a16:creationId xmlns:a16="http://schemas.microsoft.com/office/drawing/2014/main" id="{2F12C9D0-FD13-E2A3-2BDE-87A8B1D2E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266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0" name="Line 1532">
                <a:extLst>
                  <a:ext uri="{FF2B5EF4-FFF2-40B4-BE49-F238E27FC236}">
                    <a16:creationId xmlns:a16="http://schemas.microsoft.com/office/drawing/2014/main" id="{80E6394D-BE88-5807-908C-66083AF4B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2642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1" name="Line 1533">
                <a:extLst>
                  <a:ext uri="{FF2B5EF4-FFF2-40B4-BE49-F238E27FC236}">
                    <a16:creationId xmlns:a16="http://schemas.microsoft.com/office/drawing/2014/main" id="{4369A0E5-54B1-A63D-7C62-3CAD33845C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2" y="2626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" name="Line 1534">
                <a:extLst>
                  <a:ext uri="{FF2B5EF4-FFF2-40B4-BE49-F238E27FC236}">
                    <a16:creationId xmlns:a16="http://schemas.microsoft.com/office/drawing/2014/main" id="{96D26315-F517-65E9-74F0-38C9D8A0F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82" y="2602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3" name="Line 1535">
                <a:extLst>
                  <a:ext uri="{FF2B5EF4-FFF2-40B4-BE49-F238E27FC236}">
                    <a16:creationId xmlns:a16="http://schemas.microsoft.com/office/drawing/2014/main" id="{1DF7CE73-234D-7C33-7E76-E5B8B63AB1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14" y="2586"/>
                <a:ext cx="33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4" name="Line 1536">
                <a:extLst>
                  <a:ext uri="{FF2B5EF4-FFF2-40B4-BE49-F238E27FC236}">
                    <a16:creationId xmlns:a16="http://schemas.microsoft.com/office/drawing/2014/main" id="{04A9AF2B-B42F-CC1D-D09B-493ACA01E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47" y="2561"/>
                <a:ext cx="32" cy="25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5" name="Line 1537">
                <a:extLst>
                  <a:ext uri="{FF2B5EF4-FFF2-40B4-BE49-F238E27FC236}">
                    <a16:creationId xmlns:a16="http://schemas.microsoft.com/office/drawing/2014/main" id="{B28BE3AC-D595-D94A-4566-8726C66B5F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79" y="2545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6" name="Line 1538">
                <a:extLst>
                  <a:ext uri="{FF2B5EF4-FFF2-40B4-BE49-F238E27FC236}">
                    <a16:creationId xmlns:a16="http://schemas.microsoft.com/office/drawing/2014/main" id="{A15A5A55-FC52-DC9A-4206-8D44211A8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1" y="2521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7" name="Line 1539">
                <a:extLst>
                  <a:ext uri="{FF2B5EF4-FFF2-40B4-BE49-F238E27FC236}">
                    <a16:creationId xmlns:a16="http://schemas.microsoft.com/office/drawing/2014/main" id="{3C78A090-84F2-8C4A-F5EC-E8664EB7AD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1" y="2505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8" name="Line 1540">
                <a:extLst>
                  <a:ext uri="{FF2B5EF4-FFF2-40B4-BE49-F238E27FC236}">
                    <a16:creationId xmlns:a16="http://schemas.microsoft.com/office/drawing/2014/main" id="{933516B1-F2C8-D0C1-3799-8E3FCC9AC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3" y="2481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9" name="Line 1541">
                <a:extLst>
                  <a:ext uri="{FF2B5EF4-FFF2-40B4-BE49-F238E27FC236}">
                    <a16:creationId xmlns:a16="http://schemas.microsoft.com/office/drawing/2014/main" id="{C55FCA87-3149-F298-A6B2-E2029653BF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5" y="2465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0" name="Line 1542">
                <a:extLst>
                  <a:ext uri="{FF2B5EF4-FFF2-40B4-BE49-F238E27FC236}">
                    <a16:creationId xmlns:a16="http://schemas.microsoft.com/office/drawing/2014/main" id="{17417344-0225-3A4C-B1EA-FA96C18F41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7" y="2441"/>
                <a:ext cx="41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1" name="Line 1543">
                <a:extLst>
                  <a:ext uri="{FF2B5EF4-FFF2-40B4-BE49-F238E27FC236}">
                    <a16:creationId xmlns:a16="http://schemas.microsoft.com/office/drawing/2014/main" id="{2A2126DF-319A-1FEC-9D02-2236328EB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8" y="2425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" name="Line 1544">
                <a:extLst>
                  <a:ext uri="{FF2B5EF4-FFF2-40B4-BE49-F238E27FC236}">
                    <a16:creationId xmlns:a16="http://schemas.microsoft.com/office/drawing/2014/main" id="{EF1F7EA9-3453-0F6F-132F-805F2D030E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20" y="2400"/>
                <a:ext cx="32" cy="25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" name="Line 1545">
                <a:extLst>
                  <a:ext uri="{FF2B5EF4-FFF2-40B4-BE49-F238E27FC236}">
                    <a16:creationId xmlns:a16="http://schemas.microsoft.com/office/drawing/2014/main" id="{3D9B1177-FBE4-8FD0-B71C-7F50E1A4D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52" y="2384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4" name="Line 1546">
                <a:extLst>
                  <a:ext uri="{FF2B5EF4-FFF2-40B4-BE49-F238E27FC236}">
                    <a16:creationId xmlns:a16="http://schemas.microsoft.com/office/drawing/2014/main" id="{6EB51D45-8B6E-D26F-CC09-3574BA3D71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4" y="2360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5" name="Line 1547">
                <a:extLst>
                  <a:ext uri="{FF2B5EF4-FFF2-40B4-BE49-F238E27FC236}">
                    <a16:creationId xmlns:a16="http://schemas.microsoft.com/office/drawing/2014/main" id="{03E72614-6825-3FB8-1BC0-3ACCA4629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4" y="2344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6" name="Line 1548">
                <a:extLst>
                  <a:ext uri="{FF2B5EF4-FFF2-40B4-BE49-F238E27FC236}">
                    <a16:creationId xmlns:a16="http://schemas.microsoft.com/office/drawing/2014/main" id="{5A8D045D-2F2F-8DE7-E635-87A62164B4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56" y="2320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7" name="Line 1549">
                <a:extLst>
                  <a:ext uri="{FF2B5EF4-FFF2-40B4-BE49-F238E27FC236}">
                    <a16:creationId xmlns:a16="http://schemas.microsoft.com/office/drawing/2014/main" id="{C892748F-FBE7-83D9-7CB2-218752E1AC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8" y="2304"/>
                <a:ext cx="41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8" name="Line 1550">
                <a:extLst>
                  <a:ext uri="{FF2B5EF4-FFF2-40B4-BE49-F238E27FC236}">
                    <a16:creationId xmlns:a16="http://schemas.microsoft.com/office/drawing/2014/main" id="{B6EC2CA3-405F-B0A7-12C0-044A44F1D4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9" y="2280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9" name="Line 1551">
                <a:extLst>
                  <a:ext uri="{FF2B5EF4-FFF2-40B4-BE49-F238E27FC236}">
                    <a16:creationId xmlns:a16="http://schemas.microsoft.com/office/drawing/2014/main" id="{4B7C9F35-490A-467C-D7D9-AA617F7135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1" y="2264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0" name="Line 1552">
                <a:extLst>
                  <a:ext uri="{FF2B5EF4-FFF2-40B4-BE49-F238E27FC236}">
                    <a16:creationId xmlns:a16="http://schemas.microsoft.com/office/drawing/2014/main" id="{A77469B8-03EF-C93F-B1E4-F1DA603A64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93" y="2239"/>
                <a:ext cx="40" cy="25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1" name="Line 1553">
                <a:extLst>
                  <a:ext uri="{FF2B5EF4-FFF2-40B4-BE49-F238E27FC236}">
                    <a16:creationId xmlns:a16="http://schemas.microsoft.com/office/drawing/2014/main" id="{4E28C902-7F2A-FF38-02DE-8E56B102AD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3" y="2223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2" name="Line 1554">
                <a:extLst>
                  <a:ext uri="{FF2B5EF4-FFF2-40B4-BE49-F238E27FC236}">
                    <a16:creationId xmlns:a16="http://schemas.microsoft.com/office/drawing/2014/main" id="{73B085C4-4934-FF1D-259C-9D2B37A2A4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5" y="2199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3" name="Line 1555">
                <a:extLst>
                  <a:ext uri="{FF2B5EF4-FFF2-40B4-BE49-F238E27FC236}">
                    <a16:creationId xmlns:a16="http://schemas.microsoft.com/office/drawing/2014/main" id="{0022C6AA-A226-68E5-FCDA-4AA595AD4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97" y="2183"/>
                <a:ext cx="41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4" name="Line 1556">
                <a:extLst>
                  <a:ext uri="{FF2B5EF4-FFF2-40B4-BE49-F238E27FC236}">
                    <a16:creationId xmlns:a16="http://schemas.microsoft.com/office/drawing/2014/main" id="{E4EBACB0-F00D-71A4-DDDA-121F197F20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8" y="2159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5" name="Line 1557">
                <a:extLst>
                  <a:ext uri="{FF2B5EF4-FFF2-40B4-BE49-F238E27FC236}">
                    <a16:creationId xmlns:a16="http://schemas.microsoft.com/office/drawing/2014/main" id="{48FBE2F6-286A-796F-BD3E-82D2E8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0" y="2135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6" name="Line 1558">
                <a:extLst>
                  <a:ext uri="{FF2B5EF4-FFF2-40B4-BE49-F238E27FC236}">
                    <a16:creationId xmlns:a16="http://schemas.microsoft.com/office/drawing/2014/main" id="{8F1E78FE-E791-135D-25A4-7EA25B9741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02" y="2119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7" name="Line 1559">
                <a:extLst>
                  <a:ext uri="{FF2B5EF4-FFF2-40B4-BE49-F238E27FC236}">
                    <a16:creationId xmlns:a16="http://schemas.microsoft.com/office/drawing/2014/main" id="{1EAF334C-362C-3CCD-1ABF-DA4FA7474D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2" y="2095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8" name="Line 1560">
                <a:extLst>
                  <a:ext uri="{FF2B5EF4-FFF2-40B4-BE49-F238E27FC236}">
                    <a16:creationId xmlns:a16="http://schemas.microsoft.com/office/drawing/2014/main" id="{B4DF10D6-8EFF-6005-1B72-58BE44AFD4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4" y="2078"/>
                <a:ext cx="40" cy="17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9" name="Line 1561">
                <a:extLst>
                  <a:ext uri="{FF2B5EF4-FFF2-40B4-BE49-F238E27FC236}">
                    <a16:creationId xmlns:a16="http://schemas.microsoft.com/office/drawing/2014/main" id="{3011A53F-D9FD-ACEA-D6D0-99CC3C3CE9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4" y="2054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0" name="Line 1562">
                <a:extLst>
                  <a:ext uri="{FF2B5EF4-FFF2-40B4-BE49-F238E27FC236}">
                    <a16:creationId xmlns:a16="http://schemas.microsoft.com/office/drawing/2014/main" id="{E446E2D2-6FC9-316B-FCAB-FF4F767C2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46" y="2038"/>
                <a:ext cx="41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1" name="Line 1563">
                <a:extLst>
                  <a:ext uri="{FF2B5EF4-FFF2-40B4-BE49-F238E27FC236}">
                    <a16:creationId xmlns:a16="http://schemas.microsoft.com/office/drawing/2014/main" id="{C093298D-E959-45ED-2CCA-F9B43F9EA4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87" y="2014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2" name="Line 1564">
                <a:extLst>
                  <a:ext uri="{FF2B5EF4-FFF2-40B4-BE49-F238E27FC236}">
                    <a16:creationId xmlns:a16="http://schemas.microsoft.com/office/drawing/2014/main" id="{6C43E8EF-ACF6-BFBB-6F45-219FEB53CF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9" y="1998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3" name="Line 1565">
                <a:extLst>
                  <a:ext uri="{FF2B5EF4-FFF2-40B4-BE49-F238E27FC236}">
                    <a16:creationId xmlns:a16="http://schemas.microsoft.com/office/drawing/2014/main" id="{0A2EA862-FFB4-FED7-8962-7E86F8DB6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9" y="1974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4" name="Line 1566">
                <a:extLst>
                  <a:ext uri="{FF2B5EF4-FFF2-40B4-BE49-F238E27FC236}">
                    <a16:creationId xmlns:a16="http://schemas.microsoft.com/office/drawing/2014/main" id="{121563ED-5F52-1366-A50D-AFD194009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91" y="1958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5" name="Line 1567">
                <a:extLst>
                  <a:ext uri="{FF2B5EF4-FFF2-40B4-BE49-F238E27FC236}">
                    <a16:creationId xmlns:a16="http://schemas.microsoft.com/office/drawing/2014/main" id="{FE7EAE5E-54ED-A605-7D75-476859F35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1" y="1934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6" name="Line 1568">
                <a:extLst>
                  <a:ext uri="{FF2B5EF4-FFF2-40B4-BE49-F238E27FC236}">
                    <a16:creationId xmlns:a16="http://schemas.microsoft.com/office/drawing/2014/main" id="{3E3713C8-92B7-D532-59FB-BA6C59932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3" y="1917"/>
                <a:ext cx="41" cy="17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7" name="Line 1569">
                <a:extLst>
                  <a:ext uri="{FF2B5EF4-FFF2-40B4-BE49-F238E27FC236}">
                    <a16:creationId xmlns:a16="http://schemas.microsoft.com/office/drawing/2014/main" id="{8A2C30C1-1EB2-60FE-3633-92F03DA54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04" y="1893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8" name="Line 1570">
                <a:extLst>
                  <a:ext uri="{FF2B5EF4-FFF2-40B4-BE49-F238E27FC236}">
                    <a16:creationId xmlns:a16="http://schemas.microsoft.com/office/drawing/2014/main" id="{43D94BA4-DC82-0D3F-0941-BFE2F1881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6" y="1877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9" name="Line 1571">
                <a:extLst>
                  <a:ext uri="{FF2B5EF4-FFF2-40B4-BE49-F238E27FC236}">
                    <a16:creationId xmlns:a16="http://schemas.microsoft.com/office/drawing/2014/main" id="{5A62BF8E-CAF6-B05B-92CB-47DD76C2D7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6" y="1853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0" name="Line 1572">
                <a:extLst>
                  <a:ext uri="{FF2B5EF4-FFF2-40B4-BE49-F238E27FC236}">
                    <a16:creationId xmlns:a16="http://schemas.microsoft.com/office/drawing/2014/main" id="{4230249A-DFF9-69D0-EE18-B442CB46F6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8" y="1837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1" name="Line 1573">
                <a:extLst>
                  <a:ext uri="{FF2B5EF4-FFF2-40B4-BE49-F238E27FC236}">
                    <a16:creationId xmlns:a16="http://schemas.microsoft.com/office/drawing/2014/main" id="{E029A672-132F-35AF-1EBB-C77D6DC1DF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8" y="1813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2" name="Line 1574">
                <a:extLst>
                  <a:ext uri="{FF2B5EF4-FFF2-40B4-BE49-F238E27FC236}">
                    <a16:creationId xmlns:a16="http://schemas.microsoft.com/office/drawing/2014/main" id="{E4E92AE8-3ED9-928E-94AA-B30C69459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797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3" name="Line 1575">
                <a:extLst>
                  <a:ext uri="{FF2B5EF4-FFF2-40B4-BE49-F238E27FC236}">
                    <a16:creationId xmlns:a16="http://schemas.microsoft.com/office/drawing/2014/main" id="{999E4E5B-9453-1163-BBAE-F2EB1E55F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0" y="1773"/>
                <a:ext cx="41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4" name="Line 1576">
                <a:extLst>
                  <a:ext uri="{FF2B5EF4-FFF2-40B4-BE49-F238E27FC236}">
                    <a16:creationId xmlns:a16="http://schemas.microsoft.com/office/drawing/2014/main" id="{03750227-EC64-9BE2-6A7A-B8D0C35D7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1" y="1756"/>
                <a:ext cx="32" cy="17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5" name="Line 1577">
                <a:extLst>
                  <a:ext uri="{FF2B5EF4-FFF2-40B4-BE49-F238E27FC236}">
                    <a16:creationId xmlns:a16="http://schemas.microsoft.com/office/drawing/2014/main" id="{2BCB0465-915F-9757-FFC5-53F35D2E1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3" y="1732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6" name="Line 1578">
                <a:extLst>
                  <a:ext uri="{FF2B5EF4-FFF2-40B4-BE49-F238E27FC236}">
                    <a16:creationId xmlns:a16="http://schemas.microsoft.com/office/drawing/2014/main" id="{E882B1E0-3DEE-4FA8-870C-4D4A55DFA4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3" y="1716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7" name="Line 1579">
                <a:extLst>
                  <a:ext uri="{FF2B5EF4-FFF2-40B4-BE49-F238E27FC236}">
                    <a16:creationId xmlns:a16="http://schemas.microsoft.com/office/drawing/2014/main" id="{3C6DCA6D-84E9-9F26-3773-7EB051FD1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73" y="1692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8" name="Line 1580">
                <a:extLst>
                  <a:ext uri="{FF2B5EF4-FFF2-40B4-BE49-F238E27FC236}">
                    <a16:creationId xmlns:a16="http://schemas.microsoft.com/office/drawing/2014/main" id="{0C04C4F4-267D-8AF8-A658-2B53D32DC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05" y="1676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9" name="Line 1581">
                <a:extLst>
                  <a:ext uri="{FF2B5EF4-FFF2-40B4-BE49-F238E27FC236}">
                    <a16:creationId xmlns:a16="http://schemas.microsoft.com/office/drawing/2014/main" id="{D9282367-715A-2FD2-0B95-B3EC238394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5" y="1652"/>
                <a:ext cx="33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0" name="Line 1582">
                <a:extLst>
                  <a:ext uri="{FF2B5EF4-FFF2-40B4-BE49-F238E27FC236}">
                    <a16:creationId xmlns:a16="http://schemas.microsoft.com/office/drawing/2014/main" id="{502F32F9-0627-82D4-D726-40D1AD2E1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8" y="1636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1" name="Line 1583">
                <a:extLst>
                  <a:ext uri="{FF2B5EF4-FFF2-40B4-BE49-F238E27FC236}">
                    <a16:creationId xmlns:a16="http://schemas.microsoft.com/office/drawing/2014/main" id="{F27D9FC1-9A6F-A1D8-68CD-3EBE9D7CE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8" y="1612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2" name="Line 1584">
                <a:extLst>
                  <a:ext uri="{FF2B5EF4-FFF2-40B4-BE49-F238E27FC236}">
                    <a16:creationId xmlns:a16="http://schemas.microsoft.com/office/drawing/2014/main" id="{9F79BF26-05FD-A5E9-C3EC-4A1735FD6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58" y="1595"/>
                <a:ext cx="32" cy="17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" name="Line 1585">
                <a:extLst>
                  <a:ext uri="{FF2B5EF4-FFF2-40B4-BE49-F238E27FC236}">
                    <a16:creationId xmlns:a16="http://schemas.microsoft.com/office/drawing/2014/main" id="{299502A5-FB0A-63AA-B873-676F7814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90" y="1571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" name="Line 1586">
                <a:extLst>
                  <a:ext uri="{FF2B5EF4-FFF2-40B4-BE49-F238E27FC236}">
                    <a16:creationId xmlns:a16="http://schemas.microsoft.com/office/drawing/2014/main" id="{F680CC66-9FA9-63F2-0B40-68EC1F1B05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0" y="1547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5" name="Line 1587">
                <a:extLst>
                  <a:ext uri="{FF2B5EF4-FFF2-40B4-BE49-F238E27FC236}">
                    <a16:creationId xmlns:a16="http://schemas.microsoft.com/office/drawing/2014/main" id="{C16AF560-3D78-D2F8-9272-02C15B9974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62" y="1531"/>
                <a:ext cx="41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6" name="Line 1588">
                <a:extLst>
                  <a:ext uri="{FF2B5EF4-FFF2-40B4-BE49-F238E27FC236}">
                    <a16:creationId xmlns:a16="http://schemas.microsoft.com/office/drawing/2014/main" id="{E0F86675-8438-CAD9-50E4-CB7B934D97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03" y="1507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7" name="Line 1589">
                <a:extLst>
                  <a:ext uri="{FF2B5EF4-FFF2-40B4-BE49-F238E27FC236}">
                    <a16:creationId xmlns:a16="http://schemas.microsoft.com/office/drawing/2014/main" id="{8977C51C-497E-E601-F5FB-CB1641A6EE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3" y="1491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8" name="Line 1590">
                <a:extLst>
                  <a:ext uri="{FF2B5EF4-FFF2-40B4-BE49-F238E27FC236}">
                    <a16:creationId xmlns:a16="http://schemas.microsoft.com/office/drawing/2014/main" id="{C9D94ADA-7161-0BEE-23EC-1F719DF87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75" y="1467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9" name="Line 1591">
                <a:extLst>
                  <a:ext uri="{FF2B5EF4-FFF2-40B4-BE49-F238E27FC236}">
                    <a16:creationId xmlns:a16="http://schemas.microsoft.com/office/drawing/2014/main" id="{EFD842AD-11F4-3389-A6E3-D70E1DB6B6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5" y="1451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0" name="Line 1592">
                <a:extLst>
                  <a:ext uri="{FF2B5EF4-FFF2-40B4-BE49-F238E27FC236}">
                    <a16:creationId xmlns:a16="http://schemas.microsoft.com/office/drawing/2014/main" id="{4092F0E9-2275-42A9-7F2E-FA526D16B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5" y="1426"/>
                <a:ext cx="32" cy="25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1" name="Line 1593">
                <a:extLst>
                  <a:ext uri="{FF2B5EF4-FFF2-40B4-BE49-F238E27FC236}">
                    <a16:creationId xmlns:a16="http://schemas.microsoft.com/office/drawing/2014/main" id="{E26B0A42-1CE1-D83E-3B27-75DD4D8428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7" y="1410"/>
                <a:ext cx="41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2" name="Line 1594">
                <a:extLst>
                  <a:ext uri="{FF2B5EF4-FFF2-40B4-BE49-F238E27FC236}">
                    <a16:creationId xmlns:a16="http://schemas.microsoft.com/office/drawing/2014/main" id="{C8A15730-8F5D-0C22-1951-2B2E105C08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8" y="1386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3" name="Line 1595">
                <a:extLst>
                  <a:ext uri="{FF2B5EF4-FFF2-40B4-BE49-F238E27FC236}">
                    <a16:creationId xmlns:a16="http://schemas.microsoft.com/office/drawing/2014/main" id="{5520D6C4-E0C5-E003-A98A-93C4D6F3E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68" y="1370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" name="Line 1596">
                <a:extLst>
                  <a:ext uri="{FF2B5EF4-FFF2-40B4-BE49-F238E27FC236}">
                    <a16:creationId xmlns:a16="http://schemas.microsoft.com/office/drawing/2014/main" id="{E5103DEC-7B6A-4ED9-F1E1-356532DB4E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1346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5" name="Line 1597">
                <a:extLst>
                  <a:ext uri="{FF2B5EF4-FFF2-40B4-BE49-F238E27FC236}">
                    <a16:creationId xmlns:a16="http://schemas.microsoft.com/office/drawing/2014/main" id="{E0E3556F-D61D-4BA7-85F5-05837E4F1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0" y="1330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6" name="Line 1598">
                <a:extLst>
                  <a:ext uri="{FF2B5EF4-FFF2-40B4-BE49-F238E27FC236}">
                    <a16:creationId xmlns:a16="http://schemas.microsoft.com/office/drawing/2014/main" id="{B2775030-71CE-50CC-83ED-6D0DFD4D5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80" y="1306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7" name="Line 1599">
                <a:extLst>
                  <a:ext uri="{FF2B5EF4-FFF2-40B4-BE49-F238E27FC236}">
                    <a16:creationId xmlns:a16="http://schemas.microsoft.com/office/drawing/2014/main" id="{5483585E-8AE6-CE67-4130-7E713E30F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2" y="1290"/>
                <a:ext cx="41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8" name="Line 1600">
                <a:extLst>
                  <a:ext uri="{FF2B5EF4-FFF2-40B4-BE49-F238E27FC236}">
                    <a16:creationId xmlns:a16="http://schemas.microsoft.com/office/drawing/2014/main" id="{9D197AAC-5F32-E23C-7E9A-4AFE444A0B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53" y="1265"/>
                <a:ext cx="32" cy="25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9" name="Rectangle 1601">
                <a:extLst>
                  <a:ext uri="{FF2B5EF4-FFF2-40B4-BE49-F238E27FC236}">
                    <a16:creationId xmlns:a16="http://schemas.microsoft.com/office/drawing/2014/main" id="{F1E236B1-5C15-1FDB-BA33-35C8746F6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4" y="771"/>
                <a:ext cx="1251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Normal Probabilistic Plot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10" name="Rectangle 1602">
                <a:extLst>
                  <a:ext uri="{FF2B5EF4-FFF2-40B4-BE49-F238E27FC236}">
                    <a16:creationId xmlns:a16="http://schemas.microsoft.com/office/drawing/2014/main" id="{1AFEA4B4-7225-8A45-05A2-0F763ABB9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" y="919"/>
                <a:ext cx="696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with 95% limit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11" name="Rectangle 1603">
                <a:extLst>
                  <a:ext uri="{FF2B5EF4-FFF2-40B4-BE49-F238E27FC236}">
                    <a16:creationId xmlns:a16="http://schemas.microsoft.com/office/drawing/2014/main" id="{C2D6139E-72FA-416A-69BB-7082A77D9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3141"/>
                <a:ext cx="120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12" name="Rectangle 1604">
                <a:extLst>
                  <a:ext uri="{FF2B5EF4-FFF2-40B4-BE49-F238E27FC236}">
                    <a16:creationId xmlns:a16="http://schemas.microsoft.com/office/drawing/2014/main" id="{C4A203D5-2A89-3A83-3A57-433C2F3F6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8" y="3141"/>
                <a:ext cx="184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13" name="Rectangle 1605">
                <a:extLst>
                  <a:ext uri="{FF2B5EF4-FFF2-40B4-BE49-F238E27FC236}">
                    <a16:creationId xmlns:a16="http://schemas.microsoft.com/office/drawing/2014/main" id="{87AA0483-0C13-DE4A-E9A5-20741D36E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9" y="3141"/>
                <a:ext cx="184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14" name="Rectangle 1606">
                <a:extLst>
                  <a:ext uri="{FF2B5EF4-FFF2-40B4-BE49-F238E27FC236}">
                    <a16:creationId xmlns:a16="http://schemas.microsoft.com/office/drawing/2014/main" id="{47B1162A-9F8C-3B54-E691-D54A2A3C0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" y="3141"/>
                <a:ext cx="184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15" name="Rectangle 1607">
                <a:extLst>
                  <a:ext uri="{FF2B5EF4-FFF2-40B4-BE49-F238E27FC236}">
                    <a16:creationId xmlns:a16="http://schemas.microsoft.com/office/drawing/2014/main" id="{E717921B-9F75-E59B-BD33-0B133F6B4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3141"/>
                <a:ext cx="184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16" name="Rectangle 1608">
                <a:extLst>
                  <a:ext uri="{FF2B5EF4-FFF2-40B4-BE49-F238E27FC236}">
                    <a16:creationId xmlns:a16="http://schemas.microsoft.com/office/drawing/2014/main" id="{7C521141-1B09-F85B-4863-E12065BCE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8" y="3141"/>
                <a:ext cx="184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17" name="Rectangle 1609">
                <a:extLst>
                  <a:ext uri="{FF2B5EF4-FFF2-40B4-BE49-F238E27FC236}">
                    <a16:creationId xmlns:a16="http://schemas.microsoft.com/office/drawing/2014/main" id="{AB0B638F-62C3-D38B-6A0D-0E9B4A337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3278"/>
                <a:ext cx="650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YearsCode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18" name="Rectangle 1610">
                <a:extLst>
                  <a:ext uri="{FF2B5EF4-FFF2-40B4-BE49-F238E27FC236}">
                    <a16:creationId xmlns:a16="http://schemas.microsoft.com/office/drawing/2014/main" id="{A1BA9EB9-7168-3BCB-F419-F06CCAFAE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2996"/>
                <a:ext cx="21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0,1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19" name="Rectangle 1611">
                <a:extLst>
                  <a:ext uri="{FF2B5EF4-FFF2-40B4-BE49-F238E27FC236}">
                    <a16:creationId xmlns:a16="http://schemas.microsoft.com/office/drawing/2014/main" id="{DC98BAE4-EECA-00B6-2DCD-7FE802187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2779"/>
                <a:ext cx="121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0" name="Rectangle 1612">
                <a:extLst>
                  <a:ext uri="{FF2B5EF4-FFF2-40B4-BE49-F238E27FC236}">
                    <a16:creationId xmlns:a16="http://schemas.microsoft.com/office/drawing/2014/main" id="{992DEF01-C6E0-5BB1-45E8-AB985FB2B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2577"/>
                <a:ext cx="121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1" name="Rectangle 1613">
                <a:extLst>
                  <a:ext uri="{FF2B5EF4-FFF2-40B4-BE49-F238E27FC236}">
                    <a16:creationId xmlns:a16="http://schemas.microsoft.com/office/drawing/2014/main" id="{605FBBB0-D4C5-734E-0D74-A7FB902A9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2344"/>
                <a:ext cx="185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2" name="Rectangle 1614">
                <a:extLst>
                  <a:ext uri="{FF2B5EF4-FFF2-40B4-BE49-F238E27FC236}">
                    <a16:creationId xmlns:a16="http://schemas.microsoft.com/office/drawing/2014/main" id="{D86E7365-06EB-DD0D-21B6-CB9DE0EAB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2102"/>
                <a:ext cx="185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3" name="Rectangle 1615">
                <a:extLst>
                  <a:ext uri="{FF2B5EF4-FFF2-40B4-BE49-F238E27FC236}">
                    <a16:creationId xmlns:a16="http://schemas.microsoft.com/office/drawing/2014/main" id="{7816D023-36BD-DA17-4FD8-DEDF19B06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1861"/>
                <a:ext cx="185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80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4" name="Rectangle 1616">
                <a:extLst>
                  <a:ext uri="{FF2B5EF4-FFF2-40B4-BE49-F238E27FC236}">
                    <a16:creationId xmlns:a16="http://schemas.microsoft.com/office/drawing/2014/main" id="{45372D87-A5F1-F66A-7ACB-846A95825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1627"/>
                <a:ext cx="185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5" name="Rectangle 1617">
                <a:extLst>
                  <a:ext uri="{FF2B5EF4-FFF2-40B4-BE49-F238E27FC236}">
                    <a16:creationId xmlns:a16="http://schemas.microsoft.com/office/drawing/2014/main" id="{41176190-66D8-2536-BC37-10E8E232E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1426"/>
                <a:ext cx="185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6" name="Rectangle 1618">
                <a:extLst>
                  <a:ext uri="{FF2B5EF4-FFF2-40B4-BE49-F238E27FC236}">
                    <a16:creationId xmlns:a16="http://schemas.microsoft.com/office/drawing/2014/main" id="{67A34E8F-EBB5-E695-09DD-A29BDD3A7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209"/>
                <a:ext cx="273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99,9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7" name="Rectangle 1619">
                <a:extLst>
                  <a:ext uri="{FF2B5EF4-FFF2-40B4-BE49-F238E27FC236}">
                    <a16:creationId xmlns:a16="http://schemas.microsoft.com/office/drawing/2014/main" id="{EA2805CB-F04A-D8AC-E93D-955A5CEE9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23" y="2038"/>
                <a:ext cx="567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Percentage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23" name="Rectangle 1621">
              <a:extLst>
                <a:ext uri="{FF2B5EF4-FFF2-40B4-BE49-F238E27FC236}">
                  <a16:creationId xmlns:a16="http://schemas.microsoft.com/office/drawing/2014/main" id="{86DF902A-4CD4-8CCC-23F1-7C70E3204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1" y="1229"/>
              <a:ext cx="6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300" b="1" dirty="0" smtClean="0">
                  <a:solidFill>
                    <a:srgbClr val="000000"/>
                  </a:solidFill>
                </a:rPr>
                <a:t>SSC</a:t>
              </a: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 9,04454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4" name="Rectangle 1622">
              <a:extLst>
                <a:ext uri="{FF2B5EF4-FFF2-40B4-BE49-F238E27FC236}">
                  <a16:creationId xmlns:a16="http://schemas.microsoft.com/office/drawing/2014/main" id="{FD8910ED-F36F-FF8F-C67C-D74102C85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1" y="1352"/>
              <a:ext cx="66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SKC: 3,04172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5" name="Rectangle 1623">
              <a:extLst>
                <a:ext uri="{FF2B5EF4-FFF2-40B4-BE49-F238E27FC236}">
                  <a16:creationId xmlns:a16="http://schemas.microsoft.com/office/drawing/2014/main" id="{F7233744-25C2-35FE-CCB2-18404C42A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2" y="156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6" name="Rectangle 1624">
              <a:extLst>
                <a:ext uri="{FF2B5EF4-FFF2-40B4-BE49-F238E27FC236}">
                  <a16:creationId xmlns:a16="http://schemas.microsoft.com/office/drawing/2014/main" id="{FF9947C6-50ED-A854-184C-0D29F98E7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2" y="168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7" name="Rectangle 1625">
              <a:extLst>
                <a:ext uri="{FF2B5EF4-FFF2-40B4-BE49-F238E27FC236}">
                  <a16:creationId xmlns:a16="http://schemas.microsoft.com/office/drawing/2014/main" id="{6583706F-CFC9-FB30-9614-64E3B0D82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2" y="180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40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30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Rodriguez Diaz</dc:creator>
  <cp:lastModifiedBy>Gabriel</cp:lastModifiedBy>
  <cp:revision>3</cp:revision>
  <dcterms:created xsi:type="dcterms:W3CDTF">2023-03-22T08:43:02Z</dcterms:created>
  <dcterms:modified xsi:type="dcterms:W3CDTF">2023-03-26T18:50:08Z</dcterms:modified>
</cp:coreProperties>
</file>