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2C86-1A19-E9CE-7D8C-049AF6C9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2561-72DB-8071-3CCF-A2C7CC74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979A-6BB5-4711-F555-62AE1726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070-2A24-7085-BB13-3B9D4E4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E8FD-BA6E-2BD9-73DE-C01EFE3B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50FE-9DF6-A2E2-A184-6310514D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1FE4C-9F25-4872-2DD8-7BB127D0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B8C6-AF5A-65BE-B3E4-B07AEB95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BC97-773B-C5FC-1185-461F7008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6D01-C24A-0E8D-D2BD-400A9A5A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61D9A-66D1-EC81-70FA-198937BA4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0710-1E49-34D1-A867-C2A648C2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D1AD-613A-E420-96C3-B5C4D325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87B0-56E6-68C3-0EB3-05D9CF48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930F-CA60-6AE0-B102-C804D7EE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FE8-CEA3-93C8-6BAC-E396EFD9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5C1A-A563-69DB-A033-CC80531D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9FEA-59CB-EF64-B9BA-05C06E1D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A632-9785-AE24-74D9-C901436A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2F09F-382A-D596-637D-2657D6B8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DA5-B5CE-D21A-738C-49E9F327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556BE-9AF6-238C-46F4-1B92D9B3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F3F7-36BD-93EF-F34A-33FC6EAA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30EE-E3B9-2E38-D254-0A9A8D71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CBD7-8189-5736-413D-5E6F579B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6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B544-50A9-0171-5EF9-DBE03648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F76F-F52E-FD35-22E7-29AC8A361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B708B-9FC6-A24F-79D9-2B5AB358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039C-FF63-C20D-21A7-E155A5C7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76305-82EE-57E7-AD92-E1BCBD16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72F23-D4E9-72EB-BD0A-EA34E8E8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C74A-0B90-2060-386A-49BAFC48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23CF-C110-D6DD-D5C0-56E99C51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BA038-9807-BCFF-60F1-75B76257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CA2D1-B0BD-807F-D93E-FD07C2197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710A8-F09D-7E85-2C6B-5E09CB9F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D0A79-15AC-C508-9C1F-D7322ED9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A9136-FF2C-EB27-EE3F-F119387F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22392-A346-08B3-4E4C-80ACE663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5FC8-8484-16BD-8CC3-1952BBCF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E78C7-5955-8DBE-B970-E178E215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220B-3E36-3344-7AAD-3A44ADA8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1BAB-378B-CF73-3E45-F9B21913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B1E2A-B10E-7543-75E1-B6F099BE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3F5AD-E104-0EFD-208F-AF001E7F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8CF-80ED-B36E-BCBC-8A33E2B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4049-ED0C-8600-3C9C-459AF64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AF6E-EF99-9D22-4681-06E3A2AD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FD9F2-F462-771A-F2C9-A314FAB8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49E63-78D4-1595-F240-1C8E310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A181-FFF7-80A6-A1E4-29BE8A91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75A86-BD71-2145-9728-BC0EDC26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94AD-B24F-F245-19D8-67C20B3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8269C-8DF7-4C9B-887B-0BC27DE1E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E8C8-9C86-D958-015E-8178F57E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34D5-143D-3ED5-1FD8-7B707F87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19C9-3392-E45D-4C7A-3DA8CF0F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D2BCD-BAE0-C6B3-8826-768C066F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73DFA-F376-164C-6AB0-0DEDD523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D65E-7B6E-787E-EB6A-26474887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1DD4-0207-7464-0C8F-49CDE2C12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F534-A397-4DDA-823E-FE08DB45E3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F95D-F928-3EA1-3BFB-A26961A38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2F72-6304-AC44-D588-77008867D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015F-9F9D-4645-942A-AF2A8946C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459B188-AE33-0F82-3B08-2B8C133FAC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2C7BEF-55FC-9DE3-FB93-FF03DD43E5B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E7A9F599-6BC4-F3C3-A901-A4DC2340B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59" cy="1900"/>
              <a:chOff x="2330" y="1209"/>
              <a:chExt cx="3859" cy="1900"/>
            </a:xfrm>
          </p:grpSpPr>
          <p:sp>
            <p:nvSpPr>
              <p:cNvPr id="600" name="Rectangle 6">
                <a:extLst>
                  <a:ext uri="{FF2B5EF4-FFF2-40B4-BE49-F238E27FC236}">
                    <a16:creationId xmlns:a16="http://schemas.microsoft.com/office/drawing/2014/main" id="{6F7991D7-A4DC-6FEF-AA04-5FA364356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Rectangle 7">
                <a:extLst>
                  <a:ext uri="{FF2B5EF4-FFF2-40B4-BE49-F238E27FC236}">
                    <a16:creationId xmlns:a16="http://schemas.microsoft.com/office/drawing/2014/main" id="{9A6C3730-C73B-56B1-DBDD-275A8B704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5" y="1215"/>
                <a:ext cx="804" cy="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8">
                <a:extLst>
                  <a:ext uri="{FF2B5EF4-FFF2-40B4-BE49-F238E27FC236}">
                    <a16:creationId xmlns:a16="http://schemas.microsoft.com/office/drawing/2014/main" id="{AFC3DEF4-500E-B40D-AA3E-BFDF35701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9">
                <a:extLst>
                  <a:ext uri="{FF2B5EF4-FFF2-40B4-BE49-F238E27FC236}">
                    <a16:creationId xmlns:a16="http://schemas.microsoft.com/office/drawing/2014/main" id="{905BFEB6-9B58-2E3A-14EB-F360CF1EA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Line 10">
                <a:extLst>
                  <a:ext uri="{FF2B5EF4-FFF2-40B4-BE49-F238E27FC236}">
                    <a16:creationId xmlns:a16="http://schemas.microsoft.com/office/drawing/2014/main" id="{A939E15D-C7AB-3E98-1491-02800A443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11">
                <a:extLst>
                  <a:ext uri="{FF2B5EF4-FFF2-40B4-BE49-F238E27FC236}">
                    <a16:creationId xmlns:a16="http://schemas.microsoft.com/office/drawing/2014/main" id="{6A272DE9-82DC-E10F-418A-0FFB352BF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12">
                <a:extLst>
                  <a:ext uri="{FF2B5EF4-FFF2-40B4-BE49-F238E27FC236}">
                    <a16:creationId xmlns:a16="http://schemas.microsoft.com/office/drawing/2014/main" id="{922908F5-BEA6-6D52-E8BC-F04D7FCE8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13">
                <a:extLst>
                  <a:ext uri="{FF2B5EF4-FFF2-40B4-BE49-F238E27FC236}">
                    <a16:creationId xmlns:a16="http://schemas.microsoft.com/office/drawing/2014/main" id="{952038B2-9FC5-F245-010E-9376265E1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14">
                <a:extLst>
                  <a:ext uri="{FF2B5EF4-FFF2-40B4-BE49-F238E27FC236}">
                    <a16:creationId xmlns:a16="http://schemas.microsoft.com/office/drawing/2014/main" id="{D6F53E2F-8030-D562-032D-ACBAF07ED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15">
                <a:extLst>
                  <a:ext uri="{FF2B5EF4-FFF2-40B4-BE49-F238E27FC236}">
                    <a16:creationId xmlns:a16="http://schemas.microsoft.com/office/drawing/2014/main" id="{2DCC070F-01B4-1FE2-05BD-31BE638DD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16">
                <a:extLst>
                  <a:ext uri="{FF2B5EF4-FFF2-40B4-BE49-F238E27FC236}">
                    <a16:creationId xmlns:a16="http://schemas.microsoft.com/office/drawing/2014/main" id="{7CC80664-9408-3365-566D-09D193DA7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17">
                <a:extLst>
                  <a:ext uri="{FF2B5EF4-FFF2-40B4-BE49-F238E27FC236}">
                    <a16:creationId xmlns:a16="http://schemas.microsoft.com/office/drawing/2014/main" id="{CEFCDBF0-61FD-168C-BDE8-D347886B0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18">
                <a:extLst>
                  <a:ext uri="{FF2B5EF4-FFF2-40B4-BE49-F238E27FC236}">
                    <a16:creationId xmlns:a16="http://schemas.microsoft.com/office/drawing/2014/main" id="{B5A13D12-7605-063D-6CCD-7D672888F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19">
                <a:extLst>
                  <a:ext uri="{FF2B5EF4-FFF2-40B4-BE49-F238E27FC236}">
                    <a16:creationId xmlns:a16="http://schemas.microsoft.com/office/drawing/2014/main" id="{7A7F0097-4774-95FC-D843-C1D727499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20">
                <a:extLst>
                  <a:ext uri="{FF2B5EF4-FFF2-40B4-BE49-F238E27FC236}">
                    <a16:creationId xmlns:a16="http://schemas.microsoft.com/office/drawing/2014/main" id="{05BE8907-4AAA-EEA3-6A60-82C5DAA2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21">
                <a:extLst>
                  <a:ext uri="{FF2B5EF4-FFF2-40B4-BE49-F238E27FC236}">
                    <a16:creationId xmlns:a16="http://schemas.microsoft.com/office/drawing/2014/main" id="{C830BCA7-C78B-205F-E5E5-067BC5B67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22">
                <a:extLst>
                  <a:ext uri="{FF2B5EF4-FFF2-40B4-BE49-F238E27FC236}">
                    <a16:creationId xmlns:a16="http://schemas.microsoft.com/office/drawing/2014/main" id="{79173471-124D-412C-3129-77B641D73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23">
                <a:extLst>
                  <a:ext uri="{FF2B5EF4-FFF2-40B4-BE49-F238E27FC236}">
                    <a16:creationId xmlns:a16="http://schemas.microsoft.com/office/drawing/2014/main" id="{17C0DAA9-B8C6-FA4D-03CE-028F3EF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24">
                <a:extLst>
                  <a:ext uri="{FF2B5EF4-FFF2-40B4-BE49-F238E27FC236}">
                    <a16:creationId xmlns:a16="http://schemas.microsoft.com/office/drawing/2014/main" id="{B5F0393F-FFC4-82FD-75CB-D6B1FE44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25">
                <a:extLst>
                  <a:ext uri="{FF2B5EF4-FFF2-40B4-BE49-F238E27FC236}">
                    <a16:creationId xmlns:a16="http://schemas.microsoft.com/office/drawing/2014/main" id="{11C0C7A5-9B63-820D-18B2-54172CBBE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26">
                <a:extLst>
                  <a:ext uri="{FF2B5EF4-FFF2-40B4-BE49-F238E27FC236}">
                    <a16:creationId xmlns:a16="http://schemas.microsoft.com/office/drawing/2014/main" id="{21207B89-304B-9AA9-C877-D7F293195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27">
                <a:extLst>
                  <a:ext uri="{FF2B5EF4-FFF2-40B4-BE49-F238E27FC236}">
                    <a16:creationId xmlns:a16="http://schemas.microsoft.com/office/drawing/2014/main" id="{254BF7CF-FDFF-9166-5450-DEDFD880A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28">
                <a:extLst>
                  <a:ext uri="{FF2B5EF4-FFF2-40B4-BE49-F238E27FC236}">
                    <a16:creationId xmlns:a16="http://schemas.microsoft.com/office/drawing/2014/main" id="{1E9359FA-C9E8-AD7F-09C2-7EF8EF132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29">
                <a:extLst>
                  <a:ext uri="{FF2B5EF4-FFF2-40B4-BE49-F238E27FC236}">
                    <a16:creationId xmlns:a16="http://schemas.microsoft.com/office/drawing/2014/main" id="{BC4A7C7D-4956-0872-C837-4A1070224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30">
                <a:extLst>
                  <a:ext uri="{FF2B5EF4-FFF2-40B4-BE49-F238E27FC236}">
                    <a16:creationId xmlns:a16="http://schemas.microsoft.com/office/drawing/2014/main" id="{CA87A278-42B7-9E5E-B3A1-B13E958A1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31">
                <a:extLst>
                  <a:ext uri="{FF2B5EF4-FFF2-40B4-BE49-F238E27FC236}">
                    <a16:creationId xmlns:a16="http://schemas.microsoft.com/office/drawing/2014/main" id="{EEAEB19B-22B1-520D-52F3-97F2FA0F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32">
                <a:extLst>
                  <a:ext uri="{FF2B5EF4-FFF2-40B4-BE49-F238E27FC236}">
                    <a16:creationId xmlns:a16="http://schemas.microsoft.com/office/drawing/2014/main" id="{31E38335-95F5-3248-3EDF-E8FFB49F5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33">
                <a:extLst>
                  <a:ext uri="{FF2B5EF4-FFF2-40B4-BE49-F238E27FC236}">
                    <a16:creationId xmlns:a16="http://schemas.microsoft.com/office/drawing/2014/main" id="{F73B2CC7-EF18-6277-35FA-A4FD3F5DD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34">
                <a:extLst>
                  <a:ext uri="{FF2B5EF4-FFF2-40B4-BE49-F238E27FC236}">
                    <a16:creationId xmlns:a16="http://schemas.microsoft.com/office/drawing/2014/main" id="{8F45D898-7B81-BB58-0F12-2337E0F63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35">
                <a:extLst>
                  <a:ext uri="{FF2B5EF4-FFF2-40B4-BE49-F238E27FC236}">
                    <a16:creationId xmlns:a16="http://schemas.microsoft.com/office/drawing/2014/main" id="{C6806881-F4B3-8BDF-5ED4-1D437618F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36">
                <a:extLst>
                  <a:ext uri="{FF2B5EF4-FFF2-40B4-BE49-F238E27FC236}">
                    <a16:creationId xmlns:a16="http://schemas.microsoft.com/office/drawing/2014/main" id="{6FB4E740-7649-C186-47D6-9FDCD8A3C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37">
                <a:extLst>
                  <a:ext uri="{FF2B5EF4-FFF2-40B4-BE49-F238E27FC236}">
                    <a16:creationId xmlns:a16="http://schemas.microsoft.com/office/drawing/2014/main" id="{18F2B0ED-CCCE-60C3-F35C-C0220DBD7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38">
                <a:extLst>
                  <a:ext uri="{FF2B5EF4-FFF2-40B4-BE49-F238E27FC236}">
                    <a16:creationId xmlns:a16="http://schemas.microsoft.com/office/drawing/2014/main" id="{6E25B021-5A09-D95A-D91A-52D9BAE34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39">
                <a:extLst>
                  <a:ext uri="{FF2B5EF4-FFF2-40B4-BE49-F238E27FC236}">
                    <a16:creationId xmlns:a16="http://schemas.microsoft.com/office/drawing/2014/main" id="{AA41B037-F11A-3B6B-B4F1-F32AAC658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40">
                <a:extLst>
                  <a:ext uri="{FF2B5EF4-FFF2-40B4-BE49-F238E27FC236}">
                    <a16:creationId xmlns:a16="http://schemas.microsoft.com/office/drawing/2014/main" id="{DA27EBA0-FCE5-79C0-7D02-90AED9827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41">
                <a:extLst>
                  <a:ext uri="{FF2B5EF4-FFF2-40B4-BE49-F238E27FC236}">
                    <a16:creationId xmlns:a16="http://schemas.microsoft.com/office/drawing/2014/main" id="{6D31211F-0AA9-0060-5EAD-1F657CFFA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42">
                <a:extLst>
                  <a:ext uri="{FF2B5EF4-FFF2-40B4-BE49-F238E27FC236}">
                    <a16:creationId xmlns:a16="http://schemas.microsoft.com/office/drawing/2014/main" id="{95E2C363-6DE7-FE55-EC2E-DCF8187BB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43">
                <a:extLst>
                  <a:ext uri="{FF2B5EF4-FFF2-40B4-BE49-F238E27FC236}">
                    <a16:creationId xmlns:a16="http://schemas.microsoft.com/office/drawing/2014/main" id="{F32B53C6-60D2-3CA1-FF3F-C5E970D3D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44">
                <a:extLst>
                  <a:ext uri="{FF2B5EF4-FFF2-40B4-BE49-F238E27FC236}">
                    <a16:creationId xmlns:a16="http://schemas.microsoft.com/office/drawing/2014/main" id="{B2DC8099-8A3F-C3A1-17FA-4D5B404F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45">
                <a:extLst>
                  <a:ext uri="{FF2B5EF4-FFF2-40B4-BE49-F238E27FC236}">
                    <a16:creationId xmlns:a16="http://schemas.microsoft.com/office/drawing/2014/main" id="{1E61CB78-3E64-24EF-B10C-FBB9C9C5E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46">
                <a:extLst>
                  <a:ext uri="{FF2B5EF4-FFF2-40B4-BE49-F238E27FC236}">
                    <a16:creationId xmlns:a16="http://schemas.microsoft.com/office/drawing/2014/main" id="{F9D941D9-9B52-715E-7BCA-92DD89288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47">
                <a:extLst>
                  <a:ext uri="{FF2B5EF4-FFF2-40B4-BE49-F238E27FC236}">
                    <a16:creationId xmlns:a16="http://schemas.microsoft.com/office/drawing/2014/main" id="{0D2577D9-D5F2-599C-207A-68AAF6CDF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48">
                <a:extLst>
                  <a:ext uri="{FF2B5EF4-FFF2-40B4-BE49-F238E27FC236}">
                    <a16:creationId xmlns:a16="http://schemas.microsoft.com/office/drawing/2014/main" id="{7B1CCBDD-2775-E8C9-A4EF-9BFF0E861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49">
                <a:extLst>
                  <a:ext uri="{FF2B5EF4-FFF2-40B4-BE49-F238E27FC236}">
                    <a16:creationId xmlns:a16="http://schemas.microsoft.com/office/drawing/2014/main" id="{F0C0EC5E-3BD7-A2DC-6230-F089F3311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50">
                <a:extLst>
                  <a:ext uri="{FF2B5EF4-FFF2-40B4-BE49-F238E27FC236}">
                    <a16:creationId xmlns:a16="http://schemas.microsoft.com/office/drawing/2014/main" id="{CE748C35-F162-A3EA-56B4-5A9D42555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51">
                <a:extLst>
                  <a:ext uri="{FF2B5EF4-FFF2-40B4-BE49-F238E27FC236}">
                    <a16:creationId xmlns:a16="http://schemas.microsoft.com/office/drawing/2014/main" id="{60962E49-F6BF-EC40-D3BA-11E33DA5F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52">
                <a:extLst>
                  <a:ext uri="{FF2B5EF4-FFF2-40B4-BE49-F238E27FC236}">
                    <a16:creationId xmlns:a16="http://schemas.microsoft.com/office/drawing/2014/main" id="{B72F8FAE-E17E-417E-078C-7AF5CB06A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53">
                <a:extLst>
                  <a:ext uri="{FF2B5EF4-FFF2-40B4-BE49-F238E27FC236}">
                    <a16:creationId xmlns:a16="http://schemas.microsoft.com/office/drawing/2014/main" id="{2A37CAC6-DD73-DF8B-7762-73CD66597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54">
                <a:extLst>
                  <a:ext uri="{FF2B5EF4-FFF2-40B4-BE49-F238E27FC236}">
                    <a16:creationId xmlns:a16="http://schemas.microsoft.com/office/drawing/2014/main" id="{393A2B46-4F6D-07E0-B52D-0D1D27B85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55">
                <a:extLst>
                  <a:ext uri="{FF2B5EF4-FFF2-40B4-BE49-F238E27FC236}">
                    <a16:creationId xmlns:a16="http://schemas.microsoft.com/office/drawing/2014/main" id="{3473A07C-05A2-4382-0733-2F5D2D8B8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56">
                <a:extLst>
                  <a:ext uri="{FF2B5EF4-FFF2-40B4-BE49-F238E27FC236}">
                    <a16:creationId xmlns:a16="http://schemas.microsoft.com/office/drawing/2014/main" id="{3094F2BA-F6C4-8710-2C39-05C36FED9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57">
                <a:extLst>
                  <a:ext uri="{FF2B5EF4-FFF2-40B4-BE49-F238E27FC236}">
                    <a16:creationId xmlns:a16="http://schemas.microsoft.com/office/drawing/2014/main" id="{BC6DA0B7-C6C6-CF2F-9F4A-6CA293AD6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58">
                <a:extLst>
                  <a:ext uri="{FF2B5EF4-FFF2-40B4-BE49-F238E27FC236}">
                    <a16:creationId xmlns:a16="http://schemas.microsoft.com/office/drawing/2014/main" id="{0F232AD3-5EB0-E9BD-CA39-7DBF03E50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59">
                <a:extLst>
                  <a:ext uri="{FF2B5EF4-FFF2-40B4-BE49-F238E27FC236}">
                    <a16:creationId xmlns:a16="http://schemas.microsoft.com/office/drawing/2014/main" id="{066FD446-E80D-FC20-7520-56F0D961B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60">
                <a:extLst>
                  <a:ext uri="{FF2B5EF4-FFF2-40B4-BE49-F238E27FC236}">
                    <a16:creationId xmlns:a16="http://schemas.microsoft.com/office/drawing/2014/main" id="{ABFB77AF-11EF-BCF1-6FC6-A99550B4D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61">
                <a:extLst>
                  <a:ext uri="{FF2B5EF4-FFF2-40B4-BE49-F238E27FC236}">
                    <a16:creationId xmlns:a16="http://schemas.microsoft.com/office/drawing/2014/main" id="{3E3ABE0B-B681-CE96-7D2E-CD90F4BDF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62">
                <a:extLst>
                  <a:ext uri="{FF2B5EF4-FFF2-40B4-BE49-F238E27FC236}">
                    <a16:creationId xmlns:a16="http://schemas.microsoft.com/office/drawing/2014/main" id="{5FEEDFD2-4629-E14C-74EC-CCCCD77D8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63">
                <a:extLst>
                  <a:ext uri="{FF2B5EF4-FFF2-40B4-BE49-F238E27FC236}">
                    <a16:creationId xmlns:a16="http://schemas.microsoft.com/office/drawing/2014/main" id="{12BF7B96-9671-7284-0EB8-EEB1E30A8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64">
                <a:extLst>
                  <a:ext uri="{FF2B5EF4-FFF2-40B4-BE49-F238E27FC236}">
                    <a16:creationId xmlns:a16="http://schemas.microsoft.com/office/drawing/2014/main" id="{B85E0CFC-9D64-3CA0-EBE2-11940B38C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65">
                <a:extLst>
                  <a:ext uri="{FF2B5EF4-FFF2-40B4-BE49-F238E27FC236}">
                    <a16:creationId xmlns:a16="http://schemas.microsoft.com/office/drawing/2014/main" id="{C4D6C4AF-2261-CC77-CF4F-9810044EB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66">
                <a:extLst>
                  <a:ext uri="{FF2B5EF4-FFF2-40B4-BE49-F238E27FC236}">
                    <a16:creationId xmlns:a16="http://schemas.microsoft.com/office/drawing/2014/main" id="{1B337B07-B128-9892-095F-F9B2DB684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67">
                <a:extLst>
                  <a:ext uri="{FF2B5EF4-FFF2-40B4-BE49-F238E27FC236}">
                    <a16:creationId xmlns:a16="http://schemas.microsoft.com/office/drawing/2014/main" id="{1A3A9CDE-B9D7-AD3F-F645-4C15C5045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68">
                <a:extLst>
                  <a:ext uri="{FF2B5EF4-FFF2-40B4-BE49-F238E27FC236}">
                    <a16:creationId xmlns:a16="http://schemas.microsoft.com/office/drawing/2014/main" id="{46E93587-1D5C-FED5-C58F-50A10E165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69">
                <a:extLst>
                  <a:ext uri="{FF2B5EF4-FFF2-40B4-BE49-F238E27FC236}">
                    <a16:creationId xmlns:a16="http://schemas.microsoft.com/office/drawing/2014/main" id="{C91D3B8E-8A32-28AF-D2F9-CBE33C2FB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70">
                <a:extLst>
                  <a:ext uri="{FF2B5EF4-FFF2-40B4-BE49-F238E27FC236}">
                    <a16:creationId xmlns:a16="http://schemas.microsoft.com/office/drawing/2014/main" id="{EAE46064-A887-E402-70DD-F47A21D63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71">
                <a:extLst>
                  <a:ext uri="{FF2B5EF4-FFF2-40B4-BE49-F238E27FC236}">
                    <a16:creationId xmlns:a16="http://schemas.microsoft.com/office/drawing/2014/main" id="{B0A7AF55-47AA-D228-2FCF-F7E0856B8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72">
                <a:extLst>
                  <a:ext uri="{FF2B5EF4-FFF2-40B4-BE49-F238E27FC236}">
                    <a16:creationId xmlns:a16="http://schemas.microsoft.com/office/drawing/2014/main" id="{3524B96E-0E36-096D-2BDC-EAF20CF8C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73">
                <a:extLst>
                  <a:ext uri="{FF2B5EF4-FFF2-40B4-BE49-F238E27FC236}">
                    <a16:creationId xmlns:a16="http://schemas.microsoft.com/office/drawing/2014/main" id="{8C9D97E0-CF1F-8732-3642-035B5B6B1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74">
                <a:extLst>
                  <a:ext uri="{FF2B5EF4-FFF2-40B4-BE49-F238E27FC236}">
                    <a16:creationId xmlns:a16="http://schemas.microsoft.com/office/drawing/2014/main" id="{FE874DF7-3715-8756-4E08-9757E6EC5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75">
                <a:extLst>
                  <a:ext uri="{FF2B5EF4-FFF2-40B4-BE49-F238E27FC236}">
                    <a16:creationId xmlns:a16="http://schemas.microsoft.com/office/drawing/2014/main" id="{7B7B3B55-E76E-802D-8D1F-110826140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76">
                <a:extLst>
                  <a:ext uri="{FF2B5EF4-FFF2-40B4-BE49-F238E27FC236}">
                    <a16:creationId xmlns:a16="http://schemas.microsoft.com/office/drawing/2014/main" id="{05FA5DF8-A754-A1BD-2895-C3A103CB5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77">
                <a:extLst>
                  <a:ext uri="{FF2B5EF4-FFF2-40B4-BE49-F238E27FC236}">
                    <a16:creationId xmlns:a16="http://schemas.microsoft.com/office/drawing/2014/main" id="{F35B42A4-F093-ED66-B086-41B73DAC4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78">
                <a:extLst>
                  <a:ext uri="{FF2B5EF4-FFF2-40B4-BE49-F238E27FC236}">
                    <a16:creationId xmlns:a16="http://schemas.microsoft.com/office/drawing/2014/main" id="{BA3690F5-E892-6891-A2C5-E399F661B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79">
                <a:extLst>
                  <a:ext uri="{FF2B5EF4-FFF2-40B4-BE49-F238E27FC236}">
                    <a16:creationId xmlns:a16="http://schemas.microsoft.com/office/drawing/2014/main" id="{7CC74AF6-8BFF-6050-19AA-DD83CCCE2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80">
                <a:extLst>
                  <a:ext uri="{FF2B5EF4-FFF2-40B4-BE49-F238E27FC236}">
                    <a16:creationId xmlns:a16="http://schemas.microsoft.com/office/drawing/2014/main" id="{A18D87A0-8F53-343D-D8A2-6341D18E6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81">
                <a:extLst>
                  <a:ext uri="{FF2B5EF4-FFF2-40B4-BE49-F238E27FC236}">
                    <a16:creationId xmlns:a16="http://schemas.microsoft.com/office/drawing/2014/main" id="{6B069B0F-6D62-E382-EB04-1B634B470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82">
                <a:extLst>
                  <a:ext uri="{FF2B5EF4-FFF2-40B4-BE49-F238E27FC236}">
                    <a16:creationId xmlns:a16="http://schemas.microsoft.com/office/drawing/2014/main" id="{12FFF168-0CBE-ED95-37F4-65091A495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83">
                <a:extLst>
                  <a:ext uri="{FF2B5EF4-FFF2-40B4-BE49-F238E27FC236}">
                    <a16:creationId xmlns:a16="http://schemas.microsoft.com/office/drawing/2014/main" id="{2256FA0A-0236-8837-74A7-EC37E274A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84">
                <a:extLst>
                  <a:ext uri="{FF2B5EF4-FFF2-40B4-BE49-F238E27FC236}">
                    <a16:creationId xmlns:a16="http://schemas.microsoft.com/office/drawing/2014/main" id="{737F5C1B-4A39-C58C-0003-34C604728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85">
                <a:extLst>
                  <a:ext uri="{FF2B5EF4-FFF2-40B4-BE49-F238E27FC236}">
                    <a16:creationId xmlns:a16="http://schemas.microsoft.com/office/drawing/2014/main" id="{65E082A9-C879-EE3C-9802-FA38CAF8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86">
                <a:extLst>
                  <a:ext uri="{FF2B5EF4-FFF2-40B4-BE49-F238E27FC236}">
                    <a16:creationId xmlns:a16="http://schemas.microsoft.com/office/drawing/2014/main" id="{A6DD9C14-F989-DEFD-7B0D-CACB1600E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87">
                <a:extLst>
                  <a:ext uri="{FF2B5EF4-FFF2-40B4-BE49-F238E27FC236}">
                    <a16:creationId xmlns:a16="http://schemas.microsoft.com/office/drawing/2014/main" id="{878DA7CB-0434-6C25-783D-16FA13E1F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88">
                <a:extLst>
                  <a:ext uri="{FF2B5EF4-FFF2-40B4-BE49-F238E27FC236}">
                    <a16:creationId xmlns:a16="http://schemas.microsoft.com/office/drawing/2014/main" id="{BA44AFD3-65C7-C1A3-4481-B443C76DF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89">
                <a:extLst>
                  <a:ext uri="{FF2B5EF4-FFF2-40B4-BE49-F238E27FC236}">
                    <a16:creationId xmlns:a16="http://schemas.microsoft.com/office/drawing/2014/main" id="{6494670F-A122-FDAD-A3B3-06AD76708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90">
                <a:extLst>
                  <a:ext uri="{FF2B5EF4-FFF2-40B4-BE49-F238E27FC236}">
                    <a16:creationId xmlns:a16="http://schemas.microsoft.com/office/drawing/2014/main" id="{BB59DFEF-236C-1CE9-582A-E6826A33A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91">
                <a:extLst>
                  <a:ext uri="{FF2B5EF4-FFF2-40B4-BE49-F238E27FC236}">
                    <a16:creationId xmlns:a16="http://schemas.microsoft.com/office/drawing/2014/main" id="{B8979A97-642E-62A9-EE71-21C7705F3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92">
                <a:extLst>
                  <a:ext uri="{FF2B5EF4-FFF2-40B4-BE49-F238E27FC236}">
                    <a16:creationId xmlns:a16="http://schemas.microsoft.com/office/drawing/2014/main" id="{CCCD0CE1-40FC-A1F1-477C-9FD09DA20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93">
                <a:extLst>
                  <a:ext uri="{FF2B5EF4-FFF2-40B4-BE49-F238E27FC236}">
                    <a16:creationId xmlns:a16="http://schemas.microsoft.com/office/drawing/2014/main" id="{E318D22C-7457-8619-5AAA-BEF140B5F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94">
                <a:extLst>
                  <a:ext uri="{FF2B5EF4-FFF2-40B4-BE49-F238E27FC236}">
                    <a16:creationId xmlns:a16="http://schemas.microsoft.com/office/drawing/2014/main" id="{C932067C-88FC-82A1-D046-D420174AB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95">
                <a:extLst>
                  <a:ext uri="{FF2B5EF4-FFF2-40B4-BE49-F238E27FC236}">
                    <a16:creationId xmlns:a16="http://schemas.microsoft.com/office/drawing/2014/main" id="{63B426C2-BADE-A3C4-CCF1-FD723147B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96">
                <a:extLst>
                  <a:ext uri="{FF2B5EF4-FFF2-40B4-BE49-F238E27FC236}">
                    <a16:creationId xmlns:a16="http://schemas.microsoft.com/office/drawing/2014/main" id="{764CC435-1191-FBBF-27C1-A527E1808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97">
                <a:extLst>
                  <a:ext uri="{FF2B5EF4-FFF2-40B4-BE49-F238E27FC236}">
                    <a16:creationId xmlns:a16="http://schemas.microsoft.com/office/drawing/2014/main" id="{B9F1329A-C54F-92ED-3686-D67F50792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98">
                <a:extLst>
                  <a:ext uri="{FF2B5EF4-FFF2-40B4-BE49-F238E27FC236}">
                    <a16:creationId xmlns:a16="http://schemas.microsoft.com/office/drawing/2014/main" id="{1DDF91A9-044E-9D6F-01A8-328EDE969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99">
                <a:extLst>
                  <a:ext uri="{FF2B5EF4-FFF2-40B4-BE49-F238E27FC236}">
                    <a16:creationId xmlns:a16="http://schemas.microsoft.com/office/drawing/2014/main" id="{8D0E4FC0-D437-C3BB-EA2D-0D7C47BF8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100">
                <a:extLst>
                  <a:ext uri="{FF2B5EF4-FFF2-40B4-BE49-F238E27FC236}">
                    <a16:creationId xmlns:a16="http://schemas.microsoft.com/office/drawing/2014/main" id="{358634C9-BB4F-C86D-25F0-8D74F4FAF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101">
                <a:extLst>
                  <a:ext uri="{FF2B5EF4-FFF2-40B4-BE49-F238E27FC236}">
                    <a16:creationId xmlns:a16="http://schemas.microsoft.com/office/drawing/2014/main" id="{0153E885-CC5F-417C-FDF5-4B3D288EB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102">
                <a:extLst>
                  <a:ext uri="{FF2B5EF4-FFF2-40B4-BE49-F238E27FC236}">
                    <a16:creationId xmlns:a16="http://schemas.microsoft.com/office/drawing/2014/main" id="{07B6CEF4-566F-54F2-817A-6B5D9A51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103">
                <a:extLst>
                  <a:ext uri="{FF2B5EF4-FFF2-40B4-BE49-F238E27FC236}">
                    <a16:creationId xmlns:a16="http://schemas.microsoft.com/office/drawing/2014/main" id="{6BDBC64B-3B77-3F9C-3633-384CC87EA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104">
                <a:extLst>
                  <a:ext uri="{FF2B5EF4-FFF2-40B4-BE49-F238E27FC236}">
                    <a16:creationId xmlns:a16="http://schemas.microsoft.com/office/drawing/2014/main" id="{CB058A01-B807-E3F3-10D2-39948A4A1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105">
                <a:extLst>
                  <a:ext uri="{FF2B5EF4-FFF2-40B4-BE49-F238E27FC236}">
                    <a16:creationId xmlns:a16="http://schemas.microsoft.com/office/drawing/2014/main" id="{1F20C318-190C-A264-9184-B5C5FD7CB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106">
                <a:extLst>
                  <a:ext uri="{FF2B5EF4-FFF2-40B4-BE49-F238E27FC236}">
                    <a16:creationId xmlns:a16="http://schemas.microsoft.com/office/drawing/2014/main" id="{33877177-8815-B83E-E429-6456E6E1C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107">
                <a:extLst>
                  <a:ext uri="{FF2B5EF4-FFF2-40B4-BE49-F238E27FC236}">
                    <a16:creationId xmlns:a16="http://schemas.microsoft.com/office/drawing/2014/main" id="{96F4D479-ACCD-D6AF-E600-BF3B68FC7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108">
                <a:extLst>
                  <a:ext uri="{FF2B5EF4-FFF2-40B4-BE49-F238E27FC236}">
                    <a16:creationId xmlns:a16="http://schemas.microsoft.com/office/drawing/2014/main" id="{18C3C166-370F-579F-5C43-DCB59820F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109">
                <a:extLst>
                  <a:ext uri="{FF2B5EF4-FFF2-40B4-BE49-F238E27FC236}">
                    <a16:creationId xmlns:a16="http://schemas.microsoft.com/office/drawing/2014/main" id="{AE0DFEBD-4EBB-E2E6-5ED7-68093BDFC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110">
                <a:extLst>
                  <a:ext uri="{FF2B5EF4-FFF2-40B4-BE49-F238E27FC236}">
                    <a16:creationId xmlns:a16="http://schemas.microsoft.com/office/drawing/2014/main" id="{A3F6AB07-2FA3-4D31-4CDF-D719255C1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111">
                <a:extLst>
                  <a:ext uri="{FF2B5EF4-FFF2-40B4-BE49-F238E27FC236}">
                    <a16:creationId xmlns:a16="http://schemas.microsoft.com/office/drawing/2014/main" id="{A924422E-066B-F3D5-0411-394B4D79E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112">
                <a:extLst>
                  <a:ext uri="{FF2B5EF4-FFF2-40B4-BE49-F238E27FC236}">
                    <a16:creationId xmlns:a16="http://schemas.microsoft.com/office/drawing/2014/main" id="{05FC8228-E5BB-6230-B45F-E43250E2B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Line 113">
                <a:extLst>
                  <a:ext uri="{FF2B5EF4-FFF2-40B4-BE49-F238E27FC236}">
                    <a16:creationId xmlns:a16="http://schemas.microsoft.com/office/drawing/2014/main" id="{0399AF2E-E458-5E33-45A2-C3075E502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Line 114">
                <a:extLst>
                  <a:ext uri="{FF2B5EF4-FFF2-40B4-BE49-F238E27FC236}">
                    <a16:creationId xmlns:a16="http://schemas.microsoft.com/office/drawing/2014/main" id="{78F8264E-94A6-B93F-40DF-B4EF0331F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Line 115">
                <a:extLst>
                  <a:ext uri="{FF2B5EF4-FFF2-40B4-BE49-F238E27FC236}">
                    <a16:creationId xmlns:a16="http://schemas.microsoft.com/office/drawing/2014/main" id="{2FE63712-CA1C-5C63-11C9-625B51ECB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116">
                <a:extLst>
                  <a:ext uri="{FF2B5EF4-FFF2-40B4-BE49-F238E27FC236}">
                    <a16:creationId xmlns:a16="http://schemas.microsoft.com/office/drawing/2014/main" id="{06E1748E-C8D5-24BA-5412-001206F4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Line 117">
                <a:extLst>
                  <a:ext uri="{FF2B5EF4-FFF2-40B4-BE49-F238E27FC236}">
                    <a16:creationId xmlns:a16="http://schemas.microsoft.com/office/drawing/2014/main" id="{31D5ED49-CF4B-4E98-5CA4-5C99350EC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Line 118">
                <a:extLst>
                  <a:ext uri="{FF2B5EF4-FFF2-40B4-BE49-F238E27FC236}">
                    <a16:creationId xmlns:a16="http://schemas.microsoft.com/office/drawing/2014/main" id="{BC3544D6-4813-43F0-9ADA-2D6391339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Line 119">
                <a:extLst>
                  <a:ext uri="{FF2B5EF4-FFF2-40B4-BE49-F238E27FC236}">
                    <a16:creationId xmlns:a16="http://schemas.microsoft.com/office/drawing/2014/main" id="{EF2AA4F5-2FEB-1A31-49B1-60D616058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Line 120">
                <a:extLst>
                  <a:ext uri="{FF2B5EF4-FFF2-40B4-BE49-F238E27FC236}">
                    <a16:creationId xmlns:a16="http://schemas.microsoft.com/office/drawing/2014/main" id="{F2280BF0-F6E3-AFDF-2040-AAC5A2E59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121">
                <a:extLst>
                  <a:ext uri="{FF2B5EF4-FFF2-40B4-BE49-F238E27FC236}">
                    <a16:creationId xmlns:a16="http://schemas.microsoft.com/office/drawing/2014/main" id="{0C6BB783-F33A-EDFA-2E7E-2A3B37A70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122">
                <a:extLst>
                  <a:ext uri="{FF2B5EF4-FFF2-40B4-BE49-F238E27FC236}">
                    <a16:creationId xmlns:a16="http://schemas.microsoft.com/office/drawing/2014/main" id="{CA702E38-A2BE-C7B9-B3F8-3EB411CBD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123">
                <a:extLst>
                  <a:ext uri="{FF2B5EF4-FFF2-40B4-BE49-F238E27FC236}">
                    <a16:creationId xmlns:a16="http://schemas.microsoft.com/office/drawing/2014/main" id="{80333529-38F2-E26C-B0D2-0CFDEFA41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124">
                <a:extLst>
                  <a:ext uri="{FF2B5EF4-FFF2-40B4-BE49-F238E27FC236}">
                    <a16:creationId xmlns:a16="http://schemas.microsoft.com/office/drawing/2014/main" id="{3B6108D6-1DED-4B90-0085-8A4A0D5E7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125">
                <a:extLst>
                  <a:ext uri="{FF2B5EF4-FFF2-40B4-BE49-F238E27FC236}">
                    <a16:creationId xmlns:a16="http://schemas.microsoft.com/office/drawing/2014/main" id="{A33B3744-DD17-F550-C9AA-CC5F67699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126">
                <a:extLst>
                  <a:ext uri="{FF2B5EF4-FFF2-40B4-BE49-F238E27FC236}">
                    <a16:creationId xmlns:a16="http://schemas.microsoft.com/office/drawing/2014/main" id="{98245239-B494-38B4-CF76-606E14938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127">
                <a:extLst>
                  <a:ext uri="{FF2B5EF4-FFF2-40B4-BE49-F238E27FC236}">
                    <a16:creationId xmlns:a16="http://schemas.microsoft.com/office/drawing/2014/main" id="{85FE1931-EB44-44FB-AEF7-B3D34CFC1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Line 128">
                <a:extLst>
                  <a:ext uri="{FF2B5EF4-FFF2-40B4-BE49-F238E27FC236}">
                    <a16:creationId xmlns:a16="http://schemas.microsoft.com/office/drawing/2014/main" id="{DEF0F31C-A397-376E-8E0D-89851B8CC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Line 129">
                <a:extLst>
                  <a:ext uri="{FF2B5EF4-FFF2-40B4-BE49-F238E27FC236}">
                    <a16:creationId xmlns:a16="http://schemas.microsoft.com/office/drawing/2014/main" id="{DFCAAF4C-11EC-2A9E-1D58-276FAB59D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Line 130">
                <a:extLst>
                  <a:ext uri="{FF2B5EF4-FFF2-40B4-BE49-F238E27FC236}">
                    <a16:creationId xmlns:a16="http://schemas.microsoft.com/office/drawing/2014/main" id="{8207AE03-0B62-7F23-3714-7DC168D26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Line 131">
                <a:extLst>
                  <a:ext uri="{FF2B5EF4-FFF2-40B4-BE49-F238E27FC236}">
                    <a16:creationId xmlns:a16="http://schemas.microsoft.com/office/drawing/2014/main" id="{B836FB62-7661-45B6-0223-D3BBDBB01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Line 132">
                <a:extLst>
                  <a:ext uri="{FF2B5EF4-FFF2-40B4-BE49-F238E27FC236}">
                    <a16:creationId xmlns:a16="http://schemas.microsoft.com/office/drawing/2014/main" id="{CC89C669-1C1F-FC45-947C-B09210548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Line 133">
                <a:extLst>
                  <a:ext uri="{FF2B5EF4-FFF2-40B4-BE49-F238E27FC236}">
                    <a16:creationId xmlns:a16="http://schemas.microsoft.com/office/drawing/2014/main" id="{5A20FA08-89D6-B9E5-2A8C-FDAC5870C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Line 134">
                <a:extLst>
                  <a:ext uri="{FF2B5EF4-FFF2-40B4-BE49-F238E27FC236}">
                    <a16:creationId xmlns:a16="http://schemas.microsoft.com/office/drawing/2014/main" id="{3430CD75-5596-410B-C793-43BBBBB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Line 135">
                <a:extLst>
                  <a:ext uri="{FF2B5EF4-FFF2-40B4-BE49-F238E27FC236}">
                    <a16:creationId xmlns:a16="http://schemas.microsoft.com/office/drawing/2014/main" id="{EF00F7A5-4A6D-FA91-0A8A-50B3EFC91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Rectangle 136">
                <a:extLst>
                  <a:ext uri="{FF2B5EF4-FFF2-40B4-BE49-F238E27FC236}">
                    <a16:creationId xmlns:a16="http://schemas.microsoft.com/office/drawing/2014/main" id="{253B3BE4-B80B-35D2-4081-869A51406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0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Rectangle 137">
                <a:extLst>
                  <a:ext uri="{FF2B5EF4-FFF2-40B4-BE49-F238E27FC236}">
                    <a16:creationId xmlns:a16="http://schemas.microsoft.com/office/drawing/2014/main" id="{EA439BFA-2789-8EAB-9B76-72419E9D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Rectangle 138">
                <a:extLst>
                  <a:ext uri="{FF2B5EF4-FFF2-40B4-BE49-F238E27FC236}">
                    <a16:creationId xmlns:a16="http://schemas.microsoft.com/office/drawing/2014/main" id="{6E784711-996A-8840-D476-F4F1FBA84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8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139">
                <a:extLst>
                  <a:ext uri="{FF2B5EF4-FFF2-40B4-BE49-F238E27FC236}">
                    <a16:creationId xmlns:a16="http://schemas.microsoft.com/office/drawing/2014/main" id="{0057272F-6EC6-F145-D346-5846CC810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Rectangle 140">
                <a:extLst>
                  <a:ext uri="{FF2B5EF4-FFF2-40B4-BE49-F238E27FC236}">
                    <a16:creationId xmlns:a16="http://schemas.microsoft.com/office/drawing/2014/main" id="{6A3F3431-04B3-AB09-9F0B-A2BBD9BA7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141">
                <a:extLst>
                  <a:ext uri="{FF2B5EF4-FFF2-40B4-BE49-F238E27FC236}">
                    <a16:creationId xmlns:a16="http://schemas.microsoft.com/office/drawing/2014/main" id="{391BF47B-91EB-1973-9985-6913BF46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Rectangle 142">
                <a:extLst>
                  <a:ext uri="{FF2B5EF4-FFF2-40B4-BE49-F238E27FC236}">
                    <a16:creationId xmlns:a16="http://schemas.microsoft.com/office/drawing/2014/main" id="{4070C23D-C105-A260-C720-259134BEE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Rectangle 143">
                <a:extLst>
                  <a:ext uri="{FF2B5EF4-FFF2-40B4-BE49-F238E27FC236}">
                    <a16:creationId xmlns:a16="http://schemas.microsoft.com/office/drawing/2014/main" id="{29A25C4B-14EA-9B1B-0152-83579A3B4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7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Rectangle 144">
                <a:extLst>
                  <a:ext uri="{FF2B5EF4-FFF2-40B4-BE49-F238E27FC236}">
                    <a16:creationId xmlns:a16="http://schemas.microsoft.com/office/drawing/2014/main" id="{8582EDD7-7CE5-1F02-F704-A3646D9B2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Rectangle 145">
                <a:extLst>
                  <a:ext uri="{FF2B5EF4-FFF2-40B4-BE49-F238E27FC236}">
                    <a16:creationId xmlns:a16="http://schemas.microsoft.com/office/drawing/2014/main" id="{09E9A46B-8B7F-955C-53EC-957C103E5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27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Rectangle 146">
                <a:extLst>
                  <a:ext uri="{FF2B5EF4-FFF2-40B4-BE49-F238E27FC236}">
                    <a16:creationId xmlns:a16="http://schemas.microsoft.com/office/drawing/2014/main" id="{5ED717C3-88FD-3E2F-6741-4567D099B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273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Rectangle 147">
                <a:extLst>
                  <a:ext uri="{FF2B5EF4-FFF2-40B4-BE49-F238E27FC236}">
                    <a16:creationId xmlns:a16="http://schemas.microsoft.com/office/drawing/2014/main" id="{266215FB-00FF-3124-30B1-5A6B6ED74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Rectangle 148">
                <a:extLst>
                  <a:ext uri="{FF2B5EF4-FFF2-40B4-BE49-F238E27FC236}">
                    <a16:creationId xmlns:a16="http://schemas.microsoft.com/office/drawing/2014/main" id="{1FEBC2F3-8654-16BB-2CA6-92CFBFDED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Rectangle 149">
                <a:extLst>
                  <a:ext uri="{FF2B5EF4-FFF2-40B4-BE49-F238E27FC236}">
                    <a16:creationId xmlns:a16="http://schemas.microsoft.com/office/drawing/2014/main" id="{AECB65ED-5B1E-339F-A67A-0039332B8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Rectangle 150">
                <a:extLst>
                  <a:ext uri="{FF2B5EF4-FFF2-40B4-BE49-F238E27FC236}">
                    <a16:creationId xmlns:a16="http://schemas.microsoft.com/office/drawing/2014/main" id="{C1BD246B-B18B-DE50-1A3E-1E19E7D0A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Rectangle 151">
                <a:extLst>
                  <a:ext uri="{FF2B5EF4-FFF2-40B4-BE49-F238E27FC236}">
                    <a16:creationId xmlns:a16="http://schemas.microsoft.com/office/drawing/2014/main" id="{73521E00-D8E5-C645-6B58-2F598E0F3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Rectangle 152">
                <a:extLst>
                  <a:ext uri="{FF2B5EF4-FFF2-40B4-BE49-F238E27FC236}">
                    <a16:creationId xmlns:a16="http://schemas.microsoft.com/office/drawing/2014/main" id="{FEBE9DF6-831B-A20F-C9DB-229304BC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Rectangle 153">
                <a:extLst>
                  <a:ext uri="{FF2B5EF4-FFF2-40B4-BE49-F238E27FC236}">
                    <a16:creationId xmlns:a16="http://schemas.microsoft.com/office/drawing/2014/main" id="{FF9E9C69-C506-73BE-038C-36A84B83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Rectangle 154">
                <a:extLst>
                  <a:ext uri="{FF2B5EF4-FFF2-40B4-BE49-F238E27FC236}">
                    <a16:creationId xmlns:a16="http://schemas.microsoft.com/office/drawing/2014/main" id="{5F01CD27-527A-2C2F-F123-15E0FE006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Rectangle 155">
                <a:extLst>
                  <a:ext uri="{FF2B5EF4-FFF2-40B4-BE49-F238E27FC236}">
                    <a16:creationId xmlns:a16="http://schemas.microsoft.com/office/drawing/2014/main" id="{D763F0D6-E7AC-07BD-7196-71832B92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Rectangle 156">
                <a:extLst>
                  <a:ext uri="{FF2B5EF4-FFF2-40B4-BE49-F238E27FC236}">
                    <a16:creationId xmlns:a16="http://schemas.microsoft.com/office/drawing/2014/main" id="{622DDFE5-A0A5-7D93-8309-677670242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Rectangle 157">
                <a:extLst>
                  <a:ext uri="{FF2B5EF4-FFF2-40B4-BE49-F238E27FC236}">
                    <a16:creationId xmlns:a16="http://schemas.microsoft.com/office/drawing/2014/main" id="{B7E4B733-7213-AAB7-1ABC-599E6F7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Rectangle 158">
                <a:extLst>
                  <a:ext uri="{FF2B5EF4-FFF2-40B4-BE49-F238E27FC236}">
                    <a16:creationId xmlns:a16="http://schemas.microsoft.com/office/drawing/2014/main" id="{2882C10F-D287-B688-B6B5-F8201383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Rectangle 159">
                <a:extLst>
                  <a:ext uri="{FF2B5EF4-FFF2-40B4-BE49-F238E27FC236}">
                    <a16:creationId xmlns:a16="http://schemas.microsoft.com/office/drawing/2014/main" id="{F9737C15-F3D8-03EE-8605-9377692B4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Rectangle 160">
                <a:extLst>
                  <a:ext uri="{FF2B5EF4-FFF2-40B4-BE49-F238E27FC236}">
                    <a16:creationId xmlns:a16="http://schemas.microsoft.com/office/drawing/2014/main" id="{66B08ADE-6BA1-4A51-B919-917170F5C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Rectangle 161">
                <a:extLst>
                  <a:ext uri="{FF2B5EF4-FFF2-40B4-BE49-F238E27FC236}">
                    <a16:creationId xmlns:a16="http://schemas.microsoft.com/office/drawing/2014/main" id="{740900CC-4CE4-4438-5940-A5D089D90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Rectangle 162">
                <a:extLst>
                  <a:ext uri="{FF2B5EF4-FFF2-40B4-BE49-F238E27FC236}">
                    <a16:creationId xmlns:a16="http://schemas.microsoft.com/office/drawing/2014/main" id="{2F6BBE0D-C3BF-6E82-F1CA-F053326AD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Rectangle 163">
                <a:extLst>
                  <a:ext uri="{FF2B5EF4-FFF2-40B4-BE49-F238E27FC236}">
                    <a16:creationId xmlns:a16="http://schemas.microsoft.com/office/drawing/2014/main" id="{D0D01C8A-99B9-C601-087F-3DD42BA4B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Rectangle 164">
                <a:extLst>
                  <a:ext uri="{FF2B5EF4-FFF2-40B4-BE49-F238E27FC236}">
                    <a16:creationId xmlns:a16="http://schemas.microsoft.com/office/drawing/2014/main" id="{A9A13FEB-07F3-D946-AF13-14C1F1627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Rectangle 165">
                <a:extLst>
                  <a:ext uri="{FF2B5EF4-FFF2-40B4-BE49-F238E27FC236}">
                    <a16:creationId xmlns:a16="http://schemas.microsoft.com/office/drawing/2014/main" id="{8CE885E7-0A18-581F-8CDF-908BF8A3A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Rectangle 166">
                <a:extLst>
                  <a:ext uri="{FF2B5EF4-FFF2-40B4-BE49-F238E27FC236}">
                    <a16:creationId xmlns:a16="http://schemas.microsoft.com/office/drawing/2014/main" id="{38025591-65E0-07BF-9A37-9B0A2D3B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Rectangle 167">
                <a:extLst>
                  <a:ext uri="{FF2B5EF4-FFF2-40B4-BE49-F238E27FC236}">
                    <a16:creationId xmlns:a16="http://schemas.microsoft.com/office/drawing/2014/main" id="{D3224C3A-4F02-99AE-EAE5-6107E29A8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Rectangle 168">
                <a:extLst>
                  <a:ext uri="{FF2B5EF4-FFF2-40B4-BE49-F238E27FC236}">
                    <a16:creationId xmlns:a16="http://schemas.microsoft.com/office/drawing/2014/main" id="{40ABD91F-5BE4-381A-90D9-8526A50C0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Rectangle 169">
                <a:extLst>
                  <a:ext uri="{FF2B5EF4-FFF2-40B4-BE49-F238E27FC236}">
                    <a16:creationId xmlns:a16="http://schemas.microsoft.com/office/drawing/2014/main" id="{EEE46D50-40E7-3BBC-65B6-A64814A7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Rectangle 170">
                <a:extLst>
                  <a:ext uri="{FF2B5EF4-FFF2-40B4-BE49-F238E27FC236}">
                    <a16:creationId xmlns:a16="http://schemas.microsoft.com/office/drawing/2014/main" id="{4E0B1E16-7276-788F-E3EE-6A9CAACBC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Rectangle 171">
                <a:extLst>
                  <a:ext uri="{FF2B5EF4-FFF2-40B4-BE49-F238E27FC236}">
                    <a16:creationId xmlns:a16="http://schemas.microsoft.com/office/drawing/2014/main" id="{F6B200C3-B708-32D5-124F-4E4D8EFBD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172">
                <a:extLst>
                  <a:ext uri="{FF2B5EF4-FFF2-40B4-BE49-F238E27FC236}">
                    <a16:creationId xmlns:a16="http://schemas.microsoft.com/office/drawing/2014/main" id="{03708279-D7F2-1739-DA47-1EB579D6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Rectangle 173">
                <a:extLst>
                  <a:ext uri="{FF2B5EF4-FFF2-40B4-BE49-F238E27FC236}">
                    <a16:creationId xmlns:a16="http://schemas.microsoft.com/office/drawing/2014/main" id="{0DBA06C4-E26D-E450-EEC2-D6FF79431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Rectangle 174">
                <a:extLst>
                  <a:ext uri="{FF2B5EF4-FFF2-40B4-BE49-F238E27FC236}">
                    <a16:creationId xmlns:a16="http://schemas.microsoft.com/office/drawing/2014/main" id="{FC4791A3-9940-19CA-E09A-9D2F9A687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175">
                <a:extLst>
                  <a:ext uri="{FF2B5EF4-FFF2-40B4-BE49-F238E27FC236}">
                    <a16:creationId xmlns:a16="http://schemas.microsoft.com/office/drawing/2014/main" id="{F2A31D2E-4BBF-299B-E7ED-314111533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Rectangle 176">
                <a:extLst>
                  <a:ext uri="{FF2B5EF4-FFF2-40B4-BE49-F238E27FC236}">
                    <a16:creationId xmlns:a16="http://schemas.microsoft.com/office/drawing/2014/main" id="{4DD181FA-9A1D-DF09-45EF-E0AFADCA6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Rectangle 177">
                <a:extLst>
                  <a:ext uri="{FF2B5EF4-FFF2-40B4-BE49-F238E27FC236}">
                    <a16:creationId xmlns:a16="http://schemas.microsoft.com/office/drawing/2014/main" id="{2B443891-873F-3CD8-5F8B-9CE914ADD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178">
                <a:extLst>
                  <a:ext uri="{FF2B5EF4-FFF2-40B4-BE49-F238E27FC236}">
                    <a16:creationId xmlns:a16="http://schemas.microsoft.com/office/drawing/2014/main" id="{4DB0566D-08D1-6AB5-B9DF-3D7BB455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179">
                <a:extLst>
                  <a:ext uri="{FF2B5EF4-FFF2-40B4-BE49-F238E27FC236}">
                    <a16:creationId xmlns:a16="http://schemas.microsoft.com/office/drawing/2014/main" id="{6C93A7FA-BA3D-73CD-4917-FE5E0969D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Rectangle 180">
                <a:extLst>
                  <a:ext uri="{FF2B5EF4-FFF2-40B4-BE49-F238E27FC236}">
                    <a16:creationId xmlns:a16="http://schemas.microsoft.com/office/drawing/2014/main" id="{876E718A-14BB-D175-DD77-E935CF74F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Rectangle 181">
                <a:extLst>
                  <a:ext uri="{FF2B5EF4-FFF2-40B4-BE49-F238E27FC236}">
                    <a16:creationId xmlns:a16="http://schemas.microsoft.com/office/drawing/2014/main" id="{0AF7077E-ADFD-BE4C-4472-D9EF35033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Rectangle 182">
                <a:extLst>
                  <a:ext uri="{FF2B5EF4-FFF2-40B4-BE49-F238E27FC236}">
                    <a16:creationId xmlns:a16="http://schemas.microsoft.com/office/drawing/2014/main" id="{3E625110-3A81-25AE-B648-915455420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Rectangle 183">
                <a:extLst>
                  <a:ext uri="{FF2B5EF4-FFF2-40B4-BE49-F238E27FC236}">
                    <a16:creationId xmlns:a16="http://schemas.microsoft.com/office/drawing/2014/main" id="{CA454FFC-9ED1-F601-AF1B-D765799AD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Rectangle 184">
                <a:extLst>
                  <a:ext uri="{FF2B5EF4-FFF2-40B4-BE49-F238E27FC236}">
                    <a16:creationId xmlns:a16="http://schemas.microsoft.com/office/drawing/2014/main" id="{628944D5-7652-9E2D-89F6-761995B2F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Rectangle 185">
                <a:extLst>
                  <a:ext uri="{FF2B5EF4-FFF2-40B4-BE49-F238E27FC236}">
                    <a16:creationId xmlns:a16="http://schemas.microsoft.com/office/drawing/2014/main" id="{F5043976-6473-13A1-318B-291E1A454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1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Rectangle 186">
                <a:extLst>
                  <a:ext uri="{FF2B5EF4-FFF2-40B4-BE49-F238E27FC236}">
                    <a16:creationId xmlns:a16="http://schemas.microsoft.com/office/drawing/2014/main" id="{889DC01D-9709-04F5-E5BD-5FAD7560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1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Rectangle 187">
                <a:extLst>
                  <a:ext uri="{FF2B5EF4-FFF2-40B4-BE49-F238E27FC236}">
                    <a16:creationId xmlns:a16="http://schemas.microsoft.com/office/drawing/2014/main" id="{B77B3A6B-399A-1C40-54A7-DA265DA3F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0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Rectangle 188">
                <a:extLst>
                  <a:ext uri="{FF2B5EF4-FFF2-40B4-BE49-F238E27FC236}">
                    <a16:creationId xmlns:a16="http://schemas.microsoft.com/office/drawing/2014/main" id="{9F9DA2CD-8A33-CBA0-3EBD-2C4A81292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0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189">
                <a:extLst>
                  <a:ext uri="{FF2B5EF4-FFF2-40B4-BE49-F238E27FC236}">
                    <a16:creationId xmlns:a16="http://schemas.microsoft.com/office/drawing/2014/main" id="{5A0D9BC4-524E-2483-7F5C-CD0E07BC9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Rectangle 190">
                <a:extLst>
                  <a:ext uri="{FF2B5EF4-FFF2-40B4-BE49-F238E27FC236}">
                    <a16:creationId xmlns:a16="http://schemas.microsoft.com/office/drawing/2014/main" id="{E254525A-14BE-1DED-CFEF-30CBE034D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Rectangle 191">
                <a:extLst>
                  <a:ext uri="{FF2B5EF4-FFF2-40B4-BE49-F238E27FC236}">
                    <a16:creationId xmlns:a16="http://schemas.microsoft.com/office/drawing/2014/main" id="{87B9EC18-B7D5-DE8B-A56D-4D5A3B252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Rectangle 192">
                <a:extLst>
                  <a:ext uri="{FF2B5EF4-FFF2-40B4-BE49-F238E27FC236}">
                    <a16:creationId xmlns:a16="http://schemas.microsoft.com/office/drawing/2014/main" id="{0C2762AB-4F18-2F1F-AA83-7AB6FF72C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Rectangle 193">
                <a:extLst>
                  <a:ext uri="{FF2B5EF4-FFF2-40B4-BE49-F238E27FC236}">
                    <a16:creationId xmlns:a16="http://schemas.microsoft.com/office/drawing/2014/main" id="{7CF213A1-38D8-B704-8FE3-B95AD19A5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194">
                <a:extLst>
                  <a:ext uri="{FF2B5EF4-FFF2-40B4-BE49-F238E27FC236}">
                    <a16:creationId xmlns:a16="http://schemas.microsoft.com/office/drawing/2014/main" id="{FA1EF3FE-5F3A-7E38-2BB9-EA2C7785E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Rectangle 195">
                <a:extLst>
                  <a:ext uri="{FF2B5EF4-FFF2-40B4-BE49-F238E27FC236}">
                    <a16:creationId xmlns:a16="http://schemas.microsoft.com/office/drawing/2014/main" id="{8A5D33F5-C08A-98E2-938D-410D43359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Rectangle 196">
                <a:extLst>
                  <a:ext uri="{FF2B5EF4-FFF2-40B4-BE49-F238E27FC236}">
                    <a16:creationId xmlns:a16="http://schemas.microsoft.com/office/drawing/2014/main" id="{FB94F5D8-0F71-5FC7-53B3-E20C901E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Rectangle 197">
                <a:extLst>
                  <a:ext uri="{FF2B5EF4-FFF2-40B4-BE49-F238E27FC236}">
                    <a16:creationId xmlns:a16="http://schemas.microsoft.com/office/drawing/2014/main" id="{D1CE0937-28C9-BFA6-CC1D-ACBA78B87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Rectangle 198">
                <a:extLst>
                  <a:ext uri="{FF2B5EF4-FFF2-40B4-BE49-F238E27FC236}">
                    <a16:creationId xmlns:a16="http://schemas.microsoft.com/office/drawing/2014/main" id="{20115117-F8DF-5A33-6F54-794DCEA2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Rectangle 199">
                <a:extLst>
                  <a:ext uri="{FF2B5EF4-FFF2-40B4-BE49-F238E27FC236}">
                    <a16:creationId xmlns:a16="http://schemas.microsoft.com/office/drawing/2014/main" id="{B803EC81-DB9C-12AD-3E07-EDE37C29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200">
                <a:extLst>
                  <a:ext uri="{FF2B5EF4-FFF2-40B4-BE49-F238E27FC236}">
                    <a16:creationId xmlns:a16="http://schemas.microsoft.com/office/drawing/2014/main" id="{39D2F037-0E3D-7267-7B20-68FB8BDD3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201">
                <a:extLst>
                  <a:ext uri="{FF2B5EF4-FFF2-40B4-BE49-F238E27FC236}">
                    <a16:creationId xmlns:a16="http://schemas.microsoft.com/office/drawing/2014/main" id="{BFA339BE-42C7-75FB-AADD-9CB89F96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202">
                <a:extLst>
                  <a:ext uri="{FF2B5EF4-FFF2-40B4-BE49-F238E27FC236}">
                    <a16:creationId xmlns:a16="http://schemas.microsoft.com/office/drawing/2014/main" id="{6B06ACEA-5960-7089-73B4-293B54A1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203">
                <a:extLst>
                  <a:ext uri="{FF2B5EF4-FFF2-40B4-BE49-F238E27FC236}">
                    <a16:creationId xmlns:a16="http://schemas.microsoft.com/office/drawing/2014/main" id="{D5B54024-813D-71BE-403F-1FE3303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Rectangle 204">
                <a:extLst>
                  <a:ext uri="{FF2B5EF4-FFF2-40B4-BE49-F238E27FC236}">
                    <a16:creationId xmlns:a16="http://schemas.microsoft.com/office/drawing/2014/main" id="{4F673998-3156-8C4A-8F91-EC53A9982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48CDC1F5-E8BC-4EC6-5C61-5C7C6011E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5" y="2111"/>
              <a:ext cx="314" cy="378"/>
              <a:chOff x="2755" y="2111"/>
              <a:chExt cx="314" cy="378"/>
            </a:xfrm>
          </p:grpSpPr>
          <p:sp>
            <p:nvSpPr>
              <p:cNvPr id="399" name="Rectangle 206">
                <a:extLst>
                  <a:ext uri="{FF2B5EF4-FFF2-40B4-BE49-F238E27FC236}">
                    <a16:creationId xmlns:a16="http://schemas.microsoft.com/office/drawing/2014/main" id="{9FF5DE74-DCE6-D1D9-C25C-1AE4C9CB1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207">
                <a:extLst>
                  <a:ext uri="{FF2B5EF4-FFF2-40B4-BE49-F238E27FC236}">
                    <a16:creationId xmlns:a16="http://schemas.microsoft.com/office/drawing/2014/main" id="{B977D7DA-F43A-E292-6F16-DA43A651F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208">
                <a:extLst>
                  <a:ext uri="{FF2B5EF4-FFF2-40B4-BE49-F238E27FC236}">
                    <a16:creationId xmlns:a16="http://schemas.microsoft.com/office/drawing/2014/main" id="{4A50DFDE-D8F9-07C0-C746-5EA90D7F0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209">
                <a:extLst>
                  <a:ext uri="{FF2B5EF4-FFF2-40B4-BE49-F238E27FC236}">
                    <a16:creationId xmlns:a16="http://schemas.microsoft.com/office/drawing/2014/main" id="{41C476C6-E139-6530-1F6A-5595C7798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210">
                <a:extLst>
                  <a:ext uri="{FF2B5EF4-FFF2-40B4-BE49-F238E27FC236}">
                    <a16:creationId xmlns:a16="http://schemas.microsoft.com/office/drawing/2014/main" id="{12ACF12F-D8F8-D9F6-42FF-0C486536D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211">
                <a:extLst>
                  <a:ext uri="{FF2B5EF4-FFF2-40B4-BE49-F238E27FC236}">
                    <a16:creationId xmlns:a16="http://schemas.microsoft.com/office/drawing/2014/main" id="{8942137F-0082-CC86-3F46-CAEC49551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212">
                <a:extLst>
                  <a:ext uri="{FF2B5EF4-FFF2-40B4-BE49-F238E27FC236}">
                    <a16:creationId xmlns:a16="http://schemas.microsoft.com/office/drawing/2014/main" id="{2A599F27-1370-25F5-8C18-6DFB39CA9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213">
                <a:extLst>
                  <a:ext uri="{FF2B5EF4-FFF2-40B4-BE49-F238E27FC236}">
                    <a16:creationId xmlns:a16="http://schemas.microsoft.com/office/drawing/2014/main" id="{5746DD18-1C40-C785-A029-8F52344F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214">
                <a:extLst>
                  <a:ext uri="{FF2B5EF4-FFF2-40B4-BE49-F238E27FC236}">
                    <a16:creationId xmlns:a16="http://schemas.microsoft.com/office/drawing/2014/main" id="{C5142DB7-0821-F37D-C246-90523B2A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215">
                <a:extLst>
                  <a:ext uri="{FF2B5EF4-FFF2-40B4-BE49-F238E27FC236}">
                    <a16:creationId xmlns:a16="http://schemas.microsoft.com/office/drawing/2014/main" id="{15912547-2EF1-A217-39C4-F83E1F058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16">
                <a:extLst>
                  <a:ext uri="{FF2B5EF4-FFF2-40B4-BE49-F238E27FC236}">
                    <a16:creationId xmlns:a16="http://schemas.microsoft.com/office/drawing/2014/main" id="{4EA2E22C-5E11-1A6A-3081-883F4571F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217">
                <a:extLst>
                  <a:ext uri="{FF2B5EF4-FFF2-40B4-BE49-F238E27FC236}">
                    <a16:creationId xmlns:a16="http://schemas.microsoft.com/office/drawing/2014/main" id="{3FC594FE-6A2E-B28B-4D13-39E8BD447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218">
                <a:extLst>
                  <a:ext uri="{FF2B5EF4-FFF2-40B4-BE49-F238E27FC236}">
                    <a16:creationId xmlns:a16="http://schemas.microsoft.com/office/drawing/2014/main" id="{D595D8F6-A8D6-7EA1-7944-1BCAA7BAE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219">
                <a:extLst>
                  <a:ext uri="{FF2B5EF4-FFF2-40B4-BE49-F238E27FC236}">
                    <a16:creationId xmlns:a16="http://schemas.microsoft.com/office/drawing/2014/main" id="{CA4379CF-8EC4-2B00-3B4D-7C2A58DD6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220">
                <a:extLst>
                  <a:ext uri="{FF2B5EF4-FFF2-40B4-BE49-F238E27FC236}">
                    <a16:creationId xmlns:a16="http://schemas.microsoft.com/office/drawing/2014/main" id="{2A34C39F-3F86-57EC-B4C4-258E3B163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221">
                <a:extLst>
                  <a:ext uri="{FF2B5EF4-FFF2-40B4-BE49-F238E27FC236}">
                    <a16:creationId xmlns:a16="http://schemas.microsoft.com/office/drawing/2014/main" id="{4E49DA17-63B0-7013-2102-CCC764509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222">
                <a:extLst>
                  <a:ext uri="{FF2B5EF4-FFF2-40B4-BE49-F238E27FC236}">
                    <a16:creationId xmlns:a16="http://schemas.microsoft.com/office/drawing/2014/main" id="{F5DDD7B7-C7B4-2880-FF28-8B6891575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223">
                <a:extLst>
                  <a:ext uri="{FF2B5EF4-FFF2-40B4-BE49-F238E27FC236}">
                    <a16:creationId xmlns:a16="http://schemas.microsoft.com/office/drawing/2014/main" id="{C9D4F8C5-A64D-3C18-D988-B2D0BEE56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24">
                <a:extLst>
                  <a:ext uri="{FF2B5EF4-FFF2-40B4-BE49-F238E27FC236}">
                    <a16:creationId xmlns:a16="http://schemas.microsoft.com/office/drawing/2014/main" id="{653F1C8A-B6EC-25E9-5163-493921A9D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225">
                <a:extLst>
                  <a:ext uri="{FF2B5EF4-FFF2-40B4-BE49-F238E27FC236}">
                    <a16:creationId xmlns:a16="http://schemas.microsoft.com/office/drawing/2014/main" id="{DD1E3394-AF0A-6493-3A8D-02BF2AEA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26">
                <a:extLst>
                  <a:ext uri="{FF2B5EF4-FFF2-40B4-BE49-F238E27FC236}">
                    <a16:creationId xmlns:a16="http://schemas.microsoft.com/office/drawing/2014/main" id="{A58FE44C-21F7-7528-1F68-3EB0AACD2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227">
                <a:extLst>
                  <a:ext uri="{FF2B5EF4-FFF2-40B4-BE49-F238E27FC236}">
                    <a16:creationId xmlns:a16="http://schemas.microsoft.com/office/drawing/2014/main" id="{010ABBDA-DA79-E979-8841-B880F719D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228">
                <a:extLst>
                  <a:ext uri="{FF2B5EF4-FFF2-40B4-BE49-F238E27FC236}">
                    <a16:creationId xmlns:a16="http://schemas.microsoft.com/office/drawing/2014/main" id="{9F167EED-81A9-B408-C00F-B2B2873F2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29">
                <a:extLst>
                  <a:ext uri="{FF2B5EF4-FFF2-40B4-BE49-F238E27FC236}">
                    <a16:creationId xmlns:a16="http://schemas.microsoft.com/office/drawing/2014/main" id="{08354BC1-2DFE-2E89-8849-C11F6B428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30">
                <a:extLst>
                  <a:ext uri="{FF2B5EF4-FFF2-40B4-BE49-F238E27FC236}">
                    <a16:creationId xmlns:a16="http://schemas.microsoft.com/office/drawing/2014/main" id="{38956A6F-C9A8-BB98-F31A-451441BDB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231">
                <a:extLst>
                  <a:ext uri="{FF2B5EF4-FFF2-40B4-BE49-F238E27FC236}">
                    <a16:creationId xmlns:a16="http://schemas.microsoft.com/office/drawing/2014/main" id="{8752A880-3F0C-A7BC-1F15-D6045228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232">
                <a:extLst>
                  <a:ext uri="{FF2B5EF4-FFF2-40B4-BE49-F238E27FC236}">
                    <a16:creationId xmlns:a16="http://schemas.microsoft.com/office/drawing/2014/main" id="{51A0D5AC-3195-33D5-9737-0465F539B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33">
                <a:extLst>
                  <a:ext uri="{FF2B5EF4-FFF2-40B4-BE49-F238E27FC236}">
                    <a16:creationId xmlns:a16="http://schemas.microsoft.com/office/drawing/2014/main" id="{A90D2D30-F341-6214-B921-E90C3FEB6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34">
                <a:extLst>
                  <a:ext uri="{FF2B5EF4-FFF2-40B4-BE49-F238E27FC236}">
                    <a16:creationId xmlns:a16="http://schemas.microsoft.com/office/drawing/2014/main" id="{B3D2B71B-02DF-70EE-11B6-28E31601F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35">
                <a:extLst>
                  <a:ext uri="{FF2B5EF4-FFF2-40B4-BE49-F238E27FC236}">
                    <a16:creationId xmlns:a16="http://schemas.microsoft.com/office/drawing/2014/main" id="{14BA2326-297C-FB51-B433-E88E0A594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36">
                <a:extLst>
                  <a:ext uri="{FF2B5EF4-FFF2-40B4-BE49-F238E27FC236}">
                    <a16:creationId xmlns:a16="http://schemas.microsoft.com/office/drawing/2014/main" id="{D4502376-FB3B-BE02-2227-3DA578325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37">
                <a:extLst>
                  <a:ext uri="{FF2B5EF4-FFF2-40B4-BE49-F238E27FC236}">
                    <a16:creationId xmlns:a16="http://schemas.microsoft.com/office/drawing/2014/main" id="{FE382B8E-DA9B-2FB7-FC70-D9C79B0C8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238">
                <a:extLst>
                  <a:ext uri="{FF2B5EF4-FFF2-40B4-BE49-F238E27FC236}">
                    <a16:creationId xmlns:a16="http://schemas.microsoft.com/office/drawing/2014/main" id="{D34A9179-C73E-943D-C738-CB68A4DE6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239">
                <a:extLst>
                  <a:ext uri="{FF2B5EF4-FFF2-40B4-BE49-F238E27FC236}">
                    <a16:creationId xmlns:a16="http://schemas.microsoft.com/office/drawing/2014/main" id="{D69A77E9-456A-0C1A-28C9-F35ECAAAD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240">
                <a:extLst>
                  <a:ext uri="{FF2B5EF4-FFF2-40B4-BE49-F238E27FC236}">
                    <a16:creationId xmlns:a16="http://schemas.microsoft.com/office/drawing/2014/main" id="{7ECF6D9D-AC5F-CBC9-57C1-260371971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241">
                <a:extLst>
                  <a:ext uri="{FF2B5EF4-FFF2-40B4-BE49-F238E27FC236}">
                    <a16:creationId xmlns:a16="http://schemas.microsoft.com/office/drawing/2014/main" id="{FB999222-B435-E872-2BC9-B3E524C9A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42">
                <a:extLst>
                  <a:ext uri="{FF2B5EF4-FFF2-40B4-BE49-F238E27FC236}">
                    <a16:creationId xmlns:a16="http://schemas.microsoft.com/office/drawing/2014/main" id="{CD10A76A-81F3-768E-6E17-7ACB5F18F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243">
                <a:extLst>
                  <a:ext uri="{FF2B5EF4-FFF2-40B4-BE49-F238E27FC236}">
                    <a16:creationId xmlns:a16="http://schemas.microsoft.com/office/drawing/2014/main" id="{E3CD6BDE-B4DC-D615-0162-0DC9CC7D6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244">
                <a:extLst>
                  <a:ext uri="{FF2B5EF4-FFF2-40B4-BE49-F238E27FC236}">
                    <a16:creationId xmlns:a16="http://schemas.microsoft.com/office/drawing/2014/main" id="{359E0B7A-52DE-086A-F97D-87020FC51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45">
                <a:extLst>
                  <a:ext uri="{FF2B5EF4-FFF2-40B4-BE49-F238E27FC236}">
                    <a16:creationId xmlns:a16="http://schemas.microsoft.com/office/drawing/2014/main" id="{6A9E2889-D2D6-77F5-D0CD-ABDF0F91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46">
                <a:extLst>
                  <a:ext uri="{FF2B5EF4-FFF2-40B4-BE49-F238E27FC236}">
                    <a16:creationId xmlns:a16="http://schemas.microsoft.com/office/drawing/2014/main" id="{C475C21E-BFB0-6F75-D80C-27BEEA92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47">
                <a:extLst>
                  <a:ext uri="{FF2B5EF4-FFF2-40B4-BE49-F238E27FC236}">
                    <a16:creationId xmlns:a16="http://schemas.microsoft.com/office/drawing/2014/main" id="{48D940E7-0888-5C3B-A777-51F11B992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248">
                <a:extLst>
                  <a:ext uri="{FF2B5EF4-FFF2-40B4-BE49-F238E27FC236}">
                    <a16:creationId xmlns:a16="http://schemas.microsoft.com/office/drawing/2014/main" id="{9450633D-3961-919F-0981-D83776C22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249">
                <a:extLst>
                  <a:ext uri="{FF2B5EF4-FFF2-40B4-BE49-F238E27FC236}">
                    <a16:creationId xmlns:a16="http://schemas.microsoft.com/office/drawing/2014/main" id="{B9442CBA-FFC9-C444-53FA-53649466B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50">
                <a:extLst>
                  <a:ext uri="{FF2B5EF4-FFF2-40B4-BE49-F238E27FC236}">
                    <a16:creationId xmlns:a16="http://schemas.microsoft.com/office/drawing/2014/main" id="{4381CC98-915E-F73B-0E64-108694A2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51">
                <a:extLst>
                  <a:ext uri="{FF2B5EF4-FFF2-40B4-BE49-F238E27FC236}">
                    <a16:creationId xmlns:a16="http://schemas.microsoft.com/office/drawing/2014/main" id="{30614510-E364-0E7E-6D79-D59B11923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52">
                <a:extLst>
                  <a:ext uri="{FF2B5EF4-FFF2-40B4-BE49-F238E27FC236}">
                    <a16:creationId xmlns:a16="http://schemas.microsoft.com/office/drawing/2014/main" id="{C553AA45-5CEB-6890-8160-463867F0B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53">
                <a:extLst>
                  <a:ext uri="{FF2B5EF4-FFF2-40B4-BE49-F238E27FC236}">
                    <a16:creationId xmlns:a16="http://schemas.microsoft.com/office/drawing/2014/main" id="{C16F9A85-42A7-3DF3-1CB8-5B9677F55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54">
                <a:extLst>
                  <a:ext uri="{FF2B5EF4-FFF2-40B4-BE49-F238E27FC236}">
                    <a16:creationId xmlns:a16="http://schemas.microsoft.com/office/drawing/2014/main" id="{AFEA0A88-5E33-4E0D-04E5-835B2E8A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55">
                <a:extLst>
                  <a:ext uri="{FF2B5EF4-FFF2-40B4-BE49-F238E27FC236}">
                    <a16:creationId xmlns:a16="http://schemas.microsoft.com/office/drawing/2014/main" id="{99DAA076-C4A3-D149-8B13-804028DBF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56">
                <a:extLst>
                  <a:ext uri="{FF2B5EF4-FFF2-40B4-BE49-F238E27FC236}">
                    <a16:creationId xmlns:a16="http://schemas.microsoft.com/office/drawing/2014/main" id="{AC1C3B46-5DFB-A0D9-345D-2642888C0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57">
                <a:extLst>
                  <a:ext uri="{FF2B5EF4-FFF2-40B4-BE49-F238E27FC236}">
                    <a16:creationId xmlns:a16="http://schemas.microsoft.com/office/drawing/2014/main" id="{B16F6B2B-4EA0-0692-7B09-203121A84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58">
                <a:extLst>
                  <a:ext uri="{FF2B5EF4-FFF2-40B4-BE49-F238E27FC236}">
                    <a16:creationId xmlns:a16="http://schemas.microsoft.com/office/drawing/2014/main" id="{F00A67C7-D885-C562-74B3-E27C8525C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59">
                <a:extLst>
                  <a:ext uri="{FF2B5EF4-FFF2-40B4-BE49-F238E27FC236}">
                    <a16:creationId xmlns:a16="http://schemas.microsoft.com/office/drawing/2014/main" id="{CAE978DC-1B4E-3B5B-1E16-6BC3A5F2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260">
                <a:extLst>
                  <a:ext uri="{FF2B5EF4-FFF2-40B4-BE49-F238E27FC236}">
                    <a16:creationId xmlns:a16="http://schemas.microsoft.com/office/drawing/2014/main" id="{E43DC8F7-15CE-9F67-8CD5-55C18008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261">
                <a:extLst>
                  <a:ext uri="{FF2B5EF4-FFF2-40B4-BE49-F238E27FC236}">
                    <a16:creationId xmlns:a16="http://schemas.microsoft.com/office/drawing/2014/main" id="{8BB7DACA-4F0F-F1F3-F66F-83E03904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62">
                <a:extLst>
                  <a:ext uri="{FF2B5EF4-FFF2-40B4-BE49-F238E27FC236}">
                    <a16:creationId xmlns:a16="http://schemas.microsoft.com/office/drawing/2014/main" id="{E3CE7790-713B-798C-1202-C26C992E3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63">
                <a:extLst>
                  <a:ext uri="{FF2B5EF4-FFF2-40B4-BE49-F238E27FC236}">
                    <a16:creationId xmlns:a16="http://schemas.microsoft.com/office/drawing/2014/main" id="{69C70FEC-6412-5FF6-C13A-E61B91A4A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64">
                <a:extLst>
                  <a:ext uri="{FF2B5EF4-FFF2-40B4-BE49-F238E27FC236}">
                    <a16:creationId xmlns:a16="http://schemas.microsoft.com/office/drawing/2014/main" id="{85248876-423D-3467-8090-20445FEA2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265">
                <a:extLst>
                  <a:ext uri="{FF2B5EF4-FFF2-40B4-BE49-F238E27FC236}">
                    <a16:creationId xmlns:a16="http://schemas.microsoft.com/office/drawing/2014/main" id="{F80D749B-C1C2-FC05-077D-160B97DC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266">
                <a:extLst>
                  <a:ext uri="{FF2B5EF4-FFF2-40B4-BE49-F238E27FC236}">
                    <a16:creationId xmlns:a16="http://schemas.microsoft.com/office/drawing/2014/main" id="{19459F7D-3D41-81C2-E8E8-AE106E840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267">
                <a:extLst>
                  <a:ext uri="{FF2B5EF4-FFF2-40B4-BE49-F238E27FC236}">
                    <a16:creationId xmlns:a16="http://schemas.microsoft.com/office/drawing/2014/main" id="{1A701B50-1889-6846-6054-5C31BCBC4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68">
                <a:extLst>
                  <a:ext uri="{FF2B5EF4-FFF2-40B4-BE49-F238E27FC236}">
                    <a16:creationId xmlns:a16="http://schemas.microsoft.com/office/drawing/2014/main" id="{A6F1D3A5-8892-443C-4CFF-6F3AD360B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69">
                <a:extLst>
                  <a:ext uri="{FF2B5EF4-FFF2-40B4-BE49-F238E27FC236}">
                    <a16:creationId xmlns:a16="http://schemas.microsoft.com/office/drawing/2014/main" id="{D5F35AC6-B2E6-DB88-4F1F-00CAD289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70">
                <a:extLst>
                  <a:ext uri="{FF2B5EF4-FFF2-40B4-BE49-F238E27FC236}">
                    <a16:creationId xmlns:a16="http://schemas.microsoft.com/office/drawing/2014/main" id="{2EA56C74-065A-8B4C-2560-39B0E3097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71">
                <a:extLst>
                  <a:ext uri="{FF2B5EF4-FFF2-40B4-BE49-F238E27FC236}">
                    <a16:creationId xmlns:a16="http://schemas.microsoft.com/office/drawing/2014/main" id="{66B129F5-9973-3BF5-5C19-9D56BA5C9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72">
                <a:extLst>
                  <a:ext uri="{FF2B5EF4-FFF2-40B4-BE49-F238E27FC236}">
                    <a16:creationId xmlns:a16="http://schemas.microsoft.com/office/drawing/2014/main" id="{BCAC9F57-F9DA-9963-E531-CE153770D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73">
                <a:extLst>
                  <a:ext uri="{FF2B5EF4-FFF2-40B4-BE49-F238E27FC236}">
                    <a16:creationId xmlns:a16="http://schemas.microsoft.com/office/drawing/2014/main" id="{915CB7D3-3091-A00F-F170-57A40C033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74">
                <a:extLst>
                  <a:ext uri="{FF2B5EF4-FFF2-40B4-BE49-F238E27FC236}">
                    <a16:creationId xmlns:a16="http://schemas.microsoft.com/office/drawing/2014/main" id="{C776BF7E-EC23-E111-49D8-178EBCD23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275">
                <a:extLst>
                  <a:ext uri="{FF2B5EF4-FFF2-40B4-BE49-F238E27FC236}">
                    <a16:creationId xmlns:a16="http://schemas.microsoft.com/office/drawing/2014/main" id="{7FBB5203-A0BB-D9C6-F948-7351DD598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276">
                <a:extLst>
                  <a:ext uri="{FF2B5EF4-FFF2-40B4-BE49-F238E27FC236}">
                    <a16:creationId xmlns:a16="http://schemas.microsoft.com/office/drawing/2014/main" id="{2955F2F9-8D59-FA0A-3C1C-261DB111F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77">
                <a:extLst>
                  <a:ext uri="{FF2B5EF4-FFF2-40B4-BE49-F238E27FC236}">
                    <a16:creationId xmlns:a16="http://schemas.microsoft.com/office/drawing/2014/main" id="{D74F67A4-C064-0A8D-9C1A-DBED3DFBF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78">
                <a:extLst>
                  <a:ext uri="{FF2B5EF4-FFF2-40B4-BE49-F238E27FC236}">
                    <a16:creationId xmlns:a16="http://schemas.microsoft.com/office/drawing/2014/main" id="{C28EB2BA-7D35-D935-55C2-B55210E2F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79">
                <a:extLst>
                  <a:ext uri="{FF2B5EF4-FFF2-40B4-BE49-F238E27FC236}">
                    <a16:creationId xmlns:a16="http://schemas.microsoft.com/office/drawing/2014/main" id="{94321D80-7177-C054-696D-55AD6BD94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80">
                <a:extLst>
                  <a:ext uri="{FF2B5EF4-FFF2-40B4-BE49-F238E27FC236}">
                    <a16:creationId xmlns:a16="http://schemas.microsoft.com/office/drawing/2014/main" id="{3AF977F9-8D11-1B26-5747-66411114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81">
                <a:extLst>
                  <a:ext uri="{FF2B5EF4-FFF2-40B4-BE49-F238E27FC236}">
                    <a16:creationId xmlns:a16="http://schemas.microsoft.com/office/drawing/2014/main" id="{833AF97C-E22D-B073-A583-0C063674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82">
                <a:extLst>
                  <a:ext uri="{FF2B5EF4-FFF2-40B4-BE49-F238E27FC236}">
                    <a16:creationId xmlns:a16="http://schemas.microsoft.com/office/drawing/2014/main" id="{2AD2E4CB-553E-AA4A-365A-0030ACB5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83">
                <a:extLst>
                  <a:ext uri="{FF2B5EF4-FFF2-40B4-BE49-F238E27FC236}">
                    <a16:creationId xmlns:a16="http://schemas.microsoft.com/office/drawing/2014/main" id="{5E39D9C5-0EE3-9EAA-4CCB-034BC8BA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284">
                <a:extLst>
                  <a:ext uri="{FF2B5EF4-FFF2-40B4-BE49-F238E27FC236}">
                    <a16:creationId xmlns:a16="http://schemas.microsoft.com/office/drawing/2014/main" id="{DA1026BE-765C-457B-B1E2-8935C7F5C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85">
                <a:extLst>
                  <a:ext uri="{FF2B5EF4-FFF2-40B4-BE49-F238E27FC236}">
                    <a16:creationId xmlns:a16="http://schemas.microsoft.com/office/drawing/2014/main" id="{AAF3D612-F471-EA05-A170-D47D1EC6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86">
                <a:extLst>
                  <a:ext uri="{FF2B5EF4-FFF2-40B4-BE49-F238E27FC236}">
                    <a16:creationId xmlns:a16="http://schemas.microsoft.com/office/drawing/2014/main" id="{18E4778C-24A3-998E-D1F4-630F4E1B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87">
                <a:extLst>
                  <a:ext uri="{FF2B5EF4-FFF2-40B4-BE49-F238E27FC236}">
                    <a16:creationId xmlns:a16="http://schemas.microsoft.com/office/drawing/2014/main" id="{CA853023-8CED-76D9-0C81-BB7891D27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288">
                <a:extLst>
                  <a:ext uri="{FF2B5EF4-FFF2-40B4-BE49-F238E27FC236}">
                    <a16:creationId xmlns:a16="http://schemas.microsoft.com/office/drawing/2014/main" id="{615E9515-19A5-A923-EE18-8709CD43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289">
                <a:extLst>
                  <a:ext uri="{FF2B5EF4-FFF2-40B4-BE49-F238E27FC236}">
                    <a16:creationId xmlns:a16="http://schemas.microsoft.com/office/drawing/2014/main" id="{42E5CBF0-9159-BCB0-308E-F1E700012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290">
                <a:extLst>
                  <a:ext uri="{FF2B5EF4-FFF2-40B4-BE49-F238E27FC236}">
                    <a16:creationId xmlns:a16="http://schemas.microsoft.com/office/drawing/2014/main" id="{7D4C3797-E428-A68F-9391-72AA83BB2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91">
                <a:extLst>
                  <a:ext uri="{FF2B5EF4-FFF2-40B4-BE49-F238E27FC236}">
                    <a16:creationId xmlns:a16="http://schemas.microsoft.com/office/drawing/2014/main" id="{B46308BD-FA8E-155C-4AA8-DC01C430D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292">
                <a:extLst>
                  <a:ext uri="{FF2B5EF4-FFF2-40B4-BE49-F238E27FC236}">
                    <a16:creationId xmlns:a16="http://schemas.microsoft.com/office/drawing/2014/main" id="{555EEAAB-6DD9-A872-EF91-EA334038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293">
                <a:extLst>
                  <a:ext uri="{FF2B5EF4-FFF2-40B4-BE49-F238E27FC236}">
                    <a16:creationId xmlns:a16="http://schemas.microsoft.com/office/drawing/2014/main" id="{D7421E7E-20C0-9BA5-134E-8BF881A6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294">
                <a:extLst>
                  <a:ext uri="{FF2B5EF4-FFF2-40B4-BE49-F238E27FC236}">
                    <a16:creationId xmlns:a16="http://schemas.microsoft.com/office/drawing/2014/main" id="{B8B6B4A2-4014-E08C-B6AB-48DE1235B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295">
                <a:extLst>
                  <a:ext uri="{FF2B5EF4-FFF2-40B4-BE49-F238E27FC236}">
                    <a16:creationId xmlns:a16="http://schemas.microsoft.com/office/drawing/2014/main" id="{F365513B-5C56-F5B7-ED00-344D1AD0A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296">
                <a:extLst>
                  <a:ext uri="{FF2B5EF4-FFF2-40B4-BE49-F238E27FC236}">
                    <a16:creationId xmlns:a16="http://schemas.microsoft.com/office/drawing/2014/main" id="{CE99FC48-9411-03E8-E3BA-4D80D57CF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297">
                <a:extLst>
                  <a:ext uri="{FF2B5EF4-FFF2-40B4-BE49-F238E27FC236}">
                    <a16:creationId xmlns:a16="http://schemas.microsoft.com/office/drawing/2014/main" id="{09000291-0389-0321-76A4-0EBBE99E3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298">
                <a:extLst>
                  <a:ext uri="{FF2B5EF4-FFF2-40B4-BE49-F238E27FC236}">
                    <a16:creationId xmlns:a16="http://schemas.microsoft.com/office/drawing/2014/main" id="{91583089-0247-1A6F-D23F-2D708C05A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299">
                <a:extLst>
                  <a:ext uri="{FF2B5EF4-FFF2-40B4-BE49-F238E27FC236}">
                    <a16:creationId xmlns:a16="http://schemas.microsoft.com/office/drawing/2014/main" id="{58A3FE65-DFEA-BCC2-0A49-A81E48C15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300">
                <a:extLst>
                  <a:ext uri="{FF2B5EF4-FFF2-40B4-BE49-F238E27FC236}">
                    <a16:creationId xmlns:a16="http://schemas.microsoft.com/office/drawing/2014/main" id="{3936CF40-223C-9833-78E6-C8BA531CD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301">
                <a:extLst>
                  <a:ext uri="{FF2B5EF4-FFF2-40B4-BE49-F238E27FC236}">
                    <a16:creationId xmlns:a16="http://schemas.microsoft.com/office/drawing/2014/main" id="{8F993598-BD9E-1201-3CC8-3CA1AC6A0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302">
                <a:extLst>
                  <a:ext uri="{FF2B5EF4-FFF2-40B4-BE49-F238E27FC236}">
                    <a16:creationId xmlns:a16="http://schemas.microsoft.com/office/drawing/2014/main" id="{81882D33-C387-B0EF-2F34-B139984F4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303">
                <a:extLst>
                  <a:ext uri="{FF2B5EF4-FFF2-40B4-BE49-F238E27FC236}">
                    <a16:creationId xmlns:a16="http://schemas.microsoft.com/office/drawing/2014/main" id="{43F56BFC-EF81-A0CF-3D8B-8F7876F41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304">
                <a:extLst>
                  <a:ext uri="{FF2B5EF4-FFF2-40B4-BE49-F238E27FC236}">
                    <a16:creationId xmlns:a16="http://schemas.microsoft.com/office/drawing/2014/main" id="{0FF231B1-FD97-8E86-3A57-1A82424EA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305">
                <a:extLst>
                  <a:ext uri="{FF2B5EF4-FFF2-40B4-BE49-F238E27FC236}">
                    <a16:creationId xmlns:a16="http://schemas.microsoft.com/office/drawing/2014/main" id="{D28AE681-4D61-FF63-EFDB-3F6BB1421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306">
                <a:extLst>
                  <a:ext uri="{FF2B5EF4-FFF2-40B4-BE49-F238E27FC236}">
                    <a16:creationId xmlns:a16="http://schemas.microsoft.com/office/drawing/2014/main" id="{6864AA72-F2E7-533A-3B8F-CF095F9F7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307">
                <a:extLst>
                  <a:ext uri="{FF2B5EF4-FFF2-40B4-BE49-F238E27FC236}">
                    <a16:creationId xmlns:a16="http://schemas.microsoft.com/office/drawing/2014/main" id="{D69A3C7E-461E-3BF4-529E-1C0929EF5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308">
                <a:extLst>
                  <a:ext uri="{FF2B5EF4-FFF2-40B4-BE49-F238E27FC236}">
                    <a16:creationId xmlns:a16="http://schemas.microsoft.com/office/drawing/2014/main" id="{676987D0-B96D-2914-357C-B38281305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309">
                <a:extLst>
                  <a:ext uri="{FF2B5EF4-FFF2-40B4-BE49-F238E27FC236}">
                    <a16:creationId xmlns:a16="http://schemas.microsoft.com/office/drawing/2014/main" id="{B09F4F8C-A719-BFFD-26F4-D3B317577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310">
                <a:extLst>
                  <a:ext uri="{FF2B5EF4-FFF2-40B4-BE49-F238E27FC236}">
                    <a16:creationId xmlns:a16="http://schemas.microsoft.com/office/drawing/2014/main" id="{FC8F80B0-D111-D864-404B-4716304D8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311">
                <a:extLst>
                  <a:ext uri="{FF2B5EF4-FFF2-40B4-BE49-F238E27FC236}">
                    <a16:creationId xmlns:a16="http://schemas.microsoft.com/office/drawing/2014/main" id="{28B7680E-2499-6B09-C325-895EF723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312">
                <a:extLst>
                  <a:ext uri="{FF2B5EF4-FFF2-40B4-BE49-F238E27FC236}">
                    <a16:creationId xmlns:a16="http://schemas.microsoft.com/office/drawing/2014/main" id="{AC60F8F0-E310-4928-93DB-6B66E0B1E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313">
                <a:extLst>
                  <a:ext uri="{FF2B5EF4-FFF2-40B4-BE49-F238E27FC236}">
                    <a16:creationId xmlns:a16="http://schemas.microsoft.com/office/drawing/2014/main" id="{2C890186-9B7D-4DD4-A105-C5AED824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314">
                <a:extLst>
                  <a:ext uri="{FF2B5EF4-FFF2-40B4-BE49-F238E27FC236}">
                    <a16:creationId xmlns:a16="http://schemas.microsoft.com/office/drawing/2014/main" id="{9289BF0B-5850-1DCF-2137-B5EFCF262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315">
                <a:extLst>
                  <a:ext uri="{FF2B5EF4-FFF2-40B4-BE49-F238E27FC236}">
                    <a16:creationId xmlns:a16="http://schemas.microsoft.com/office/drawing/2014/main" id="{AC8C5116-B0A3-1A2F-DEA8-460C4FA70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316">
                <a:extLst>
                  <a:ext uri="{FF2B5EF4-FFF2-40B4-BE49-F238E27FC236}">
                    <a16:creationId xmlns:a16="http://schemas.microsoft.com/office/drawing/2014/main" id="{483FA53A-326F-288C-2773-CBAF4A766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317">
                <a:extLst>
                  <a:ext uri="{FF2B5EF4-FFF2-40B4-BE49-F238E27FC236}">
                    <a16:creationId xmlns:a16="http://schemas.microsoft.com/office/drawing/2014/main" id="{AD86F4DF-B5FA-DBFD-D092-0DCCA0EAF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318">
                <a:extLst>
                  <a:ext uri="{FF2B5EF4-FFF2-40B4-BE49-F238E27FC236}">
                    <a16:creationId xmlns:a16="http://schemas.microsoft.com/office/drawing/2014/main" id="{D152E906-7E01-C586-4A8B-E1027FF7C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319">
                <a:extLst>
                  <a:ext uri="{FF2B5EF4-FFF2-40B4-BE49-F238E27FC236}">
                    <a16:creationId xmlns:a16="http://schemas.microsoft.com/office/drawing/2014/main" id="{EB41CC20-2941-EE51-956D-357ADC9B5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320">
                <a:extLst>
                  <a:ext uri="{FF2B5EF4-FFF2-40B4-BE49-F238E27FC236}">
                    <a16:creationId xmlns:a16="http://schemas.microsoft.com/office/drawing/2014/main" id="{C0FF6E42-EBC2-B63B-3402-F15EAA619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321">
                <a:extLst>
                  <a:ext uri="{FF2B5EF4-FFF2-40B4-BE49-F238E27FC236}">
                    <a16:creationId xmlns:a16="http://schemas.microsoft.com/office/drawing/2014/main" id="{F66D2004-EDFD-5EE1-2475-F3607E3A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22">
                <a:extLst>
                  <a:ext uri="{FF2B5EF4-FFF2-40B4-BE49-F238E27FC236}">
                    <a16:creationId xmlns:a16="http://schemas.microsoft.com/office/drawing/2014/main" id="{978517D1-6D07-47DF-0F27-56775CF6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323">
                <a:extLst>
                  <a:ext uri="{FF2B5EF4-FFF2-40B4-BE49-F238E27FC236}">
                    <a16:creationId xmlns:a16="http://schemas.microsoft.com/office/drawing/2014/main" id="{F9689252-522A-1DE8-0B86-50FFDFB97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324">
                <a:extLst>
                  <a:ext uri="{FF2B5EF4-FFF2-40B4-BE49-F238E27FC236}">
                    <a16:creationId xmlns:a16="http://schemas.microsoft.com/office/drawing/2014/main" id="{51E18066-29E4-B6BE-B346-CAE8E6AF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25">
                <a:extLst>
                  <a:ext uri="{FF2B5EF4-FFF2-40B4-BE49-F238E27FC236}">
                    <a16:creationId xmlns:a16="http://schemas.microsoft.com/office/drawing/2014/main" id="{FDD6336F-FEEE-2218-C081-38AA55F44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26">
                <a:extLst>
                  <a:ext uri="{FF2B5EF4-FFF2-40B4-BE49-F238E27FC236}">
                    <a16:creationId xmlns:a16="http://schemas.microsoft.com/office/drawing/2014/main" id="{56E03E75-63D1-F662-EA6F-B06D34608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27">
                <a:extLst>
                  <a:ext uri="{FF2B5EF4-FFF2-40B4-BE49-F238E27FC236}">
                    <a16:creationId xmlns:a16="http://schemas.microsoft.com/office/drawing/2014/main" id="{FCC6C027-0828-0811-9762-475C373A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28">
                <a:extLst>
                  <a:ext uri="{FF2B5EF4-FFF2-40B4-BE49-F238E27FC236}">
                    <a16:creationId xmlns:a16="http://schemas.microsoft.com/office/drawing/2014/main" id="{872EB93F-999A-C7F0-10C9-2AFF9268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329">
                <a:extLst>
                  <a:ext uri="{FF2B5EF4-FFF2-40B4-BE49-F238E27FC236}">
                    <a16:creationId xmlns:a16="http://schemas.microsoft.com/office/drawing/2014/main" id="{EF420FB4-1283-97C3-E9B8-3FC4B0A5B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330">
                <a:extLst>
                  <a:ext uri="{FF2B5EF4-FFF2-40B4-BE49-F238E27FC236}">
                    <a16:creationId xmlns:a16="http://schemas.microsoft.com/office/drawing/2014/main" id="{5CC39EBC-C57D-1866-63BF-53EEA6500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331">
                <a:extLst>
                  <a:ext uri="{FF2B5EF4-FFF2-40B4-BE49-F238E27FC236}">
                    <a16:creationId xmlns:a16="http://schemas.microsoft.com/office/drawing/2014/main" id="{DD944571-F946-AC80-4C1D-E510C9AAC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332">
                <a:extLst>
                  <a:ext uri="{FF2B5EF4-FFF2-40B4-BE49-F238E27FC236}">
                    <a16:creationId xmlns:a16="http://schemas.microsoft.com/office/drawing/2014/main" id="{1C669DE8-ADCA-66AC-C7FF-B2F55A69B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333">
                <a:extLst>
                  <a:ext uri="{FF2B5EF4-FFF2-40B4-BE49-F238E27FC236}">
                    <a16:creationId xmlns:a16="http://schemas.microsoft.com/office/drawing/2014/main" id="{C8A46E31-0251-A91F-05C6-01A25E1D4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334">
                <a:extLst>
                  <a:ext uri="{FF2B5EF4-FFF2-40B4-BE49-F238E27FC236}">
                    <a16:creationId xmlns:a16="http://schemas.microsoft.com/office/drawing/2014/main" id="{B6E01C17-558D-BA39-8DC5-1B806043A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335">
                <a:extLst>
                  <a:ext uri="{FF2B5EF4-FFF2-40B4-BE49-F238E27FC236}">
                    <a16:creationId xmlns:a16="http://schemas.microsoft.com/office/drawing/2014/main" id="{7AE25452-1FD5-BE70-D959-386C8A9AC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336">
                <a:extLst>
                  <a:ext uri="{FF2B5EF4-FFF2-40B4-BE49-F238E27FC236}">
                    <a16:creationId xmlns:a16="http://schemas.microsoft.com/office/drawing/2014/main" id="{AFBEAC9C-8410-5EFC-2B98-412CD7E65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337">
                <a:extLst>
                  <a:ext uri="{FF2B5EF4-FFF2-40B4-BE49-F238E27FC236}">
                    <a16:creationId xmlns:a16="http://schemas.microsoft.com/office/drawing/2014/main" id="{D2457DFE-FFBC-A8ED-DB7A-03D3ADC18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338">
                <a:extLst>
                  <a:ext uri="{FF2B5EF4-FFF2-40B4-BE49-F238E27FC236}">
                    <a16:creationId xmlns:a16="http://schemas.microsoft.com/office/drawing/2014/main" id="{78D70AC8-5C09-3F55-48F0-351C54219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339">
                <a:extLst>
                  <a:ext uri="{FF2B5EF4-FFF2-40B4-BE49-F238E27FC236}">
                    <a16:creationId xmlns:a16="http://schemas.microsoft.com/office/drawing/2014/main" id="{FC3071FD-13AE-BF39-8603-711270C66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340">
                <a:extLst>
                  <a:ext uri="{FF2B5EF4-FFF2-40B4-BE49-F238E27FC236}">
                    <a16:creationId xmlns:a16="http://schemas.microsoft.com/office/drawing/2014/main" id="{B336A81A-FAE4-8D78-9D1A-F1E9861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341">
                <a:extLst>
                  <a:ext uri="{FF2B5EF4-FFF2-40B4-BE49-F238E27FC236}">
                    <a16:creationId xmlns:a16="http://schemas.microsoft.com/office/drawing/2014/main" id="{928B8064-91BC-D166-5B00-5C5515606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342">
                <a:extLst>
                  <a:ext uri="{FF2B5EF4-FFF2-40B4-BE49-F238E27FC236}">
                    <a16:creationId xmlns:a16="http://schemas.microsoft.com/office/drawing/2014/main" id="{A58A1B23-7E12-E303-1BE6-DA0DEBC9A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43">
                <a:extLst>
                  <a:ext uri="{FF2B5EF4-FFF2-40B4-BE49-F238E27FC236}">
                    <a16:creationId xmlns:a16="http://schemas.microsoft.com/office/drawing/2014/main" id="{EF840990-93C1-5A46-B8F5-C212B30AC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44">
                <a:extLst>
                  <a:ext uri="{FF2B5EF4-FFF2-40B4-BE49-F238E27FC236}">
                    <a16:creationId xmlns:a16="http://schemas.microsoft.com/office/drawing/2014/main" id="{0292B853-D7E1-7F7E-764B-95222B9A6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45">
                <a:extLst>
                  <a:ext uri="{FF2B5EF4-FFF2-40B4-BE49-F238E27FC236}">
                    <a16:creationId xmlns:a16="http://schemas.microsoft.com/office/drawing/2014/main" id="{BDBB47E5-3388-ED75-C9D2-AABC65E59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46">
                <a:extLst>
                  <a:ext uri="{FF2B5EF4-FFF2-40B4-BE49-F238E27FC236}">
                    <a16:creationId xmlns:a16="http://schemas.microsoft.com/office/drawing/2014/main" id="{26D5EB9E-7C13-A30A-FBB7-951E5EF16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47">
                <a:extLst>
                  <a:ext uri="{FF2B5EF4-FFF2-40B4-BE49-F238E27FC236}">
                    <a16:creationId xmlns:a16="http://schemas.microsoft.com/office/drawing/2014/main" id="{46C30107-5A34-D2EE-68AB-4E3EEBD7C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48">
                <a:extLst>
                  <a:ext uri="{FF2B5EF4-FFF2-40B4-BE49-F238E27FC236}">
                    <a16:creationId xmlns:a16="http://schemas.microsoft.com/office/drawing/2014/main" id="{50BC8298-8F3D-7E57-2D53-C12C0768A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49">
                <a:extLst>
                  <a:ext uri="{FF2B5EF4-FFF2-40B4-BE49-F238E27FC236}">
                    <a16:creationId xmlns:a16="http://schemas.microsoft.com/office/drawing/2014/main" id="{BA08F807-474C-CAC6-9877-761E65DE4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50">
                <a:extLst>
                  <a:ext uri="{FF2B5EF4-FFF2-40B4-BE49-F238E27FC236}">
                    <a16:creationId xmlns:a16="http://schemas.microsoft.com/office/drawing/2014/main" id="{87536744-8BC0-BAC2-4643-42BC44479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51">
                <a:extLst>
                  <a:ext uri="{FF2B5EF4-FFF2-40B4-BE49-F238E27FC236}">
                    <a16:creationId xmlns:a16="http://schemas.microsoft.com/office/drawing/2014/main" id="{666D5F00-ADC4-B50A-14D9-9A607064F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52">
                <a:extLst>
                  <a:ext uri="{FF2B5EF4-FFF2-40B4-BE49-F238E27FC236}">
                    <a16:creationId xmlns:a16="http://schemas.microsoft.com/office/drawing/2014/main" id="{6930590F-F6E1-C971-61EE-02071BC94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353">
                <a:extLst>
                  <a:ext uri="{FF2B5EF4-FFF2-40B4-BE49-F238E27FC236}">
                    <a16:creationId xmlns:a16="http://schemas.microsoft.com/office/drawing/2014/main" id="{4F9F7089-2147-7230-ECA9-477CAD4F8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54">
                <a:extLst>
                  <a:ext uri="{FF2B5EF4-FFF2-40B4-BE49-F238E27FC236}">
                    <a16:creationId xmlns:a16="http://schemas.microsoft.com/office/drawing/2014/main" id="{C8403369-911B-3154-3D32-BCC9406B2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55">
                <a:extLst>
                  <a:ext uri="{FF2B5EF4-FFF2-40B4-BE49-F238E27FC236}">
                    <a16:creationId xmlns:a16="http://schemas.microsoft.com/office/drawing/2014/main" id="{5B33CF35-F283-00F5-B28F-AA415A33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56">
                <a:extLst>
                  <a:ext uri="{FF2B5EF4-FFF2-40B4-BE49-F238E27FC236}">
                    <a16:creationId xmlns:a16="http://schemas.microsoft.com/office/drawing/2014/main" id="{56C5AB29-BBFE-ABE4-625D-FF5C538E6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57">
                <a:extLst>
                  <a:ext uri="{FF2B5EF4-FFF2-40B4-BE49-F238E27FC236}">
                    <a16:creationId xmlns:a16="http://schemas.microsoft.com/office/drawing/2014/main" id="{3C90FA4C-616B-63D8-DF50-045207A9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58">
                <a:extLst>
                  <a:ext uri="{FF2B5EF4-FFF2-40B4-BE49-F238E27FC236}">
                    <a16:creationId xmlns:a16="http://schemas.microsoft.com/office/drawing/2014/main" id="{769AA237-D4A6-DF44-5793-9D4F69D0D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218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59">
                <a:extLst>
                  <a:ext uri="{FF2B5EF4-FFF2-40B4-BE49-F238E27FC236}">
                    <a16:creationId xmlns:a16="http://schemas.microsoft.com/office/drawing/2014/main" id="{9344BFFF-B356-2C47-D3BD-616C1662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18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60">
                <a:extLst>
                  <a:ext uri="{FF2B5EF4-FFF2-40B4-BE49-F238E27FC236}">
                    <a16:creationId xmlns:a16="http://schemas.microsoft.com/office/drawing/2014/main" id="{969E26E3-A45F-8CDD-C0EE-16CAE0127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61">
                <a:extLst>
                  <a:ext uri="{FF2B5EF4-FFF2-40B4-BE49-F238E27FC236}">
                    <a16:creationId xmlns:a16="http://schemas.microsoft.com/office/drawing/2014/main" id="{ED47F36A-5224-16D2-49D0-206CF065C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62">
                <a:extLst>
                  <a:ext uri="{FF2B5EF4-FFF2-40B4-BE49-F238E27FC236}">
                    <a16:creationId xmlns:a16="http://schemas.microsoft.com/office/drawing/2014/main" id="{5B80F5BC-B895-C1EB-B803-5AFECE56D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63">
                <a:extLst>
                  <a:ext uri="{FF2B5EF4-FFF2-40B4-BE49-F238E27FC236}">
                    <a16:creationId xmlns:a16="http://schemas.microsoft.com/office/drawing/2014/main" id="{DB2EF425-1C45-FB57-ECC1-9BAB9D3DE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64">
                <a:extLst>
                  <a:ext uri="{FF2B5EF4-FFF2-40B4-BE49-F238E27FC236}">
                    <a16:creationId xmlns:a16="http://schemas.microsoft.com/office/drawing/2014/main" id="{2B3C1AD8-E64E-4F4F-F7B5-5ABD97EBC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65">
                <a:extLst>
                  <a:ext uri="{FF2B5EF4-FFF2-40B4-BE49-F238E27FC236}">
                    <a16:creationId xmlns:a16="http://schemas.microsoft.com/office/drawing/2014/main" id="{FB252661-50B3-9773-CDC2-87D4BBCBB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66">
                <a:extLst>
                  <a:ext uri="{FF2B5EF4-FFF2-40B4-BE49-F238E27FC236}">
                    <a16:creationId xmlns:a16="http://schemas.microsoft.com/office/drawing/2014/main" id="{2618C987-4263-7507-0DF0-0F108BB87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67">
                <a:extLst>
                  <a:ext uri="{FF2B5EF4-FFF2-40B4-BE49-F238E27FC236}">
                    <a16:creationId xmlns:a16="http://schemas.microsoft.com/office/drawing/2014/main" id="{1A45EB4A-7086-C531-31AC-ED71179B3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368">
                <a:extLst>
                  <a:ext uri="{FF2B5EF4-FFF2-40B4-BE49-F238E27FC236}">
                    <a16:creationId xmlns:a16="http://schemas.microsoft.com/office/drawing/2014/main" id="{D49441DC-98B0-3B79-0EAD-43373B524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369">
                <a:extLst>
                  <a:ext uri="{FF2B5EF4-FFF2-40B4-BE49-F238E27FC236}">
                    <a16:creationId xmlns:a16="http://schemas.microsoft.com/office/drawing/2014/main" id="{A90C06D7-2104-7AE8-490D-CF500353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370">
                <a:extLst>
                  <a:ext uri="{FF2B5EF4-FFF2-40B4-BE49-F238E27FC236}">
                    <a16:creationId xmlns:a16="http://schemas.microsoft.com/office/drawing/2014/main" id="{6CA4522F-012F-E5AD-9C89-4E7CB199A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371">
                <a:extLst>
                  <a:ext uri="{FF2B5EF4-FFF2-40B4-BE49-F238E27FC236}">
                    <a16:creationId xmlns:a16="http://schemas.microsoft.com/office/drawing/2014/main" id="{654F4967-410C-3F5F-1A50-DCAC38ECD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372">
                <a:extLst>
                  <a:ext uri="{FF2B5EF4-FFF2-40B4-BE49-F238E27FC236}">
                    <a16:creationId xmlns:a16="http://schemas.microsoft.com/office/drawing/2014/main" id="{6E3121C8-00DE-1B6E-D8CC-65E0C35ED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373">
                <a:extLst>
                  <a:ext uri="{FF2B5EF4-FFF2-40B4-BE49-F238E27FC236}">
                    <a16:creationId xmlns:a16="http://schemas.microsoft.com/office/drawing/2014/main" id="{7453E61D-273C-4792-A68B-84E79F6D0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374">
                <a:extLst>
                  <a:ext uri="{FF2B5EF4-FFF2-40B4-BE49-F238E27FC236}">
                    <a16:creationId xmlns:a16="http://schemas.microsoft.com/office/drawing/2014/main" id="{6A3F859F-8FC8-2413-BED6-B5A976B8A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375">
                <a:extLst>
                  <a:ext uri="{FF2B5EF4-FFF2-40B4-BE49-F238E27FC236}">
                    <a16:creationId xmlns:a16="http://schemas.microsoft.com/office/drawing/2014/main" id="{3BADB8E8-317F-A742-3619-241B8B751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376">
                <a:extLst>
                  <a:ext uri="{FF2B5EF4-FFF2-40B4-BE49-F238E27FC236}">
                    <a16:creationId xmlns:a16="http://schemas.microsoft.com/office/drawing/2014/main" id="{576F8155-C60D-5D7C-3E28-EC4AAE8D7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377">
                <a:extLst>
                  <a:ext uri="{FF2B5EF4-FFF2-40B4-BE49-F238E27FC236}">
                    <a16:creationId xmlns:a16="http://schemas.microsoft.com/office/drawing/2014/main" id="{819F33EB-0A3F-5835-3791-C5FBF8516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378">
                <a:extLst>
                  <a:ext uri="{FF2B5EF4-FFF2-40B4-BE49-F238E27FC236}">
                    <a16:creationId xmlns:a16="http://schemas.microsoft.com/office/drawing/2014/main" id="{AF2AF682-1818-B49F-7548-FF6821EBC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379">
                <a:extLst>
                  <a:ext uri="{FF2B5EF4-FFF2-40B4-BE49-F238E27FC236}">
                    <a16:creationId xmlns:a16="http://schemas.microsoft.com/office/drawing/2014/main" id="{D5B5B84C-A901-B1EB-F1D1-A94388F52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380">
                <a:extLst>
                  <a:ext uri="{FF2B5EF4-FFF2-40B4-BE49-F238E27FC236}">
                    <a16:creationId xmlns:a16="http://schemas.microsoft.com/office/drawing/2014/main" id="{5F025A04-B93F-F03D-049F-823F2EF9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381">
                <a:extLst>
                  <a:ext uri="{FF2B5EF4-FFF2-40B4-BE49-F238E27FC236}">
                    <a16:creationId xmlns:a16="http://schemas.microsoft.com/office/drawing/2014/main" id="{11D9CEA8-3D0C-A2CB-33AF-203BF01FB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382">
                <a:extLst>
                  <a:ext uri="{FF2B5EF4-FFF2-40B4-BE49-F238E27FC236}">
                    <a16:creationId xmlns:a16="http://schemas.microsoft.com/office/drawing/2014/main" id="{8D3AC429-9636-232E-2D0F-14CD76EF8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383">
                <a:extLst>
                  <a:ext uri="{FF2B5EF4-FFF2-40B4-BE49-F238E27FC236}">
                    <a16:creationId xmlns:a16="http://schemas.microsoft.com/office/drawing/2014/main" id="{45629D8B-DE35-D08C-8D80-0FDA2328B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384">
                <a:extLst>
                  <a:ext uri="{FF2B5EF4-FFF2-40B4-BE49-F238E27FC236}">
                    <a16:creationId xmlns:a16="http://schemas.microsoft.com/office/drawing/2014/main" id="{F3A55AC9-F478-5794-58F2-764D61A6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385">
                <a:extLst>
                  <a:ext uri="{FF2B5EF4-FFF2-40B4-BE49-F238E27FC236}">
                    <a16:creationId xmlns:a16="http://schemas.microsoft.com/office/drawing/2014/main" id="{BADB8595-1DD3-35D9-BA5C-8EE6CF23B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386">
                <a:extLst>
                  <a:ext uri="{FF2B5EF4-FFF2-40B4-BE49-F238E27FC236}">
                    <a16:creationId xmlns:a16="http://schemas.microsoft.com/office/drawing/2014/main" id="{D4714020-DD2C-E5F0-B3A8-740837AF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387">
                <a:extLst>
                  <a:ext uri="{FF2B5EF4-FFF2-40B4-BE49-F238E27FC236}">
                    <a16:creationId xmlns:a16="http://schemas.microsoft.com/office/drawing/2014/main" id="{D0265F78-435A-912E-8381-127AC6028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388">
                <a:extLst>
                  <a:ext uri="{FF2B5EF4-FFF2-40B4-BE49-F238E27FC236}">
                    <a16:creationId xmlns:a16="http://schemas.microsoft.com/office/drawing/2014/main" id="{45BB648D-A3FB-7C36-333D-1EC8B3E7C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389">
                <a:extLst>
                  <a:ext uri="{FF2B5EF4-FFF2-40B4-BE49-F238E27FC236}">
                    <a16:creationId xmlns:a16="http://schemas.microsoft.com/office/drawing/2014/main" id="{A8FE1D13-B50E-E529-44C8-11004EC49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390">
                <a:extLst>
                  <a:ext uri="{FF2B5EF4-FFF2-40B4-BE49-F238E27FC236}">
                    <a16:creationId xmlns:a16="http://schemas.microsoft.com/office/drawing/2014/main" id="{85B20C83-BEA9-32C2-2875-6F8F8E05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391">
                <a:extLst>
                  <a:ext uri="{FF2B5EF4-FFF2-40B4-BE49-F238E27FC236}">
                    <a16:creationId xmlns:a16="http://schemas.microsoft.com/office/drawing/2014/main" id="{B911B8EA-4053-0E01-1134-943F06B67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392">
                <a:extLst>
                  <a:ext uri="{FF2B5EF4-FFF2-40B4-BE49-F238E27FC236}">
                    <a16:creationId xmlns:a16="http://schemas.microsoft.com/office/drawing/2014/main" id="{30242ABF-A657-31A3-42D6-56A78D20F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393">
                <a:extLst>
                  <a:ext uri="{FF2B5EF4-FFF2-40B4-BE49-F238E27FC236}">
                    <a16:creationId xmlns:a16="http://schemas.microsoft.com/office/drawing/2014/main" id="{ACD13D64-AAB5-0A1F-4473-72D0B7A7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394">
                <a:extLst>
                  <a:ext uri="{FF2B5EF4-FFF2-40B4-BE49-F238E27FC236}">
                    <a16:creationId xmlns:a16="http://schemas.microsoft.com/office/drawing/2014/main" id="{DAF04C7F-44C3-CD76-469A-5AA5A7C8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395">
                <a:extLst>
                  <a:ext uri="{FF2B5EF4-FFF2-40B4-BE49-F238E27FC236}">
                    <a16:creationId xmlns:a16="http://schemas.microsoft.com/office/drawing/2014/main" id="{0290AE38-498F-AC9E-F616-AFDDF202E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396">
                <a:extLst>
                  <a:ext uri="{FF2B5EF4-FFF2-40B4-BE49-F238E27FC236}">
                    <a16:creationId xmlns:a16="http://schemas.microsoft.com/office/drawing/2014/main" id="{EDECB0E1-7AAA-7F54-B756-F3EA9B4D8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397">
                <a:extLst>
                  <a:ext uri="{FF2B5EF4-FFF2-40B4-BE49-F238E27FC236}">
                    <a16:creationId xmlns:a16="http://schemas.microsoft.com/office/drawing/2014/main" id="{4838D4B8-91A5-3E20-ACCC-94F0E4509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398">
                <a:extLst>
                  <a:ext uri="{FF2B5EF4-FFF2-40B4-BE49-F238E27FC236}">
                    <a16:creationId xmlns:a16="http://schemas.microsoft.com/office/drawing/2014/main" id="{BA14C525-5E13-9912-F6B1-EBBFFD7AF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399">
                <a:extLst>
                  <a:ext uri="{FF2B5EF4-FFF2-40B4-BE49-F238E27FC236}">
                    <a16:creationId xmlns:a16="http://schemas.microsoft.com/office/drawing/2014/main" id="{785F15C5-FDCC-3334-6B79-B75A92850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400">
                <a:extLst>
                  <a:ext uri="{FF2B5EF4-FFF2-40B4-BE49-F238E27FC236}">
                    <a16:creationId xmlns:a16="http://schemas.microsoft.com/office/drawing/2014/main" id="{1A5552D2-3D78-E677-5E77-07508257F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401">
                <a:extLst>
                  <a:ext uri="{FF2B5EF4-FFF2-40B4-BE49-F238E27FC236}">
                    <a16:creationId xmlns:a16="http://schemas.microsoft.com/office/drawing/2014/main" id="{887E5D49-73BB-83C7-2A75-EB724EDF6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402">
                <a:extLst>
                  <a:ext uri="{FF2B5EF4-FFF2-40B4-BE49-F238E27FC236}">
                    <a16:creationId xmlns:a16="http://schemas.microsoft.com/office/drawing/2014/main" id="{DB496E8D-A527-1DC2-5315-A80C95D95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Rectangle 403">
                <a:extLst>
                  <a:ext uri="{FF2B5EF4-FFF2-40B4-BE49-F238E27FC236}">
                    <a16:creationId xmlns:a16="http://schemas.microsoft.com/office/drawing/2014/main" id="{2444689F-0204-654D-B485-D5AA13F2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404">
                <a:extLst>
                  <a:ext uri="{FF2B5EF4-FFF2-40B4-BE49-F238E27FC236}">
                    <a16:creationId xmlns:a16="http://schemas.microsoft.com/office/drawing/2014/main" id="{DA5A5A26-1EEB-A4A5-CC87-179E02344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Rectangle 405">
                <a:extLst>
                  <a:ext uri="{FF2B5EF4-FFF2-40B4-BE49-F238E27FC236}">
                    <a16:creationId xmlns:a16="http://schemas.microsoft.com/office/drawing/2014/main" id="{07C4638F-D4E0-D702-E258-DF46DEE5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C2C325B4-AB12-E496-6204-8D37AB812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" y="1676"/>
              <a:ext cx="851" cy="467"/>
              <a:chOff x="3037" y="1676"/>
              <a:chExt cx="851" cy="467"/>
            </a:xfrm>
          </p:grpSpPr>
          <p:sp>
            <p:nvSpPr>
              <p:cNvPr id="199" name="Rectangle 407">
                <a:extLst>
                  <a:ext uri="{FF2B5EF4-FFF2-40B4-BE49-F238E27FC236}">
                    <a16:creationId xmlns:a16="http://schemas.microsoft.com/office/drawing/2014/main" id="{0B062726-E05A-86B0-2ACA-5FAF305E0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408">
                <a:extLst>
                  <a:ext uri="{FF2B5EF4-FFF2-40B4-BE49-F238E27FC236}">
                    <a16:creationId xmlns:a16="http://schemas.microsoft.com/office/drawing/2014/main" id="{9B9008D2-50F9-4DEE-2DBE-C30B2BB0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409">
                <a:extLst>
                  <a:ext uri="{FF2B5EF4-FFF2-40B4-BE49-F238E27FC236}">
                    <a16:creationId xmlns:a16="http://schemas.microsoft.com/office/drawing/2014/main" id="{26996554-BE59-91D2-4E0F-21C0A7A3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410">
                <a:extLst>
                  <a:ext uri="{FF2B5EF4-FFF2-40B4-BE49-F238E27FC236}">
                    <a16:creationId xmlns:a16="http://schemas.microsoft.com/office/drawing/2014/main" id="{72B0EB44-4394-E8DE-607B-2F67D9BA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411">
                <a:extLst>
                  <a:ext uri="{FF2B5EF4-FFF2-40B4-BE49-F238E27FC236}">
                    <a16:creationId xmlns:a16="http://schemas.microsoft.com/office/drawing/2014/main" id="{72CD20AB-8134-B164-1660-BE63A45F2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412">
                <a:extLst>
                  <a:ext uri="{FF2B5EF4-FFF2-40B4-BE49-F238E27FC236}">
                    <a16:creationId xmlns:a16="http://schemas.microsoft.com/office/drawing/2014/main" id="{053D3028-91A9-D351-FB0A-AAC2F8300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413">
                <a:extLst>
                  <a:ext uri="{FF2B5EF4-FFF2-40B4-BE49-F238E27FC236}">
                    <a16:creationId xmlns:a16="http://schemas.microsoft.com/office/drawing/2014/main" id="{FC1DBDEE-AE0B-813D-4B02-8A796BF3C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414">
                <a:extLst>
                  <a:ext uri="{FF2B5EF4-FFF2-40B4-BE49-F238E27FC236}">
                    <a16:creationId xmlns:a16="http://schemas.microsoft.com/office/drawing/2014/main" id="{7C9567D4-287A-8615-A5BB-346741979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415">
                <a:extLst>
                  <a:ext uri="{FF2B5EF4-FFF2-40B4-BE49-F238E27FC236}">
                    <a16:creationId xmlns:a16="http://schemas.microsoft.com/office/drawing/2014/main" id="{5686EF40-9873-E9D6-2010-347AA3326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416">
                <a:extLst>
                  <a:ext uri="{FF2B5EF4-FFF2-40B4-BE49-F238E27FC236}">
                    <a16:creationId xmlns:a16="http://schemas.microsoft.com/office/drawing/2014/main" id="{4CC66336-A3A1-FDE8-7519-01BB2A1B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417">
                <a:extLst>
                  <a:ext uri="{FF2B5EF4-FFF2-40B4-BE49-F238E27FC236}">
                    <a16:creationId xmlns:a16="http://schemas.microsoft.com/office/drawing/2014/main" id="{42570940-DFA1-74CB-343E-A28A16B7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418">
                <a:extLst>
                  <a:ext uri="{FF2B5EF4-FFF2-40B4-BE49-F238E27FC236}">
                    <a16:creationId xmlns:a16="http://schemas.microsoft.com/office/drawing/2014/main" id="{0C38E4B3-CEE0-9DF1-F12F-5ED3C1A7E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419">
                <a:extLst>
                  <a:ext uri="{FF2B5EF4-FFF2-40B4-BE49-F238E27FC236}">
                    <a16:creationId xmlns:a16="http://schemas.microsoft.com/office/drawing/2014/main" id="{84FE126E-DE42-CBC7-28B9-AA8F292B8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420">
                <a:extLst>
                  <a:ext uri="{FF2B5EF4-FFF2-40B4-BE49-F238E27FC236}">
                    <a16:creationId xmlns:a16="http://schemas.microsoft.com/office/drawing/2014/main" id="{4408D907-9E74-DFD0-9BC4-E6F3310F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421">
                <a:extLst>
                  <a:ext uri="{FF2B5EF4-FFF2-40B4-BE49-F238E27FC236}">
                    <a16:creationId xmlns:a16="http://schemas.microsoft.com/office/drawing/2014/main" id="{511F6538-E6A4-E346-C22B-293C769BA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422">
                <a:extLst>
                  <a:ext uri="{FF2B5EF4-FFF2-40B4-BE49-F238E27FC236}">
                    <a16:creationId xmlns:a16="http://schemas.microsoft.com/office/drawing/2014/main" id="{CF2B8786-CD8E-34CF-A6AA-BBB70304B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423">
                <a:extLst>
                  <a:ext uri="{FF2B5EF4-FFF2-40B4-BE49-F238E27FC236}">
                    <a16:creationId xmlns:a16="http://schemas.microsoft.com/office/drawing/2014/main" id="{EFB14BC0-090A-3DE2-0377-1E9AD6AF2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424">
                <a:extLst>
                  <a:ext uri="{FF2B5EF4-FFF2-40B4-BE49-F238E27FC236}">
                    <a16:creationId xmlns:a16="http://schemas.microsoft.com/office/drawing/2014/main" id="{BC291011-2EBE-201A-22A7-F516E1220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425">
                <a:extLst>
                  <a:ext uri="{FF2B5EF4-FFF2-40B4-BE49-F238E27FC236}">
                    <a16:creationId xmlns:a16="http://schemas.microsoft.com/office/drawing/2014/main" id="{FBD29C9C-6B98-7C1C-CC0A-8B6813357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426">
                <a:extLst>
                  <a:ext uri="{FF2B5EF4-FFF2-40B4-BE49-F238E27FC236}">
                    <a16:creationId xmlns:a16="http://schemas.microsoft.com/office/drawing/2014/main" id="{69A3CE2A-01E0-2C13-52B0-90DBDC687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27">
                <a:extLst>
                  <a:ext uri="{FF2B5EF4-FFF2-40B4-BE49-F238E27FC236}">
                    <a16:creationId xmlns:a16="http://schemas.microsoft.com/office/drawing/2014/main" id="{F4073F9E-BB89-C415-C112-886F04435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28">
                <a:extLst>
                  <a:ext uri="{FF2B5EF4-FFF2-40B4-BE49-F238E27FC236}">
                    <a16:creationId xmlns:a16="http://schemas.microsoft.com/office/drawing/2014/main" id="{83769A6C-373E-BCBE-4856-779CCAF31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29">
                <a:extLst>
                  <a:ext uri="{FF2B5EF4-FFF2-40B4-BE49-F238E27FC236}">
                    <a16:creationId xmlns:a16="http://schemas.microsoft.com/office/drawing/2014/main" id="{C0109492-66C1-07FB-F72A-20F4AEFB4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430">
                <a:extLst>
                  <a:ext uri="{FF2B5EF4-FFF2-40B4-BE49-F238E27FC236}">
                    <a16:creationId xmlns:a16="http://schemas.microsoft.com/office/drawing/2014/main" id="{C331E51E-0355-2EFD-C186-67A259CB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431">
                <a:extLst>
                  <a:ext uri="{FF2B5EF4-FFF2-40B4-BE49-F238E27FC236}">
                    <a16:creationId xmlns:a16="http://schemas.microsoft.com/office/drawing/2014/main" id="{2F0F70A8-4B54-97EC-8B13-D4663D68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432">
                <a:extLst>
                  <a:ext uri="{FF2B5EF4-FFF2-40B4-BE49-F238E27FC236}">
                    <a16:creationId xmlns:a16="http://schemas.microsoft.com/office/drawing/2014/main" id="{5AC20958-D7A6-C240-AFE0-E5D2BDFA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433">
                <a:extLst>
                  <a:ext uri="{FF2B5EF4-FFF2-40B4-BE49-F238E27FC236}">
                    <a16:creationId xmlns:a16="http://schemas.microsoft.com/office/drawing/2014/main" id="{A8B7BB8D-6F85-381B-F7D6-05E62EC1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434">
                <a:extLst>
                  <a:ext uri="{FF2B5EF4-FFF2-40B4-BE49-F238E27FC236}">
                    <a16:creationId xmlns:a16="http://schemas.microsoft.com/office/drawing/2014/main" id="{0E2262B8-C6D8-EE69-E9CA-8FAC63F71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435">
                <a:extLst>
                  <a:ext uri="{FF2B5EF4-FFF2-40B4-BE49-F238E27FC236}">
                    <a16:creationId xmlns:a16="http://schemas.microsoft.com/office/drawing/2014/main" id="{6FD139E2-7ED2-EA78-3337-12177F3EC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36">
                <a:extLst>
                  <a:ext uri="{FF2B5EF4-FFF2-40B4-BE49-F238E27FC236}">
                    <a16:creationId xmlns:a16="http://schemas.microsoft.com/office/drawing/2014/main" id="{4907B592-3F29-6978-4270-F5E3BA28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437">
                <a:extLst>
                  <a:ext uri="{FF2B5EF4-FFF2-40B4-BE49-F238E27FC236}">
                    <a16:creationId xmlns:a16="http://schemas.microsoft.com/office/drawing/2014/main" id="{2C877E11-01E2-E1C3-912A-F0A5606D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438">
                <a:extLst>
                  <a:ext uri="{FF2B5EF4-FFF2-40B4-BE49-F238E27FC236}">
                    <a16:creationId xmlns:a16="http://schemas.microsoft.com/office/drawing/2014/main" id="{F49FFAE2-B6ED-2317-BC4D-221C9E890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39">
                <a:extLst>
                  <a:ext uri="{FF2B5EF4-FFF2-40B4-BE49-F238E27FC236}">
                    <a16:creationId xmlns:a16="http://schemas.microsoft.com/office/drawing/2014/main" id="{D4A502B8-1F38-E990-514D-C7D813758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40">
                <a:extLst>
                  <a:ext uri="{FF2B5EF4-FFF2-40B4-BE49-F238E27FC236}">
                    <a16:creationId xmlns:a16="http://schemas.microsoft.com/office/drawing/2014/main" id="{758DEF21-F0C9-226A-A900-7141E09D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41">
                <a:extLst>
                  <a:ext uri="{FF2B5EF4-FFF2-40B4-BE49-F238E27FC236}">
                    <a16:creationId xmlns:a16="http://schemas.microsoft.com/office/drawing/2014/main" id="{63DBC79B-E393-34FA-0CA1-B2A39E4A5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42">
                <a:extLst>
                  <a:ext uri="{FF2B5EF4-FFF2-40B4-BE49-F238E27FC236}">
                    <a16:creationId xmlns:a16="http://schemas.microsoft.com/office/drawing/2014/main" id="{2068970C-1D16-71C4-053C-787AF748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43">
                <a:extLst>
                  <a:ext uri="{FF2B5EF4-FFF2-40B4-BE49-F238E27FC236}">
                    <a16:creationId xmlns:a16="http://schemas.microsoft.com/office/drawing/2014/main" id="{B1CA6375-ED8A-EC81-25A1-3C4FDA232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44">
                <a:extLst>
                  <a:ext uri="{FF2B5EF4-FFF2-40B4-BE49-F238E27FC236}">
                    <a16:creationId xmlns:a16="http://schemas.microsoft.com/office/drawing/2014/main" id="{E6841513-DA4A-1E6D-0860-775726775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445">
                <a:extLst>
                  <a:ext uri="{FF2B5EF4-FFF2-40B4-BE49-F238E27FC236}">
                    <a16:creationId xmlns:a16="http://schemas.microsoft.com/office/drawing/2014/main" id="{4C5D4132-6381-E227-7A67-181D0FD77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446">
                <a:extLst>
                  <a:ext uri="{FF2B5EF4-FFF2-40B4-BE49-F238E27FC236}">
                    <a16:creationId xmlns:a16="http://schemas.microsoft.com/office/drawing/2014/main" id="{B9665E5B-CF4C-38C5-6154-C6A7A1705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447">
                <a:extLst>
                  <a:ext uri="{FF2B5EF4-FFF2-40B4-BE49-F238E27FC236}">
                    <a16:creationId xmlns:a16="http://schemas.microsoft.com/office/drawing/2014/main" id="{FAA0FC53-2759-0F16-4456-36F92ECEF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448">
                <a:extLst>
                  <a:ext uri="{FF2B5EF4-FFF2-40B4-BE49-F238E27FC236}">
                    <a16:creationId xmlns:a16="http://schemas.microsoft.com/office/drawing/2014/main" id="{05CC66A3-C4FB-356B-A06D-0CA1C2D80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449">
                <a:extLst>
                  <a:ext uri="{FF2B5EF4-FFF2-40B4-BE49-F238E27FC236}">
                    <a16:creationId xmlns:a16="http://schemas.microsoft.com/office/drawing/2014/main" id="{330739C1-005F-014B-7329-FB7A74C5B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450">
                <a:extLst>
                  <a:ext uri="{FF2B5EF4-FFF2-40B4-BE49-F238E27FC236}">
                    <a16:creationId xmlns:a16="http://schemas.microsoft.com/office/drawing/2014/main" id="{8409B39B-242D-4E31-740F-6347D180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451">
                <a:extLst>
                  <a:ext uri="{FF2B5EF4-FFF2-40B4-BE49-F238E27FC236}">
                    <a16:creationId xmlns:a16="http://schemas.microsoft.com/office/drawing/2014/main" id="{9ADC772E-9128-B36F-64AF-0703AFF4C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452">
                <a:extLst>
                  <a:ext uri="{FF2B5EF4-FFF2-40B4-BE49-F238E27FC236}">
                    <a16:creationId xmlns:a16="http://schemas.microsoft.com/office/drawing/2014/main" id="{FE1BF975-5E52-9714-469B-776839870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453">
                <a:extLst>
                  <a:ext uri="{FF2B5EF4-FFF2-40B4-BE49-F238E27FC236}">
                    <a16:creationId xmlns:a16="http://schemas.microsoft.com/office/drawing/2014/main" id="{BC627A0B-64B0-410F-DBD0-945D23610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454">
                <a:extLst>
                  <a:ext uri="{FF2B5EF4-FFF2-40B4-BE49-F238E27FC236}">
                    <a16:creationId xmlns:a16="http://schemas.microsoft.com/office/drawing/2014/main" id="{7E9C4FCE-593A-E1B1-8905-EEF7BBC9A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455">
                <a:extLst>
                  <a:ext uri="{FF2B5EF4-FFF2-40B4-BE49-F238E27FC236}">
                    <a16:creationId xmlns:a16="http://schemas.microsoft.com/office/drawing/2014/main" id="{437B4099-000C-E091-A6F1-54B7B013B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56">
                <a:extLst>
                  <a:ext uri="{FF2B5EF4-FFF2-40B4-BE49-F238E27FC236}">
                    <a16:creationId xmlns:a16="http://schemas.microsoft.com/office/drawing/2014/main" id="{90F35C8F-5AFF-9FBB-A366-75A15D288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457">
                <a:extLst>
                  <a:ext uri="{FF2B5EF4-FFF2-40B4-BE49-F238E27FC236}">
                    <a16:creationId xmlns:a16="http://schemas.microsoft.com/office/drawing/2014/main" id="{9BF07E4D-38CC-1142-5039-55603F985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458">
                <a:extLst>
                  <a:ext uri="{FF2B5EF4-FFF2-40B4-BE49-F238E27FC236}">
                    <a16:creationId xmlns:a16="http://schemas.microsoft.com/office/drawing/2014/main" id="{DC600F34-B2BB-B0C1-EA59-236F75D90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459">
                <a:extLst>
                  <a:ext uri="{FF2B5EF4-FFF2-40B4-BE49-F238E27FC236}">
                    <a16:creationId xmlns:a16="http://schemas.microsoft.com/office/drawing/2014/main" id="{4465B421-CEE4-5AF2-32E7-6C89DFC18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460">
                <a:extLst>
                  <a:ext uri="{FF2B5EF4-FFF2-40B4-BE49-F238E27FC236}">
                    <a16:creationId xmlns:a16="http://schemas.microsoft.com/office/drawing/2014/main" id="{8488F075-6D2E-C74C-6D07-A99AEF89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461">
                <a:extLst>
                  <a:ext uri="{FF2B5EF4-FFF2-40B4-BE49-F238E27FC236}">
                    <a16:creationId xmlns:a16="http://schemas.microsoft.com/office/drawing/2014/main" id="{A78C6CEE-95DC-058F-87E1-844DE3A8A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462">
                <a:extLst>
                  <a:ext uri="{FF2B5EF4-FFF2-40B4-BE49-F238E27FC236}">
                    <a16:creationId xmlns:a16="http://schemas.microsoft.com/office/drawing/2014/main" id="{D7BC7A28-B9AF-C6B7-9F0C-C29995B5A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463">
                <a:extLst>
                  <a:ext uri="{FF2B5EF4-FFF2-40B4-BE49-F238E27FC236}">
                    <a16:creationId xmlns:a16="http://schemas.microsoft.com/office/drawing/2014/main" id="{08C8E275-2D84-0078-B792-59CFB1A0F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464">
                <a:extLst>
                  <a:ext uri="{FF2B5EF4-FFF2-40B4-BE49-F238E27FC236}">
                    <a16:creationId xmlns:a16="http://schemas.microsoft.com/office/drawing/2014/main" id="{436BB185-C4D5-2A3F-283E-F5E5D497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65">
                <a:extLst>
                  <a:ext uri="{FF2B5EF4-FFF2-40B4-BE49-F238E27FC236}">
                    <a16:creationId xmlns:a16="http://schemas.microsoft.com/office/drawing/2014/main" id="{5FAB7B94-1696-3784-8AFC-446B56E93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466">
                <a:extLst>
                  <a:ext uri="{FF2B5EF4-FFF2-40B4-BE49-F238E27FC236}">
                    <a16:creationId xmlns:a16="http://schemas.microsoft.com/office/drawing/2014/main" id="{C5464E7B-67B9-43F5-9C9A-408499F48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467">
                <a:extLst>
                  <a:ext uri="{FF2B5EF4-FFF2-40B4-BE49-F238E27FC236}">
                    <a16:creationId xmlns:a16="http://schemas.microsoft.com/office/drawing/2014/main" id="{E446067B-247B-AA3E-7A14-41570146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68">
                <a:extLst>
                  <a:ext uri="{FF2B5EF4-FFF2-40B4-BE49-F238E27FC236}">
                    <a16:creationId xmlns:a16="http://schemas.microsoft.com/office/drawing/2014/main" id="{D021BABD-3F0C-188B-CE21-41F6B22EF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469">
                <a:extLst>
                  <a:ext uri="{FF2B5EF4-FFF2-40B4-BE49-F238E27FC236}">
                    <a16:creationId xmlns:a16="http://schemas.microsoft.com/office/drawing/2014/main" id="{67233A84-C9CB-190C-2B02-0D1EC32F3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470">
                <a:extLst>
                  <a:ext uri="{FF2B5EF4-FFF2-40B4-BE49-F238E27FC236}">
                    <a16:creationId xmlns:a16="http://schemas.microsoft.com/office/drawing/2014/main" id="{3E075730-FCB8-AC7B-1FBD-2A73B641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471">
                <a:extLst>
                  <a:ext uri="{FF2B5EF4-FFF2-40B4-BE49-F238E27FC236}">
                    <a16:creationId xmlns:a16="http://schemas.microsoft.com/office/drawing/2014/main" id="{D3A20B1B-87EB-8C8D-ABCD-B2420F9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472">
                <a:extLst>
                  <a:ext uri="{FF2B5EF4-FFF2-40B4-BE49-F238E27FC236}">
                    <a16:creationId xmlns:a16="http://schemas.microsoft.com/office/drawing/2014/main" id="{E64963E1-D47D-819C-B5EF-05FB1189D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473">
                <a:extLst>
                  <a:ext uri="{FF2B5EF4-FFF2-40B4-BE49-F238E27FC236}">
                    <a16:creationId xmlns:a16="http://schemas.microsoft.com/office/drawing/2014/main" id="{CA7FEDF9-1C48-3AD8-4447-38638FF3E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474">
                <a:extLst>
                  <a:ext uri="{FF2B5EF4-FFF2-40B4-BE49-F238E27FC236}">
                    <a16:creationId xmlns:a16="http://schemas.microsoft.com/office/drawing/2014/main" id="{1F42E5CA-97E7-FA18-83AA-4FDA7C9C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475">
                <a:extLst>
                  <a:ext uri="{FF2B5EF4-FFF2-40B4-BE49-F238E27FC236}">
                    <a16:creationId xmlns:a16="http://schemas.microsoft.com/office/drawing/2014/main" id="{6613F8C5-A813-2179-4EFE-90E92A983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476">
                <a:extLst>
                  <a:ext uri="{FF2B5EF4-FFF2-40B4-BE49-F238E27FC236}">
                    <a16:creationId xmlns:a16="http://schemas.microsoft.com/office/drawing/2014/main" id="{5994B2B5-E5C5-9E62-94DD-3E42A4CA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477">
                <a:extLst>
                  <a:ext uri="{FF2B5EF4-FFF2-40B4-BE49-F238E27FC236}">
                    <a16:creationId xmlns:a16="http://schemas.microsoft.com/office/drawing/2014/main" id="{8675D6BF-9B05-53FA-E6AD-7EACFD38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478">
                <a:extLst>
                  <a:ext uri="{FF2B5EF4-FFF2-40B4-BE49-F238E27FC236}">
                    <a16:creationId xmlns:a16="http://schemas.microsoft.com/office/drawing/2014/main" id="{77B71E8D-1CB6-F5B4-FCC5-EBD9175BE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479">
                <a:extLst>
                  <a:ext uri="{FF2B5EF4-FFF2-40B4-BE49-F238E27FC236}">
                    <a16:creationId xmlns:a16="http://schemas.microsoft.com/office/drawing/2014/main" id="{37D6DB1D-0A18-9316-76E2-B6FB1708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480">
                <a:extLst>
                  <a:ext uri="{FF2B5EF4-FFF2-40B4-BE49-F238E27FC236}">
                    <a16:creationId xmlns:a16="http://schemas.microsoft.com/office/drawing/2014/main" id="{56F428F5-41C2-CF4D-4163-74D9B2C07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481">
                <a:extLst>
                  <a:ext uri="{FF2B5EF4-FFF2-40B4-BE49-F238E27FC236}">
                    <a16:creationId xmlns:a16="http://schemas.microsoft.com/office/drawing/2014/main" id="{CA26E3C1-A0CE-822D-7BB4-2506DE0A9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482">
                <a:extLst>
                  <a:ext uri="{FF2B5EF4-FFF2-40B4-BE49-F238E27FC236}">
                    <a16:creationId xmlns:a16="http://schemas.microsoft.com/office/drawing/2014/main" id="{C14FF3E7-ED6B-039A-2215-8DFC838BA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483">
                <a:extLst>
                  <a:ext uri="{FF2B5EF4-FFF2-40B4-BE49-F238E27FC236}">
                    <a16:creationId xmlns:a16="http://schemas.microsoft.com/office/drawing/2014/main" id="{1B56E7A7-F944-C623-AC52-6E821BA50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484">
                <a:extLst>
                  <a:ext uri="{FF2B5EF4-FFF2-40B4-BE49-F238E27FC236}">
                    <a16:creationId xmlns:a16="http://schemas.microsoft.com/office/drawing/2014/main" id="{3622E83F-7851-A891-287A-0F4947ACD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485">
                <a:extLst>
                  <a:ext uri="{FF2B5EF4-FFF2-40B4-BE49-F238E27FC236}">
                    <a16:creationId xmlns:a16="http://schemas.microsoft.com/office/drawing/2014/main" id="{6B5518E4-E381-61BF-66AB-7EC9D7C7B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486">
                <a:extLst>
                  <a:ext uri="{FF2B5EF4-FFF2-40B4-BE49-F238E27FC236}">
                    <a16:creationId xmlns:a16="http://schemas.microsoft.com/office/drawing/2014/main" id="{45376A6F-164A-CC66-8706-E571663D7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487">
                <a:extLst>
                  <a:ext uri="{FF2B5EF4-FFF2-40B4-BE49-F238E27FC236}">
                    <a16:creationId xmlns:a16="http://schemas.microsoft.com/office/drawing/2014/main" id="{94067821-7E3B-95E5-3388-4C99A283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488">
                <a:extLst>
                  <a:ext uri="{FF2B5EF4-FFF2-40B4-BE49-F238E27FC236}">
                    <a16:creationId xmlns:a16="http://schemas.microsoft.com/office/drawing/2014/main" id="{B7157940-70CD-9BA8-BCDA-81DBD707D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489">
                <a:extLst>
                  <a:ext uri="{FF2B5EF4-FFF2-40B4-BE49-F238E27FC236}">
                    <a16:creationId xmlns:a16="http://schemas.microsoft.com/office/drawing/2014/main" id="{6F9CD185-4A63-4B8D-CE5C-DF382796C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490">
                <a:extLst>
                  <a:ext uri="{FF2B5EF4-FFF2-40B4-BE49-F238E27FC236}">
                    <a16:creationId xmlns:a16="http://schemas.microsoft.com/office/drawing/2014/main" id="{CC6592AA-39A9-B1F4-9513-96FB0671B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8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491">
                <a:extLst>
                  <a:ext uri="{FF2B5EF4-FFF2-40B4-BE49-F238E27FC236}">
                    <a16:creationId xmlns:a16="http://schemas.microsoft.com/office/drawing/2014/main" id="{54ECB5F6-CBC9-08B9-5969-B7C0C4F5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8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492">
                <a:extLst>
                  <a:ext uri="{FF2B5EF4-FFF2-40B4-BE49-F238E27FC236}">
                    <a16:creationId xmlns:a16="http://schemas.microsoft.com/office/drawing/2014/main" id="{63C6FB35-31AD-348E-2F22-304FAA81A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493">
                <a:extLst>
                  <a:ext uri="{FF2B5EF4-FFF2-40B4-BE49-F238E27FC236}">
                    <a16:creationId xmlns:a16="http://schemas.microsoft.com/office/drawing/2014/main" id="{F45E4553-B66E-D482-006C-4A5DC5664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494">
                <a:extLst>
                  <a:ext uri="{FF2B5EF4-FFF2-40B4-BE49-F238E27FC236}">
                    <a16:creationId xmlns:a16="http://schemas.microsoft.com/office/drawing/2014/main" id="{358911CC-944A-7242-A06D-67BA76245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495">
                <a:extLst>
                  <a:ext uri="{FF2B5EF4-FFF2-40B4-BE49-F238E27FC236}">
                    <a16:creationId xmlns:a16="http://schemas.microsoft.com/office/drawing/2014/main" id="{D20F8879-8D18-8E95-9642-9976B4D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496">
                <a:extLst>
                  <a:ext uri="{FF2B5EF4-FFF2-40B4-BE49-F238E27FC236}">
                    <a16:creationId xmlns:a16="http://schemas.microsoft.com/office/drawing/2014/main" id="{33DEC559-12CB-8024-CDD4-EC52D216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497">
                <a:extLst>
                  <a:ext uri="{FF2B5EF4-FFF2-40B4-BE49-F238E27FC236}">
                    <a16:creationId xmlns:a16="http://schemas.microsoft.com/office/drawing/2014/main" id="{E9DA29C8-890C-8783-EE2C-A94B56BAA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498">
                <a:extLst>
                  <a:ext uri="{FF2B5EF4-FFF2-40B4-BE49-F238E27FC236}">
                    <a16:creationId xmlns:a16="http://schemas.microsoft.com/office/drawing/2014/main" id="{CB0DFC07-2F9F-334B-508B-3691D4F6C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499">
                <a:extLst>
                  <a:ext uri="{FF2B5EF4-FFF2-40B4-BE49-F238E27FC236}">
                    <a16:creationId xmlns:a16="http://schemas.microsoft.com/office/drawing/2014/main" id="{35FAAB76-3F28-4AEB-4118-9D4C2400F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500">
                <a:extLst>
                  <a:ext uri="{FF2B5EF4-FFF2-40B4-BE49-F238E27FC236}">
                    <a16:creationId xmlns:a16="http://schemas.microsoft.com/office/drawing/2014/main" id="{DE425782-5D4F-C143-A69C-CF13E92D5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501">
                <a:extLst>
                  <a:ext uri="{FF2B5EF4-FFF2-40B4-BE49-F238E27FC236}">
                    <a16:creationId xmlns:a16="http://schemas.microsoft.com/office/drawing/2014/main" id="{FF2D00B6-3205-902C-94CE-133A61FF9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502">
                <a:extLst>
                  <a:ext uri="{FF2B5EF4-FFF2-40B4-BE49-F238E27FC236}">
                    <a16:creationId xmlns:a16="http://schemas.microsoft.com/office/drawing/2014/main" id="{3B9A8843-DC16-9DCD-3F67-5B039675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5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503">
                <a:extLst>
                  <a:ext uri="{FF2B5EF4-FFF2-40B4-BE49-F238E27FC236}">
                    <a16:creationId xmlns:a16="http://schemas.microsoft.com/office/drawing/2014/main" id="{CE54B0DE-4D6E-32AB-59C2-660A25A6C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5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504">
                <a:extLst>
                  <a:ext uri="{FF2B5EF4-FFF2-40B4-BE49-F238E27FC236}">
                    <a16:creationId xmlns:a16="http://schemas.microsoft.com/office/drawing/2014/main" id="{EE86D855-0DE1-F34F-63AB-DABA93F2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5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505">
                <a:extLst>
                  <a:ext uri="{FF2B5EF4-FFF2-40B4-BE49-F238E27FC236}">
                    <a16:creationId xmlns:a16="http://schemas.microsoft.com/office/drawing/2014/main" id="{119DBC12-2FF7-338B-EFB2-1245F744E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506">
                <a:extLst>
                  <a:ext uri="{FF2B5EF4-FFF2-40B4-BE49-F238E27FC236}">
                    <a16:creationId xmlns:a16="http://schemas.microsoft.com/office/drawing/2014/main" id="{72E70520-25A9-6D8B-1842-C7626BF7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507">
                <a:extLst>
                  <a:ext uri="{FF2B5EF4-FFF2-40B4-BE49-F238E27FC236}">
                    <a16:creationId xmlns:a16="http://schemas.microsoft.com/office/drawing/2014/main" id="{F30F4603-78A4-E516-E7A1-6573D9547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508">
                <a:extLst>
                  <a:ext uri="{FF2B5EF4-FFF2-40B4-BE49-F238E27FC236}">
                    <a16:creationId xmlns:a16="http://schemas.microsoft.com/office/drawing/2014/main" id="{F905ADE5-DABB-6F68-9FA3-B704E30BD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509">
                <a:extLst>
                  <a:ext uri="{FF2B5EF4-FFF2-40B4-BE49-F238E27FC236}">
                    <a16:creationId xmlns:a16="http://schemas.microsoft.com/office/drawing/2014/main" id="{89E33D4B-4509-F298-D992-B2AC3AFA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510">
                <a:extLst>
                  <a:ext uri="{FF2B5EF4-FFF2-40B4-BE49-F238E27FC236}">
                    <a16:creationId xmlns:a16="http://schemas.microsoft.com/office/drawing/2014/main" id="{800AEC3A-B4A7-6417-40E5-6484C63BB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511">
                <a:extLst>
                  <a:ext uri="{FF2B5EF4-FFF2-40B4-BE49-F238E27FC236}">
                    <a16:creationId xmlns:a16="http://schemas.microsoft.com/office/drawing/2014/main" id="{13145A64-3A75-BECE-24E7-EB383D43E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512">
                <a:extLst>
                  <a:ext uri="{FF2B5EF4-FFF2-40B4-BE49-F238E27FC236}">
                    <a16:creationId xmlns:a16="http://schemas.microsoft.com/office/drawing/2014/main" id="{D29709D1-E93D-B7D8-D68F-456CEA226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513">
                <a:extLst>
                  <a:ext uri="{FF2B5EF4-FFF2-40B4-BE49-F238E27FC236}">
                    <a16:creationId xmlns:a16="http://schemas.microsoft.com/office/drawing/2014/main" id="{D60B0197-19F4-0C33-7C6D-FF51E41B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514">
                <a:extLst>
                  <a:ext uri="{FF2B5EF4-FFF2-40B4-BE49-F238E27FC236}">
                    <a16:creationId xmlns:a16="http://schemas.microsoft.com/office/drawing/2014/main" id="{E8F3956E-E271-E0C0-13BE-9B223FBFB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515">
                <a:extLst>
                  <a:ext uri="{FF2B5EF4-FFF2-40B4-BE49-F238E27FC236}">
                    <a16:creationId xmlns:a16="http://schemas.microsoft.com/office/drawing/2014/main" id="{812CA275-407A-33D4-6435-DAF68A9C9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516">
                <a:extLst>
                  <a:ext uri="{FF2B5EF4-FFF2-40B4-BE49-F238E27FC236}">
                    <a16:creationId xmlns:a16="http://schemas.microsoft.com/office/drawing/2014/main" id="{B49745A1-2961-112C-D4A4-A0020DA3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517">
                <a:extLst>
                  <a:ext uri="{FF2B5EF4-FFF2-40B4-BE49-F238E27FC236}">
                    <a16:creationId xmlns:a16="http://schemas.microsoft.com/office/drawing/2014/main" id="{3B57F145-F8AA-5C5E-889C-8CE6CE041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18">
                <a:extLst>
                  <a:ext uri="{FF2B5EF4-FFF2-40B4-BE49-F238E27FC236}">
                    <a16:creationId xmlns:a16="http://schemas.microsoft.com/office/drawing/2014/main" id="{283F88E8-8BFB-0F08-B566-9B3DAE509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519">
                <a:extLst>
                  <a:ext uri="{FF2B5EF4-FFF2-40B4-BE49-F238E27FC236}">
                    <a16:creationId xmlns:a16="http://schemas.microsoft.com/office/drawing/2014/main" id="{2E4FB652-7CA1-71DD-4B44-8F5DC4172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520">
                <a:extLst>
                  <a:ext uri="{FF2B5EF4-FFF2-40B4-BE49-F238E27FC236}">
                    <a16:creationId xmlns:a16="http://schemas.microsoft.com/office/drawing/2014/main" id="{732394E7-E378-81C2-6FC2-A3770D63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21">
                <a:extLst>
                  <a:ext uri="{FF2B5EF4-FFF2-40B4-BE49-F238E27FC236}">
                    <a16:creationId xmlns:a16="http://schemas.microsoft.com/office/drawing/2014/main" id="{E6730900-52D7-D2F2-9E32-92868D1A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522">
                <a:extLst>
                  <a:ext uri="{FF2B5EF4-FFF2-40B4-BE49-F238E27FC236}">
                    <a16:creationId xmlns:a16="http://schemas.microsoft.com/office/drawing/2014/main" id="{2C51C800-8AE2-1F82-431C-B303F805F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523">
                <a:extLst>
                  <a:ext uri="{FF2B5EF4-FFF2-40B4-BE49-F238E27FC236}">
                    <a16:creationId xmlns:a16="http://schemas.microsoft.com/office/drawing/2014/main" id="{5D2FFD76-4BB1-383B-9685-6A4A5851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524">
                <a:extLst>
                  <a:ext uri="{FF2B5EF4-FFF2-40B4-BE49-F238E27FC236}">
                    <a16:creationId xmlns:a16="http://schemas.microsoft.com/office/drawing/2014/main" id="{12CF9F19-4783-0C50-217C-A7A2D820B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525">
                <a:extLst>
                  <a:ext uri="{FF2B5EF4-FFF2-40B4-BE49-F238E27FC236}">
                    <a16:creationId xmlns:a16="http://schemas.microsoft.com/office/drawing/2014/main" id="{D6B67151-4769-A5D0-43AD-8B809662B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26">
                <a:extLst>
                  <a:ext uri="{FF2B5EF4-FFF2-40B4-BE49-F238E27FC236}">
                    <a16:creationId xmlns:a16="http://schemas.microsoft.com/office/drawing/2014/main" id="{6C2D0949-729C-F349-832A-BEA9258D1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527">
                <a:extLst>
                  <a:ext uri="{FF2B5EF4-FFF2-40B4-BE49-F238E27FC236}">
                    <a16:creationId xmlns:a16="http://schemas.microsoft.com/office/drawing/2014/main" id="{E1A2D832-E3C5-851D-9830-AAFB20A8F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528">
                <a:extLst>
                  <a:ext uri="{FF2B5EF4-FFF2-40B4-BE49-F238E27FC236}">
                    <a16:creationId xmlns:a16="http://schemas.microsoft.com/office/drawing/2014/main" id="{61E3B2A3-9518-716C-C589-1FE5D43E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529">
                <a:extLst>
                  <a:ext uri="{FF2B5EF4-FFF2-40B4-BE49-F238E27FC236}">
                    <a16:creationId xmlns:a16="http://schemas.microsoft.com/office/drawing/2014/main" id="{9C82DFF8-3372-F33A-5271-8C42F77FB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530">
                <a:extLst>
                  <a:ext uri="{FF2B5EF4-FFF2-40B4-BE49-F238E27FC236}">
                    <a16:creationId xmlns:a16="http://schemas.microsoft.com/office/drawing/2014/main" id="{905EE79E-039B-80BC-D426-943F95C48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531">
                <a:extLst>
                  <a:ext uri="{FF2B5EF4-FFF2-40B4-BE49-F238E27FC236}">
                    <a16:creationId xmlns:a16="http://schemas.microsoft.com/office/drawing/2014/main" id="{CEF0F8A9-8A7F-D213-9787-152A4E60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532">
                <a:extLst>
                  <a:ext uri="{FF2B5EF4-FFF2-40B4-BE49-F238E27FC236}">
                    <a16:creationId xmlns:a16="http://schemas.microsoft.com/office/drawing/2014/main" id="{1E24AA8A-F246-E207-6769-F90DE8F3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533">
                <a:extLst>
                  <a:ext uri="{FF2B5EF4-FFF2-40B4-BE49-F238E27FC236}">
                    <a16:creationId xmlns:a16="http://schemas.microsoft.com/office/drawing/2014/main" id="{CC60A0F7-BACC-5027-50EA-0B756717F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534">
                <a:extLst>
                  <a:ext uri="{FF2B5EF4-FFF2-40B4-BE49-F238E27FC236}">
                    <a16:creationId xmlns:a16="http://schemas.microsoft.com/office/drawing/2014/main" id="{97866470-1065-2C48-D694-ABD2899A9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535">
                <a:extLst>
                  <a:ext uri="{FF2B5EF4-FFF2-40B4-BE49-F238E27FC236}">
                    <a16:creationId xmlns:a16="http://schemas.microsoft.com/office/drawing/2014/main" id="{7339CAF3-723B-32EB-34C8-14B42067E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536">
                <a:extLst>
                  <a:ext uri="{FF2B5EF4-FFF2-40B4-BE49-F238E27FC236}">
                    <a16:creationId xmlns:a16="http://schemas.microsoft.com/office/drawing/2014/main" id="{AB4A70F3-6657-DFE6-6967-82726CFA6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537">
                <a:extLst>
                  <a:ext uri="{FF2B5EF4-FFF2-40B4-BE49-F238E27FC236}">
                    <a16:creationId xmlns:a16="http://schemas.microsoft.com/office/drawing/2014/main" id="{2E45CBE6-13C9-85ED-3399-9BFDE9994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538">
                <a:extLst>
                  <a:ext uri="{FF2B5EF4-FFF2-40B4-BE49-F238E27FC236}">
                    <a16:creationId xmlns:a16="http://schemas.microsoft.com/office/drawing/2014/main" id="{F11205F1-5F39-A329-C7CF-EF5A7195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539">
                <a:extLst>
                  <a:ext uri="{FF2B5EF4-FFF2-40B4-BE49-F238E27FC236}">
                    <a16:creationId xmlns:a16="http://schemas.microsoft.com/office/drawing/2014/main" id="{9DB745DE-A042-016F-F488-775D7BD7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540">
                <a:extLst>
                  <a:ext uri="{FF2B5EF4-FFF2-40B4-BE49-F238E27FC236}">
                    <a16:creationId xmlns:a16="http://schemas.microsoft.com/office/drawing/2014/main" id="{35FE5C86-C4E3-A2ED-3336-1A336F0C4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541">
                <a:extLst>
                  <a:ext uri="{FF2B5EF4-FFF2-40B4-BE49-F238E27FC236}">
                    <a16:creationId xmlns:a16="http://schemas.microsoft.com/office/drawing/2014/main" id="{9687B2C9-A76E-99C6-ACD4-B78DEE30E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542">
                <a:extLst>
                  <a:ext uri="{FF2B5EF4-FFF2-40B4-BE49-F238E27FC236}">
                    <a16:creationId xmlns:a16="http://schemas.microsoft.com/office/drawing/2014/main" id="{9FAE5B3B-796E-D398-AD25-30D3D5437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543">
                <a:extLst>
                  <a:ext uri="{FF2B5EF4-FFF2-40B4-BE49-F238E27FC236}">
                    <a16:creationId xmlns:a16="http://schemas.microsoft.com/office/drawing/2014/main" id="{7BE16C28-E703-28B6-BACA-9B9D5397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544">
                <a:extLst>
                  <a:ext uri="{FF2B5EF4-FFF2-40B4-BE49-F238E27FC236}">
                    <a16:creationId xmlns:a16="http://schemas.microsoft.com/office/drawing/2014/main" id="{27F577FC-6265-5BD9-14FE-9B12C9214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545">
                <a:extLst>
                  <a:ext uri="{FF2B5EF4-FFF2-40B4-BE49-F238E27FC236}">
                    <a16:creationId xmlns:a16="http://schemas.microsoft.com/office/drawing/2014/main" id="{8F3A7BFB-7519-F689-EB3A-1C07CA3D5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546">
                <a:extLst>
                  <a:ext uri="{FF2B5EF4-FFF2-40B4-BE49-F238E27FC236}">
                    <a16:creationId xmlns:a16="http://schemas.microsoft.com/office/drawing/2014/main" id="{F4A10159-F842-61D0-B6F1-D3EBF5346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547">
                <a:extLst>
                  <a:ext uri="{FF2B5EF4-FFF2-40B4-BE49-F238E27FC236}">
                    <a16:creationId xmlns:a16="http://schemas.microsoft.com/office/drawing/2014/main" id="{300273EA-0193-5301-456D-C1097041A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548">
                <a:extLst>
                  <a:ext uri="{FF2B5EF4-FFF2-40B4-BE49-F238E27FC236}">
                    <a16:creationId xmlns:a16="http://schemas.microsoft.com/office/drawing/2014/main" id="{16A2C2C4-7625-2FAE-05A0-2040826AC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549">
                <a:extLst>
                  <a:ext uri="{FF2B5EF4-FFF2-40B4-BE49-F238E27FC236}">
                    <a16:creationId xmlns:a16="http://schemas.microsoft.com/office/drawing/2014/main" id="{A5D66004-53C1-B1B4-F7A7-A6C6A880A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550">
                <a:extLst>
                  <a:ext uri="{FF2B5EF4-FFF2-40B4-BE49-F238E27FC236}">
                    <a16:creationId xmlns:a16="http://schemas.microsoft.com/office/drawing/2014/main" id="{0AE33C85-CC42-66DE-8C08-D2CE7A10E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551">
                <a:extLst>
                  <a:ext uri="{FF2B5EF4-FFF2-40B4-BE49-F238E27FC236}">
                    <a16:creationId xmlns:a16="http://schemas.microsoft.com/office/drawing/2014/main" id="{DEFEEF4D-9F4F-8CA2-8D6E-E62C11C4D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552">
                <a:extLst>
                  <a:ext uri="{FF2B5EF4-FFF2-40B4-BE49-F238E27FC236}">
                    <a16:creationId xmlns:a16="http://schemas.microsoft.com/office/drawing/2014/main" id="{61CA2637-7A89-C5BD-131E-1E098412F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553">
                <a:extLst>
                  <a:ext uri="{FF2B5EF4-FFF2-40B4-BE49-F238E27FC236}">
                    <a16:creationId xmlns:a16="http://schemas.microsoft.com/office/drawing/2014/main" id="{53B49F28-0FB2-C40B-01E7-DC174235E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554">
                <a:extLst>
                  <a:ext uri="{FF2B5EF4-FFF2-40B4-BE49-F238E27FC236}">
                    <a16:creationId xmlns:a16="http://schemas.microsoft.com/office/drawing/2014/main" id="{CC6C021D-A09F-B5CA-DBA7-D18BF859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555">
                <a:extLst>
                  <a:ext uri="{FF2B5EF4-FFF2-40B4-BE49-F238E27FC236}">
                    <a16:creationId xmlns:a16="http://schemas.microsoft.com/office/drawing/2014/main" id="{BEF8054D-D173-BA04-EA70-C14D8807A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556">
                <a:extLst>
                  <a:ext uri="{FF2B5EF4-FFF2-40B4-BE49-F238E27FC236}">
                    <a16:creationId xmlns:a16="http://schemas.microsoft.com/office/drawing/2014/main" id="{C384DBA2-E357-E97A-3DEB-7C1AE2020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557">
                <a:extLst>
                  <a:ext uri="{FF2B5EF4-FFF2-40B4-BE49-F238E27FC236}">
                    <a16:creationId xmlns:a16="http://schemas.microsoft.com/office/drawing/2014/main" id="{A42F3516-B453-7A78-9F31-D6F87E730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558">
                <a:extLst>
                  <a:ext uri="{FF2B5EF4-FFF2-40B4-BE49-F238E27FC236}">
                    <a16:creationId xmlns:a16="http://schemas.microsoft.com/office/drawing/2014/main" id="{54AEEA5F-2064-CC82-1CF7-7399D9E7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559">
                <a:extLst>
                  <a:ext uri="{FF2B5EF4-FFF2-40B4-BE49-F238E27FC236}">
                    <a16:creationId xmlns:a16="http://schemas.microsoft.com/office/drawing/2014/main" id="{A62BFFD1-72A1-7AA6-AE28-BF73140DD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560">
                <a:extLst>
                  <a:ext uri="{FF2B5EF4-FFF2-40B4-BE49-F238E27FC236}">
                    <a16:creationId xmlns:a16="http://schemas.microsoft.com/office/drawing/2014/main" id="{89E4E352-6410-9F77-D9C4-C142D02A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561">
                <a:extLst>
                  <a:ext uri="{FF2B5EF4-FFF2-40B4-BE49-F238E27FC236}">
                    <a16:creationId xmlns:a16="http://schemas.microsoft.com/office/drawing/2014/main" id="{CD9EB449-28CF-2BD9-C293-BE8917900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562">
                <a:extLst>
                  <a:ext uri="{FF2B5EF4-FFF2-40B4-BE49-F238E27FC236}">
                    <a16:creationId xmlns:a16="http://schemas.microsoft.com/office/drawing/2014/main" id="{10C2CAAA-F09F-75C3-50B6-54DD44D01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563">
                <a:extLst>
                  <a:ext uri="{FF2B5EF4-FFF2-40B4-BE49-F238E27FC236}">
                    <a16:creationId xmlns:a16="http://schemas.microsoft.com/office/drawing/2014/main" id="{572BA606-A8F5-9D23-168D-854AE74EF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564">
                <a:extLst>
                  <a:ext uri="{FF2B5EF4-FFF2-40B4-BE49-F238E27FC236}">
                    <a16:creationId xmlns:a16="http://schemas.microsoft.com/office/drawing/2014/main" id="{48A557F0-6C28-F990-C52D-7E49A97CD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565">
                <a:extLst>
                  <a:ext uri="{FF2B5EF4-FFF2-40B4-BE49-F238E27FC236}">
                    <a16:creationId xmlns:a16="http://schemas.microsoft.com/office/drawing/2014/main" id="{2731F490-B3B3-0DC7-964E-D4C9608DF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566">
                <a:extLst>
                  <a:ext uri="{FF2B5EF4-FFF2-40B4-BE49-F238E27FC236}">
                    <a16:creationId xmlns:a16="http://schemas.microsoft.com/office/drawing/2014/main" id="{BC8376BF-5B6E-B578-5214-2414741D4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567">
                <a:extLst>
                  <a:ext uri="{FF2B5EF4-FFF2-40B4-BE49-F238E27FC236}">
                    <a16:creationId xmlns:a16="http://schemas.microsoft.com/office/drawing/2014/main" id="{88A19F32-DB51-8A96-21C6-9A1C2FAF9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568">
                <a:extLst>
                  <a:ext uri="{FF2B5EF4-FFF2-40B4-BE49-F238E27FC236}">
                    <a16:creationId xmlns:a16="http://schemas.microsoft.com/office/drawing/2014/main" id="{D747C677-A9A4-60A9-6CEE-A950F050D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569">
                <a:extLst>
                  <a:ext uri="{FF2B5EF4-FFF2-40B4-BE49-F238E27FC236}">
                    <a16:creationId xmlns:a16="http://schemas.microsoft.com/office/drawing/2014/main" id="{25FBA845-1135-0D0F-5799-CC36FE213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570">
                <a:extLst>
                  <a:ext uri="{FF2B5EF4-FFF2-40B4-BE49-F238E27FC236}">
                    <a16:creationId xmlns:a16="http://schemas.microsoft.com/office/drawing/2014/main" id="{34E1B8EE-6901-EF27-AABF-ECFC5FE3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71">
                <a:extLst>
                  <a:ext uri="{FF2B5EF4-FFF2-40B4-BE49-F238E27FC236}">
                    <a16:creationId xmlns:a16="http://schemas.microsoft.com/office/drawing/2014/main" id="{9751FDA0-7F81-72FD-6D8F-1DB95E0A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572">
                <a:extLst>
                  <a:ext uri="{FF2B5EF4-FFF2-40B4-BE49-F238E27FC236}">
                    <a16:creationId xmlns:a16="http://schemas.microsoft.com/office/drawing/2014/main" id="{2941A9E5-ABEF-AE3B-7B5D-B588717B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573">
                <a:extLst>
                  <a:ext uri="{FF2B5EF4-FFF2-40B4-BE49-F238E27FC236}">
                    <a16:creationId xmlns:a16="http://schemas.microsoft.com/office/drawing/2014/main" id="{4F5CFE9E-7C76-70EF-F159-12C2EE0F9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74">
                <a:extLst>
                  <a:ext uri="{FF2B5EF4-FFF2-40B4-BE49-F238E27FC236}">
                    <a16:creationId xmlns:a16="http://schemas.microsoft.com/office/drawing/2014/main" id="{3F6002C0-3A57-F9F7-63EB-0DD5CF85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575">
                <a:extLst>
                  <a:ext uri="{FF2B5EF4-FFF2-40B4-BE49-F238E27FC236}">
                    <a16:creationId xmlns:a16="http://schemas.microsoft.com/office/drawing/2014/main" id="{32E13128-32D6-7F4F-A0D6-F3695CBC7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576">
                <a:extLst>
                  <a:ext uri="{FF2B5EF4-FFF2-40B4-BE49-F238E27FC236}">
                    <a16:creationId xmlns:a16="http://schemas.microsoft.com/office/drawing/2014/main" id="{34B3D7E6-B026-701B-AFF3-6A4478945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77">
                <a:extLst>
                  <a:ext uri="{FF2B5EF4-FFF2-40B4-BE49-F238E27FC236}">
                    <a16:creationId xmlns:a16="http://schemas.microsoft.com/office/drawing/2014/main" id="{1E6E96F3-79CF-C003-FA7B-0EB986E60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78">
                <a:extLst>
                  <a:ext uri="{FF2B5EF4-FFF2-40B4-BE49-F238E27FC236}">
                    <a16:creationId xmlns:a16="http://schemas.microsoft.com/office/drawing/2014/main" id="{DAB43AA4-02A5-114E-2BAC-DE5D9F761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579">
                <a:extLst>
                  <a:ext uri="{FF2B5EF4-FFF2-40B4-BE49-F238E27FC236}">
                    <a16:creationId xmlns:a16="http://schemas.microsoft.com/office/drawing/2014/main" id="{570452EC-AC3F-1820-A5D7-9CEDE8587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580">
                <a:extLst>
                  <a:ext uri="{FF2B5EF4-FFF2-40B4-BE49-F238E27FC236}">
                    <a16:creationId xmlns:a16="http://schemas.microsoft.com/office/drawing/2014/main" id="{5323CD3A-4A7A-14D9-16B3-0074AE07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581">
                <a:extLst>
                  <a:ext uri="{FF2B5EF4-FFF2-40B4-BE49-F238E27FC236}">
                    <a16:creationId xmlns:a16="http://schemas.microsoft.com/office/drawing/2014/main" id="{C40D275E-E8BA-D8A4-3195-3D62116B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582">
                <a:extLst>
                  <a:ext uri="{FF2B5EF4-FFF2-40B4-BE49-F238E27FC236}">
                    <a16:creationId xmlns:a16="http://schemas.microsoft.com/office/drawing/2014/main" id="{D8F2D7DB-414D-D3AA-8D2F-E9B23687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583">
                <a:extLst>
                  <a:ext uri="{FF2B5EF4-FFF2-40B4-BE49-F238E27FC236}">
                    <a16:creationId xmlns:a16="http://schemas.microsoft.com/office/drawing/2014/main" id="{513C24B0-E776-2FBE-654B-83B40A76F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584">
                <a:extLst>
                  <a:ext uri="{FF2B5EF4-FFF2-40B4-BE49-F238E27FC236}">
                    <a16:creationId xmlns:a16="http://schemas.microsoft.com/office/drawing/2014/main" id="{AC3947AF-03F0-E63C-E1B8-2C2D68FD7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585">
                <a:extLst>
                  <a:ext uri="{FF2B5EF4-FFF2-40B4-BE49-F238E27FC236}">
                    <a16:creationId xmlns:a16="http://schemas.microsoft.com/office/drawing/2014/main" id="{B622C833-1693-0E0D-37E7-683F74C4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586">
                <a:extLst>
                  <a:ext uri="{FF2B5EF4-FFF2-40B4-BE49-F238E27FC236}">
                    <a16:creationId xmlns:a16="http://schemas.microsoft.com/office/drawing/2014/main" id="{F9596CAF-5455-95E4-A02F-A813E07C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587">
                <a:extLst>
                  <a:ext uri="{FF2B5EF4-FFF2-40B4-BE49-F238E27FC236}">
                    <a16:creationId xmlns:a16="http://schemas.microsoft.com/office/drawing/2014/main" id="{068BAB39-3472-42E0-6DF4-D8BA19D9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588">
                <a:extLst>
                  <a:ext uri="{FF2B5EF4-FFF2-40B4-BE49-F238E27FC236}">
                    <a16:creationId xmlns:a16="http://schemas.microsoft.com/office/drawing/2014/main" id="{26903548-9813-2AB5-0F20-D8869AC0E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589">
                <a:extLst>
                  <a:ext uri="{FF2B5EF4-FFF2-40B4-BE49-F238E27FC236}">
                    <a16:creationId xmlns:a16="http://schemas.microsoft.com/office/drawing/2014/main" id="{E2E797B6-3CCB-2623-A5C9-A247DBDA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4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590">
                <a:extLst>
                  <a:ext uri="{FF2B5EF4-FFF2-40B4-BE49-F238E27FC236}">
                    <a16:creationId xmlns:a16="http://schemas.microsoft.com/office/drawing/2014/main" id="{4E4FCCE0-DC59-CABF-3949-2CF49A62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4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591">
                <a:extLst>
                  <a:ext uri="{FF2B5EF4-FFF2-40B4-BE49-F238E27FC236}">
                    <a16:creationId xmlns:a16="http://schemas.microsoft.com/office/drawing/2014/main" id="{A7FDD320-ACB5-5311-16DE-DE430F83A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592">
                <a:extLst>
                  <a:ext uri="{FF2B5EF4-FFF2-40B4-BE49-F238E27FC236}">
                    <a16:creationId xmlns:a16="http://schemas.microsoft.com/office/drawing/2014/main" id="{5DA1FF9C-4CAD-A03D-7747-A780C5C0C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593">
                <a:extLst>
                  <a:ext uri="{FF2B5EF4-FFF2-40B4-BE49-F238E27FC236}">
                    <a16:creationId xmlns:a16="http://schemas.microsoft.com/office/drawing/2014/main" id="{9F34E5D8-29B1-0C94-79A6-D42099911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594">
                <a:extLst>
                  <a:ext uri="{FF2B5EF4-FFF2-40B4-BE49-F238E27FC236}">
                    <a16:creationId xmlns:a16="http://schemas.microsoft.com/office/drawing/2014/main" id="{D169FB04-9A46-8979-8E8B-724C2ED2D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595">
                <a:extLst>
                  <a:ext uri="{FF2B5EF4-FFF2-40B4-BE49-F238E27FC236}">
                    <a16:creationId xmlns:a16="http://schemas.microsoft.com/office/drawing/2014/main" id="{57C92139-BBB7-8FA3-03BC-A7768F504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596">
                <a:extLst>
                  <a:ext uri="{FF2B5EF4-FFF2-40B4-BE49-F238E27FC236}">
                    <a16:creationId xmlns:a16="http://schemas.microsoft.com/office/drawing/2014/main" id="{FE4F1C04-4BCB-9422-8C2B-FE673C5BB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597">
                <a:extLst>
                  <a:ext uri="{FF2B5EF4-FFF2-40B4-BE49-F238E27FC236}">
                    <a16:creationId xmlns:a16="http://schemas.microsoft.com/office/drawing/2014/main" id="{48DA2889-1164-15F1-D584-FC32D8567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598">
                <a:extLst>
                  <a:ext uri="{FF2B5EF4-FFF2-40B4-BE49-F238E27FC236}">
                    <a16:creationId xmlns:a16="http://schemas.microsoft.com/office/drawing/2014/main" id="{6C70F129-10FB-4FC0-FB66-AFD1C17F4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599">
                <a:extLst>
                  <a:ext uri="{FF2B5EF4-FFF2-40B4-BE49-F238E27FC236}">
                    <a16:creationId xmlns:a16="http://schemas.microsoft.com/office/drawing/2014/main" id="{F0EA558F-7C1E-1DB1-627A-CEDC12767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600">
                <a:extLst>
                  <a:ext uri="{FF2B5EF4-FFF2-40B4-BE49-F238E27FC236}">
                    <a16:creationId xmlns:a16="http://schemas.microsoft.com/office/drawing/2014/main" id="{F9375393-FE68-D924-463F-50CDA0800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601">
                <a:extLst>
                  <a:ext uri="{FF2B5EF4-FFF2-40B4-BE49-F238E27FC236}">
                    <a16:creationId xmlns:a16="http://schemas.microsoft.com/office/drawing/2014/main" id="{05BFAD56-5AC5-2E38-4B67-3CA95C9F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602">
                <a:extLst>
                  <a:ext uri="{FF2B5EF4-FFF2-40B4-BE49-F238E27FC236}">
                    <a16:creationId xmlns:a16="http://schemas.microsoft.com/office/drawing/2014/main" id="{173C1CD8-3C7D-5464-3E65-6D2FD5B22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603">
                <a:extLst>
                  <a:ext uri="{FF2B5EF4-FFF2-40B4-BE49-F238E27FC236}">
                    <a16:creationId xmlns:a16="http://schemas.microsoft.com/office/drawing/2014/main" id="{9459C1B8-6C5A-5FB0-63F8-87CF1E998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604">
                <a:extLst>
                  <a:ext uri="{FF2B5EF4-FFF2-40B4-BE49-F238E27FC236}">
                    <a16:creationId xmlns:a16="http://schemas.microsoft.com/office/drawing/2014/main" id="{3128D36C-E227-EF83-9074-A8AC12B16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605">
                <a:extLst>
                  <a:ext uri="{FF2B5EF4-FFF2-40B4-BE49-F238E27FC236}">
                    <a16:creationId xmlns:a16="http://schemas.microsoft.com/office/drawing/2014/main" id="{C877E245-73AF-FCDA-74B4-9C75AA4B3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606">
                <a:extLst>
                  <a:ext uri="{FF2B5EF4-FFF2-40B4-BE49-F238E27FC236}">
                    <a16:creationId xmlns:a16="http://schemas.microsoft.com/office/drawing/2014/main" id="{0C4A8D15-F1D5-F20E-2DBE-AD58DC6C6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608">
              <a:extLst>
                <a:ext uri="{FF2B5EF4-FFF2-40B4-BE49-F238E27FC236}">
                  <a16:creationId xmlns:a16="http://schemas.microsoft.com/office/drawing/2014/main" id="{D662DAD5-3E64-CA16-3B51-6F4C2018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66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09">
              <a:extLst>
                <a:ext uri="{FF2B5EF4-FFF2-40B4-BE49-F238E27FC236}">
                  <a16:creationId xmlns:a16="http://schemas.microsoft.com/office/drawing/2014/main" id="{C8851CCF-8AE5-979D-E59F-99A44C0C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668"/>
              <a:ext cx="33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10">
              <a:extLst>
                <a:ext uri="{FF2B5EF4-FFF2-40B4-BE49-F238E27FC236}">
                  <a16:creationId xmlns:a16="http://schemas.microsoft.com/office/drawing/2014/main" id="{F178D3A4-D85F-EAB6-4D49-37D7254D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6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11">
              <a:extLst>
                <a:ext uri="{FF2B5EF4-FFF2-40B4-BE49-F238E27FC236}">
                  <a16:creationId xmlns:a16="http://schemas.microsoft.com/office/drawing/2014/main" id="{BC15392A-78C8-0DF1-9A3C-90F69D40E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12">
              <a:extLst>
                <a:ext uri="{FF2B5EF4-FFF2-40B4-BE49-F238E27FC236}">
                  <a16:creationId xmlns:a16="http://schemas.microsoft.com/office/drawing/2014/main" id="{BE7256FE-D028-E084-FA6F-63717CC5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13">
              <a:extLst>
                <a:ext uri="{FF2B5EF4-FFF2-40B4-BE49-F238E27FC236}">
                  <a16:creationId xmlns:a16="http://schemas.microsoft.com/office/drawing/2014/main" id="{C8C81623-6B05-F2B5-B3E9-3B4E9D36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4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14">
              <a:extLst>
                <a:ext uri="{FF2B5EF4-FFF2-40B4-BE49-F238E27FC236}">
                  <a16:creationId xmlns:a16="http://schemas.microsoft.com/office/drawing/2014/main" id="{718E9FC6-F71F-7CB8-5B0A-05FFF8AEB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36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15">
              <a:extLst>
                <a:ext uri="{FF2B5EF4-FFF2-40B4-BE49-F238E27FC236}">
                  <a16:creationId xmlns:a16="http://schemas.microsoft.com/office/drawing/2014/main" id="{C91DB2FA-08D1-C0DB-DD5D-FBC3BFE3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62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16">
              <a:extLst>
                <a:ext uri="{FF2B5EF4-FFF2-40B4-BE49-F238E27FC236}">
                  <a16:creationId xmlns:a16="http://schemas.microsoft.com/office/drawing/2014/main" id="{FFD8E80D-2E48-6C31-26B4-2B57A2D4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2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617">
              <a:extLst>
                <a:ext uri="{FF2B5EF4-FFF2-40B4-BE49-F238E27FC236}">
                  <a16:creationId xmlns:a16="http://schemas.microsoft.com/office/drawing/2014/main" id="{52D2F8B1-1B31-81D1-6390-346440550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161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18">
              <a:extLst>
                <a:ext uri="{FF2B5EF4-FFF2-40B4-BE49-F238E27FC236}">
                  <a16:creationId xmlns:a16="http://schemas.microsoft.com/office/drawing/2014/main" id="{83540BDD-91F7-BD43-23CB-A40342411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60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19">
              <a:extLst>
                <a:ext uri="{FF2B5EF4-FFF2-40B4-BE49-F238E27FC236}">
                  <a16:creationId xmlns:a16="http://schemas.microsoft.com/office/drawing/2014/main" id="{1B8C788B-1CAF-A66B-A41E-C63F2231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9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20">
              <a:extLst>
                <a:ext uri="{FF2B5EF4-FFF2-40B4-BE49-F238E27FC236}">
                  <a16:creationId xmlns:a16="http://schemas.microsoft.com/office/drawing/2014/main" id="{784BBB3D-44A2-25A7-A0BE-F86D1045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87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21">
              <a:extLst>
                <a:ext uri="{FF2B5EF4-FFF2-40B4-BE49-F238E27FC236}">
                  <a16:creationId xmlns:a16="http://schemas.microsoft.com/office/drawing/2014/main" id="{E2B45D88-D106-593C-3493-3A8993DA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79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622">
              <a:extLst>
                <a:ext uri="{FF2B5EF4-FFF2-40B4-BE49-F238E27FC236}">
                  <a16:creationId xmlns:a16="http://schemas.microsoft.com/office/drawing/2014/main" id="{1AD5E33B-444A-DC1E-B114-3B6A96764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71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623">
              <a:extLst>
                <a:ext uri="{FF2B5EF4-FFF2-40B4-BE49-F238E27FC236}">
                  <a16:creationId xmlns:a16="http://schemas.microsoft.com/office/drawing/2014/main" id="{BB53B13E-96B7-C759-7158-4AB3BF99A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155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24">
              <a:extLst>
                <a:ext uri="{FF2B5EF4-FFF2-40B4-BE49-F238E27FC236}">
                  <a16:creationId xmlns:a16="http://schemas.microsoft.com/office/drawing/2014/main" id="{12860CD1-0D8C-9E1C-ED04-AEA10122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4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625">
              <a:extLst>
                <a:ext uri="{FF2B5EF4-FFF2-40B4-BE49-F238E27FC236}">
                  <a16:creationId xmlns:a16="http://schemas.microsoft.com/office/drawing/2014/main" id="{0FFF4CC2-6CDE-9DB6-FEE3-2F571AF1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31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26">
              <a:extLst>
                <a:ext uri="{FF2B5EF4-FFF2-40B4-BE49-F238E27FC236}">
                  <a16:creationId xmlns:a16="http://schemas.microsoft.com/office/drawing/2014/main" id="{499EB781-B892-05F3-59B6-DE5B35FFD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51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27">
              <a:extLst>
                <a:ext uri="{FF2B5EF4-FFF2-40B4-BE49-F238E27FC236}">
                  <a16:creationId xmlns:a16="http://schemas.microsoft.com/office/drawing/2014/main" id="{4E34719E-1281-8959-DD11-4BF594CA6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49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28">
              <a:extLst>
                <a:ext uri="{FF2B5EF4-FFF2-40B4-BE49-F238E27FC236}">
                  <a16:creationId xmlns:a16="http://schemas.microsoft.com/office/drawing/2014/main" id="{E83FD815-B260-CEBF-2D07-6D113072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48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629">
              <a:extLst>
                <a:ext uri="{FF2B5EF4-FFF2-40B4-BE49-F238E27FC236}">
                  <a16:creationId xmlns:a16="http://schemas.microsoft.com/office/drawing/2014/main" id="{B99CF32E-346A-DE3E-E89C-A4A1D50A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45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630">
              <a:extLst>
                <a:ext uri="{FF2B5EF4-FFF2-40B4-BE49-F238E27FC236}">
                  <a16:creationId xmlns:a16="http://schemas.microsoft.com/office/drawing/2014/main" id="{C28DB9FF-32B3-880E-A766-F9A930964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434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31">
              <a:extLst>
                <a:ext uri="{FF2B5EF4-FFF2-40B4-BE49-F238E27FC236}">
                  <a16:creationId xmlns:a16="http://schemas.microsoft.com/office/drawing/2014/main" id="{24BB8EA4-EB2D-56DC-7BF0-E1DDF3FEE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40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632">
              <a:extLst>
                <a:ext uri="{FF2B5EF4-FFF2-40B4-BE49-F238E27FC236}">
                  <a16:creationId xmlns:a16="http://schemas.microsoft.com/office/drawing/2014/main" id="{06EC866E-7B27-E2A9-516B-0E1EF8F41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135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33">
              <a:extLst>
                <a:ext uri="{FF2B5EF4-FFF2-40B4-BE49-F238E27FC236}">
                  <a16:creationId xmlns:a16="http://schemas.microsoft.com/office/drawing/2014/main" id="{7E91592C-3136-0172-488E-1F07D6AB0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126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634">
              <a:extLst>
                <a:ext uri="{FF2B5EF4-FFF2-40B4-BE49-F238E27FC236}">
                  <a16:creationId xmlns:a16="http://schemas.microsoft.com/office/drawing/2014/main" id="{73494C6A-620E-FD2C-0B33-A78E0C6FD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02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35">
              <a:extLst>
                <a:ext uri="{FF2B5EF4-FFF2-40B4-BE49-F238E27FC236}">
                  <a16:creationId xmlns:a16="http://schemas.microsoft.com/office/drawing/2014/main" id="{63FB56B7-457A-4E4A-91A4-575660D83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4" y="258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636">
              <a:extLst>
                <a:ext uri="{FF2B5EF4-FFF2-40B4-BE49-F238E27FC236}">
                  <a16:creationId xmlns:a16="http://schemas.microsoft.com/office/drawing/2014/main" id="{5D027B8C-D68B-52F6-8B09-22966CF76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2561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637">
              <a:extLst>
                <a:ext uri="{FF2B5EF4-FFF2-40B4-BE49-F238E27FC236}">
                  <a16:creationId xmlns:a16="http://schemas.microsoft.com/office/drawing/2014/main" id="{1A382A25-0CB9-11CC-F0E0-189BF3236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0" y="254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638">
              <a:extLst>
                <a:ext uri="{FF2B5EF4-FFF2-40B4-BE49-F238E27FC236}">
                  <a16:creationId xmlns:a16="http://schemas.microsoft.com/office/drawing/2014/main" id="{BA281B22-4699-0197-1B21-4C9DFEA2A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2" y="2521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639">
              <a:extLst>
                <a:ext uri="{FF2B5EF4-FFF2-40B4-BE49-F238E27FC236}">
                  <a16:creationId xmlns:a16="http://schemas.microsoft.com/office/drawing/2014/main" id="{A66F7A6A-E1C1-DA3A-1DD9-171144367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5" y="250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40">
              <a:extLst>
                <a:ext uri="{FF2B5EF4-FFF2-40B4-BE49-F238E27FC236}">
                  <a16:creationId xmlns:a16="http://schemas.microsoft.com/office/drawing/2014/main" id="{8B755E14-1260-183E-686E-B8C2DA15F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9" y="248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641">
              <a:extLst>
                <a:ext uri="{FF2B5EF4-FFF2-40B4-BE49-F238E27FC236}">
                  <a16:creationId xmlns:a16="http://schemas.microsoft.com/office/drawing/2014/main" id="{A01E232C-38DE-C4E2-48DE-F0BE0897C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1" y="246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42">
              <a:extLst>
                <a:ext uri="{FF2B5EF4-FFF2-40B4-BE49-F238E27FC236}">
                  <a16:creationId xmlns:a16="http://schemas.microsoft.com/office/drawing/2014/main" id="{9F129BFE-4E3C-E1C5-9F9B-4030BEE9C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3" y="244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43">
              <a:extLst>
                <a:ext uri="{FF2B5EF4-FFF2-40B4-BE49-F238E27FC236}">
                  <a16:creationId xmlns:a16="http://schemas.microsoft.com/office/drawing/2014/main" id="{B782C653-0352-CB91-BBA5-59B643F82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42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4">
              <a:extLst>
                <a:ext uri="{FF2B5EF4-FFF2-40B4-BE49-F238E27FC236}">
                  <a16:creationId xmlns:a16="http://schemas.microsoft.com/office/drawing/2014/main" id="{F9E77656-5DAF-BD66-BF03-84177BA5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2400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45">
              <a:extLst>
                <a:ext uri="{FF2B5EF4-FFF2-40B4-BE49-F238E27FC236}">
                  <a16:creationId xmlns:a16="http://schemas.microsoft.com/office/drawing/2014/main" id="{209DE988-1310-D749-4FC5-635E76093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238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46">
              <a:extLst>
                <a:ext uri="{FF2B5EF4-FFF2-40B4-BE49-F238E27FC236}">
                  <a16:creationId xmlns:a16="http://schemas.microsoft.com/office/drawing/2014/main" id="{EF08A809-F57E-CB62-B746-40E5668C9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360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47">
              <a:extLst>
                <a:ext uri="{FF2B5EF4-FFF2-40B4-BE49-F238E27FC236}">
                  <a16:creationId xmlns:a16="http://schemas.microsoft.com/office/drawing/2014/main" id="{3E2E0E15-B040-A6C9-6D2E-D33F3A2BD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34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48">
              <a:extLst>
                <a:ext uri="{FF2B5EF4-FFF2-40B4-BE49-F238E27FC236}">
                  <a16:creationId xmlns:a16="http://schemas.microsoft.com/office/drawing/2014/main" id="{3456D300-41AA-C857-FCB8-9320470E8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0" y="232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649">
              <a:extLst>
                <a:ext uri="{FF2B5EF4-FFF2-40B4-BE49-F238E27FC236}">
                  <a16:creationId xmlns:a16="http://schemas.microsoft.com/office/drawing/2014/main" id="{D9297F2C-38B9-3070-5434-ADBDAA855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2" y="230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50">
              <a:extLst>
                <a:ext uri="{FF2B5EF4-FFF2-40B4-BE49-F238E27FC236}">
                  <a16:creationId xmlns:a16="http://schemas.microsoft.com/office/drawing/2014/main" id="{15F63383-DF78-23EA-D20D-00525BEBF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4" y="2280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651">
              <a:extLst>
                <a:ext uri="{FF2B5EF4-FFF2-40B4-BE49-F238E27FC236}">
                  <a16:creationId xmlns:a16="http://schemas.microsoft.com/office/drawing/2014/main" id="{3CB785A6-582B-F7A2-8801-607B8CF11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8" y="226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52">
              <a:extLst>
                <a:ext uri="{FF2B5EF4-FFF2-40B4-BE49-F238E27FC236}">
                  <a16:creationId xmlns:a16="http://schemas.microsoft.com/office/drawing/2014/main" id="{91C7363E-0061-BF20-2678-5A8DD4629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2239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653">
              <a:extLst>
                <a:ext uri="{FF2B5EF4-FFF2-40B4-BE49-F238E27FC236}">
                  <a16:creationId xmlns:a16="http://schemas.microsoft.com/office/drawing/2014/main" id="{D326BD4A-370D-4AE6-536C-4260AA52F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2" y="2223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54">
              <a:extLst>
                <a:ext uri="{FF2B5EF4-FFF2-40B4-BE49-F238E27FC236}">
                  <a16:creationId xmlns:a16="http://schemas.microsoft.com/office/drawing/2014/main" id="{C63D71E5-BBC9-9CD0-CF9C-009171091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6" y="2199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55">
              <a:extLst>
                <a:ext uri="{FF2B5EF4-FFF2-40B4-BE49-F238E27FC236}">
                  <a16:creationId xmlns:a16="http://schemas.microsoft.com/office/drawing/2014/main" id="{D6908490-2914-914A-EE06-483BC1D87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2183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56">
              <a:extLst>
                <a:ext uri="{FF2B5EF4-FFF2-40B4-BE49-F238E27FC236}">
                  <a16:creationId xmlns:a16="http://schemas.microsoft.com/office/drawing/2014/main" id="{26580987-A24A-E7FE-9583-BA8794A8D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215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57">
              <a:extLst>
                <a:ext uri="{FF2B5EF4-FFF2-40B4-BE49-F238E27FC236}">
                  <a16:creationId xmlns:a16="http://schemas.microsoft.com/office/drawing/2014/main" id="{10BD44B9-4CEB-ACA2-4A23-820643A08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5" y="213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58">
              <a:extLst>
                <a:ext uri="{FF2B5EF4-FFF2-40B4-BE49-F238E27FC236}">
                  <a16:creationId xmlns:a16="http://schemas.microsoft.com/office/drawing/2014/main" id="{F8A17E5A-3B2C-9B3B-EE7F-4455BD37B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7" y="2119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59">
              <a:extLst>
                <a:ext uri="{FF2B5EF4-FFF2-40B4-BE49-F238E27FC236}">
                  <a16:creationId xmlns:a16="http://schemas.microsoft.com/office/drawing/2014/main" id="{6D23ABBD-46A7-35C4-236A-2AB2CB855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209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60">
              <a:extLst>
                <a:ext uri="{FF2B5EF4-FFF2-40B4-BE49-F238E27FC236}">
                  <a16:creationId xmlns:a16="http://schemas.microsoft.com/office/drawing/2014/main" id="{4ED5B24F-D6E1-E545-3ECE-4059C850B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3" y="2078"/>
              <a:ext cx="24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61">
              <a:extLst>
                <a:ext uri="{FF2B5EF4-FFF2-40B4-BE49-F238E27FC236}">
                  <a16:creationId xmlns:a16="http://schemas.microsoft.com/office/drawing/2014/main" id="{9D588810-40F6-8795-6B87-D5E906DDB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2054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62">
              <a:extLst>
                <a:ext uri="{FF2B5EF4-FFF2-40B4-BE49-F238E27FC236}">
                  <a16:creationId xmlns:a16="http://schemas.microsoft.com/office/drawing/2014/main" id="{2CAD0943-5DA2-E75C-35D2-04EED8F31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203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63">
              <a:extLst>
                <a:ext uri="{FF2B5EF4-FFF2-40B4-BE49-F238E27FC236}">
                  <a16:creationId xmlns:a16="http://schemas.microsoft.com/office/drawing/2014/main" id="{B0EA9385-CCDA-54C4-53C6-08FEFF8B7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" y="201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64">
              <a:extLst>
                <a:ext uri="{FF2B5EF4-FFF2-40B4-BE49-F238E27FC236}">
                  <a16:creationId xmlns:a16="http://schemas.microsoft.com/office/drawing/2014/main" id="{7BB14B9D-3801-930B-D2D1-EEE6F8110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199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65">
              <a:extLst>
                <a:ext uri="{FF2B5EF4-FFF2-40B4-BE49-F238E27FC236}">
                  <a16:creationId xmlns:a16="http://schemas.microsoft.com/office/drawing/2014/main" id="{3959D4DA-FD3B-48A8-A87C-160B7156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197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6">
              <a:extLst>
                <a:ext uri="{FF2B5EF4-FFF2-40B4-BE49-F238E27FC236}">
                  <a16:creationId xmlns:a16="http://schemas.microsoft.com/office/drawing/2014/main" id="{B6E50139-7EFB-D013-3E65-B2E78D3EE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95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67">
              <a:extLst>
                <a:ext uri="{FF2B5EF4-FFF2-40B4-BE49-F238E27FC236}">
                  <a16:creationId xmlns:a16="http://schemas.microsoft.com/office/drawing/2014/main" id="{A5C039BC-2242-2F1C-DC0A-88A06DD91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193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8">
              <a:extLst>
                <a:ext uri="{FF2B5EF4-FFF2-40B4-BE49-F238E27FC236}">
                  <a16:creationId xmlns:a16="http://schemas.microsoft.com/office/drawing/2014/main" id="{75576AFD-0688-922A-59E5-5F08CDCFC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1917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69">
              <a:extLst>
                <a:ext uri="{FF2B5EF4-FFF2-40B4-BE49-F238E27FC236}">
                  <a16:creationId xmlns:a16="http://schemas.microsoft.com/office/drawing/2014/main" id="{3AF072AE-9825-FD1F-A987-179136D8F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89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70">
              <a:extLst>
                <a:ext uri="{FF2B5EF4-FFF2-40B4-BE49-F238E27FC236}">
                  <a16:creationId xmlns:a16="http://schemas.microsoft.com/office/drawing/2014/main" id="{C90DFAE9-E6C9-65A6-3665-66D66F214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877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71">
              <a:extLst>
                <a:ext uri="{FF2B5EF4-FFF2-40B4-BE49-F238E27FC236}">
                  <a16:creationId xmlns:a16="http://schemas.microsoft.com/office/drawing/2014/main" id="{6408CD38-19E5-09FE-54EC-8052354BC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7" y="185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72">
              <a:extLst>
                <a:ext uri="{FF2B5EF4-FFF2-40B4-BE49-F238E27FC236}">
                  <a16:creationId xmlns:a16="http://schemas.microsoft.com/office/drawing/2014/main" id="{2514D308-72C7-EED7-F8B3-A27E5728D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" y="183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73">
              <a:extLst>
                <a:ext uri="{FF2B5EF4-FFF2-40B4-BE49-F238E27FC236}">
                  <a16:creationId xmlns:a16="http://schemas.microsoft.com/office/drawing/2014/main" id="{FEC1A07B-1F80-AEC3-4A53-F50F9904B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81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74">
              <a:extLst>
                <a:ext uri="{FF2B5EF4-FFF2-40B4-BE49-F238E27FC236}">
                  <a16:creationId xmlns:a16="http://schemas.microsoft.com/office/drawing/2014/main" id="{EA20AC90-E0CB-7945-C8C0-E2543FFB7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1797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675">
              <a:extLst>
                <a:ext uri="{FF2B5EF4-FFF2-40B4-BE49-F238E27FC236}">
                  <a16:creationId xmlns:a16="http://schemas.microsoft.com/office/drawing/2014/main" id="{0492FE4C-F2E8-6DB6-6841-10982D3DA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1" y="177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676">
              <a:extLst>
                <a:ext uri="{FF2B5EF4-FFF2-40B4-BE49-F238E27FC236}">
                  <a16:creationId xmlns:a16="http://schemas.microsoft.com/office/drawing/2014/main" id="{BACF7CE2-7C46-E8E3-4339-5DA4E334E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3" y="1756"/>
              <a:ext cx="24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677">
              <a:extLst>
                <a:ext uri="{FF2B5EF4-FFF2-40B4-BE49-F238E27FC236}">
                  <a16:creationId xmlns:a16="http://schemas.microsoft.com/office/drawing/2014/main" id="{2E624427-A978-DDB6-1570-0DC5E9644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" y="173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678">
              <a:extLst>
                <a:ext uri="{FF2B5EF4-FFF2-40B4-BE49-F238E27FC236}">
                  <a16:creationId xmlns:a16="http://schemas.microsoft.com/office/drawing/2014/main" id="{AE3BC1EB-F52E-38E6-D4EA-89AA47518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1716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679">
              <a:extLst>
                <a:ext uri="{FF2B5EF4-FFF2-40B4-BE49-F238E27FC236}">
                  <a16:creationId xmlns:a16="http://schemas.microsoft.com/office/drawing/2014/main" id="{F75FA591-8C85-2D45-D2D6-53709074C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169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80">
              <a:extLst>
                <a:ext uri="{FF2B5EF4-FFF2-40B4-BE49-F238E27FC236}">
                  <a16:creationId xmlns:a16="http://schemas.microsoft.com/office/drawing/2014/main" id="{A9AFC96A-069E-0BC6-93F0-C29705C86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6" y="167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681">
              <a:extLst>
                <a:ext uri="{FF2B5EF4-FFF2-40B4-BE49-F238E27FC236}">
                  <a16:creationId xmlns:a16="http://schemas.microsoft.com/office/drawing/2014/main" id="{3E98E321-16CF-B86A-2805-61BA6A674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165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682">
              <a:extLst>
                <a:ext uri="{FF2B5EF4-FFF2-40B4-BE49-F238E27FC236}">
                  <a16:creationId xmlns:a16="http://schemas.microsoft.com/office/drawing/2014/main" id="{81B17377-C7A3-CF51-E950-7CA95F4C2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63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83">
              <a:extLst>
                <a:ext uri="{FF2B5EF4-FFF2-40B4-BE49-F238E27FC236}">
                  <a16:creationId xmlns:a16="http://schemas.microsoft.com/office/drawing/2014/main" id="{B9ADB8E9-999B-59EE-13F3-00F2BB102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61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684">
              <a:extLst>
                <a:ext uri="{FF2B5EF4-FFF2-40B4-BE49-F238E27FC236}">
                  <a16:creationId xmlns:a16="http://schemas.microsoft.com/office/drawing/2014/main" id="{C3461B5B-5B08-5334-73C2-E9692238F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595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685">
              <a:extLst>
                <a:ext uri="{FF2B5EF4-FFF2-40B4-BE49-F238E27FC236}">
                  <a16:creationId xmlns:a16="http://schemas.microsoft.com/office/drawing/2014/main" id="{9776C760-C022-E51F-C4DE-78C70A4E3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1571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686">
              <a:extLst>
                <a:ext uri="{FF2B5EF4-FFF2-40B4-BE49-F238E27FC236}">
                  <a16:creationId xmlns:a16="http://schemas.microsoft.com/office/drawing/2014/main" id="{0A28E47F-CAD8-CBCF-BCD1-E47BAEAD7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" y="1547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687">
              <a:extLst>
                <a:ext uri="{FF2B5EF4-FFF2-40B4-BE49-F238E27FC236}">
                  <a16:creationId xmlns:a16="http://schemas.microsoft.com/office/drawing/2014/main" id="{E390100C-6B45-2E0E-72C9-86B165843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1531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688">
              <a:extLst>
                <a:ext uri="{FF2B5EF4-FFF2-40B4-BE49-F238E27FC236}">
                  <a16:creationId xmlns:a16="http://schemas.microsoft.com/office/drawing/2014/main" id="{3B343B58-E00B-D0D1-F702-DCE4ED534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507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689">
              <a:extLst>
                <a:ext uri="{FF2B5EF4-FFF2-40B4-BE49-F238E27FC236}">
                  <a16:creationId xmlns:a16="http://schemas.microsoft.com/office/drawing/2014/main" id="{50ECAE9E-7865-5E09-4659-E066E446F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149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690">
              <a:extLst>
                <a:ext uri="{FF2B5EF4-FFF2-40B4-BE49-F238E27FC236}">
                  <a16:creationId xmlns:a16="http://schemas.microsoft.com/office/drawing/2014/main" id="{BBD539DB-EF02-0732-AAF1-AC9B06BB6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9" y="1467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691">
              <a:extLst>
                <a:ext uri="{FF2B5EF4-FFF2-40B4-BE49-F238E27FC236}">
                  <a16:creationId xmlns:a16="http://schemas.microsoft.com/office/drawing/2014/main" id="{986A19B0-665F-CAC1-02E0-863AFB6C0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3" y="145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692">
              <a:extLst>
                <a:ext uri="{FF2B5EF4-FFF2-40B4-BE49-F238E27FC236}">
                  <a16:creationId xmlns:a16="http://schemas.microsoft.com/office/drawing/2014/main" id="{57ABC3A1-8408-2E23-CC63-9B47C617C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5" y="1426"/>
              <a:ext cx="24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693">
              <a:extLst>
                <a:ext uri="{FF2B5EF4-FFF2-40B4-BE49-F238E27FC236}">
                  <a16:creationId xmlns:a16="http://schemas.microsoft.com/office/drawing/2014/main" id="{3AB8626D-EEEC-3DD1-3B10-1F18B10A4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141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694">
              <a:extLst>
                <a:ext uri="{FF2B5EF4-FFF2-40B4-BE49-F238E27FC236}">
                  <a16:creationId xmlns:a16="http://schemas.microsoft.com/office/drawing/2014/main" id="{466D94AF-2FF2-E7B3-7884-1E832571D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38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695">
              <a:extLst>
                <a:ext uri="{FF2B5EF4-FFF2-40B4-BE49-F238E27FC236}">
                  <a16:creationId xmlns:a16="http://schemas.microsoft.com/office/drawing/2014/main" id="{14A96738-5D20-4569-EDC2-6B0675D36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1370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696">
              <a:extLst>
                <a:ext uri="{FF2B5EF4-FFF2-40B4-BE49-F238E27FC236}">
                  <a16:creationId xmlns:a16="http://schemas.microsoft.com/office/drawing/2014/main" id="{5C59226C-706A-44BF-8049-EC20D3BB9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0" y="134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697">
              <a:extLst>
                <a:ext uri="{FF2B5EF4-FFF2-40B4-BE49-F238E27FC236}">
                  <a16:creationId xmlns:a16="http://schemas.microsoft.com/office/drawing/2014/main" id="{68CA8CC0-D583-149E-6668-EB1C75A55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133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698">
              <a:extLst>
                <a:ext uri="{FF2B5EF4-FFF2-40B4-BE49-F238E27FC236}">
                  <a16:creationId xmlns:a16="http://schemas.microsoft.com/office/drawing/2014/main" id="{7BB2816A-E505-8DAE-9791-12B3ECF5C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6" y="130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699">
              <a:extLst>
                <a:ext uri="{FF2B5EF4-FFF2-40B4-BE49-F238E27FC236}">
                  <a16:creationId xmlns:a16="http://schemas.microsoft.com/office/drawing/2014/main" id="{7627CC80-806D-EB64-36CE-5DA08C6C2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129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700">
              <a:extLst>
                <a:ext uri="{FF2B5EF4-FFF2-40B4-BE49-F238E27FC236}">
                  <a16:creationId xmlns:a16="http://schemas.microsoft.com/office/drawing/2014/main" id="{B359E30B-519D-3FAD-E4C1-AAD147C7A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2" y="1265"/>
              <a:ext cx="24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701">
              <a:extLst>
                <a:ext uri="{FF2B5EF4-FFF2-40B4-BE49-F238E27FC236}">
                  <a16:creationId xmlns:a16="http://schemas.microsoft.com/office/drawing/2014/main" id="{B37B551E-26E7-19E0-6C64-B40521DAF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82"/>
              <a:ext cx="16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702">
              <a:extLst>
                <a:ext uri="{FF2B5EF4-FFF2-40B4-BE49-F238E27FC236}">
                  <a16:creationId xmlns:a16="http://schemas.microsoft.com/office/drawing/2014/main" id="{B12F2432-5BCB-F42E-1AE9-C2F8F68B8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66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703">
              <a:extLst>
                <a:ext uri="{FF2B5EF4-FFF2-40B4-BE49-F238E27FC236}">
                  <a16:creationId xmlns:a16="http://schemas.microsoft.com/office/drawing/2014/main" id="{72B36276-1440-354B-4A00-E3E2D73F9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264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704">
              <a:extLst>
                <a:ext uri="{FF2B5EF4-FFF2-40B4-BE49-F238E27FC236}">
                  <a16:creationId xmlns:a16="http://schemas.microsoft.com/office/drawing/2014/main" id="{777B4F3A-B6D7-14A8-1B96-10698899B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2" y="262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705">
              <a:extLst>
                <a:ext uri="{FF2B5EF4-FFF2-40B4-BE49-F238E27FC236}">
                  <a16:creationId xmlns:a16="http://schemas.microsoft.com/office/drawing/2014/main" id="{A3DFABF6-C412-4712-80BD-14341AB6B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" y="2602"/>
              <a:ext cx="25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706">
              <a:extLst>
                <a:ext uri="{FF2B5EF4-FFF2-40B4-BE49-F238E27FC236}">
                  <a16:creationId xmlns:a16="http://schemas.microsoft.com/office/drawing/2014/main" id="{6F836219-1AD3-031F-CAC7-4EA3BAB31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" y="258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707">
              <a:extLst>
                <a:ext uri="{FF2B5EF4-FFF2-40B4-BE49-F238E27FC236}">
                  <a16:creationId xmlns:a16="http://schemas.microsoft.com/office/drawing/2014/main" id="{340C95A6-8C5D-7491-6A62-90306CB9F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3" y="2561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708">
              <a:extLst>
                <a:ext uri="{FF2B5EF4-FFF2-40B4-BE49-F238E27FC236}">
                  <a16:creationId xmlns:a16="http://schemas.microsoft.com/office/drawing/2014/main" id="{C18B25AB-4469-0F9A-24A6-C07BF811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5" y="254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709">
              <a:extLst>
                <a:ext uri="{FF2B5EF4-FFF2-40B4-BE49-F238E27FC236}">
                  <a16:creationId xmlns:a16="http://schemas.microsoft.com/office/drawing/2014/main" id="{7FDECC22-783C-B6A0-A232-0C1AEA554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52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710">
              <a:extLst>
                <a:ext uri="{FF2B5EF4-FFF2-40B4-BE49-F238E27FC236}">
                  <a16:creationId xmlns:a16="http://schemas.microsoft.com/office/drawing/2014/main" id="{CCF44E53-36E5-0450-E139-2D898F6EE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1" y="250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711">
              <a:extLst>
                <a:ext uri="{FF2B5EF4-FFF2-40B4-BE49-F238E27FC236}">
                  <a16:creationId xmlns:a16="http://schemas.microsoft.com/office/drawing/2014/main" id="{76411F88-5CF9-38ED-F969-095B30F47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48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712">
              <a:extLst>
                <a:ext uri="{FF2B5EF4-FFF2-40B4-BE49-F238E27FC236}">
                  <a16:creationId xmlns:a16="http://schemas.microsoft.com/office/drawing/2014/main" id="{2FBAF83D-F644-2D85-B7FF-AC48102B4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7" y="246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713">
              <a:extLst>
                <a:ext uri="{FF2B5EF4-FFF2-40B4-BE49-F238E27FC236}">
                  <a16:creationId xmlns:a16="http://schemas.microsoft.com/office/drawing/2014/main" id="{5536B2CD-5DE1-C765-18DE-05539C690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244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714">
              <a:extLst>
                <a:ext uri="{FF2B5EF4-FFF2-40B4-BE49-F238E27FC236}">
                  <a16:creationId xmlns:a16="http://schemas.microsoft.com/office/drawing/2014/main" id="{68143EAC-255A-7983-54FF-FEFC96954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425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715">
              <a:extLst>
                <a:ext uri="{FF2B5EF4-FFF2-40B4-BE49-F238E27FC236}">
                  <a16:creationId xmlns:a16="http://schemas.microsoft.com/office/drawing/2014/main" id="{6A51FB78-E79D-B14C-4EAE-48C6C3190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8" y="2400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716">
              <a:extLst>
                <a:ext uri="{FF2B5EF4-FFF2-40B4-BE49-F238E27FC236}">
                  <a16:creationId xmlns:a16="http://schemas.microsoft.com/office/drawing/2014/main" id="{B64835EB-3842-01B7-93C7-8D3270D82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0" y="238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717">
              <a:extLst>
                <a:ext uri="{FF2B5EF4-FFF2-40B4-BE49-F238E27FC236}">
                  <a16:creationId xmlns:a16="http://schemas.microsoft.com/office/drawing/2014/main" id="{B5333D1C-ED45-A986-8066-16D71616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" y="236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718">
              <a:extLst>
                <a:ext uri="{FF2B5EF4-FFF2-40B4-BE49-F238E27FC236}">
                  <a16:creationId xmlns:a16="http://schemas.microsoft.com/office/drawing/2014/main" id="{FABB5A74-FAC7-E546-D2AF-4D65B634C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6" y="234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719">
              <a:extLst>
                <a:ext uri="{FF2B5EF4-FFF2-40B4-BE49-F238E27FC236}">
                  <a16:creationId xmlns:a16="http://schemas.microsoft.com/office/drawing/2014/main" id="{56ED1454-C294-F206-48F3-98C65A8B8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0" y="232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720">
              <a:extLst>
                <a:ext uri="{FF2B5EF4-FFF2-40B4-BE49-F238E27FC236}">
                  <a16:creationId xmlns:a16="http://schemas.microsoft.com/office/drawing/2014/main" id="{71B25011-6878-F2DF-EFFE-EB55E274B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" y="230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721">
              <a:extLst>
                <a:ext uri="{FF2B5EF4-FFF2-40B4-BE49-F238E27FC236}">
                  <a16:creationId xmlns:a16="http://schemas.microsoft.com/office/drawing/2014/main" id="{7D8F8F62-DD98-108F-8BC3-B472F535E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228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722">
              <a:extLst>
                <a:ext uri="{FF2B5EF4-FFF2-40B4-BE49-F238E27FC236}">
                  <a16:creationId xmlns:a16="http://schemas.microsoft.com/office/drawing/2014/main" id="{D4384254-CE21-F5E4-22AA-4CB6D31DE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2264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723">
              <a:extLst>
                <a:ext uri="{FF2B5EF4-FFF2-40B4-BE49-F238E27FC236}">
                  <a16:creationId xmlns:a16="http://schemas.microsoft.com/office/drawing/2014/main" id="{A2EA7DFA-639A-8B66-C58B-880838E4B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239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724">
              <a:extLst>
                <a:ext uri="{FF2B5EF4-FFF2-40B4-BE49-F238E27FC236}">
                  <a16:creationId xmlns:a16="http://schemas.microsoft.com/office/drawing/2014/main" id="{5549A9FB-1BAB-198E-E45B-19344612A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5" y="2223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725">
              <a:extLst>
                <a:ext uri="{FF2B5EF4-FFF2-40B4-BE49-F238E27FC236}">
                  <a16:creationId xmlns:a16="http://schemas.microsoft.com/office/drawing/2014/main" id="{3A2E1281-BDD7-3DA0-D86F-AB68C5E22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9" y="219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726">
              <a:extLst>
                <a:ext uri="{FF2B5EF4-FFF2-40B4-BE49-F238E27FC236}">
                  <a16:creationId xmlns:a16="http://schemas.microsoft.com/office/drawing/2014/main" id="{54B12D48-71FD-95A7-1BF0-FE33478E3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2183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727">
              <a:extLst>
                <a:ext uri="{FF2B5EF4-FFF2-40B4-BE49-F238E27FC236}">
                  <a16:creationId xmlns:a16="http://schemas.microsoft.com/office/drawing/2014/main" id="{36704720-F8B0-9A86-1749-813642A6C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3" y="2159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728">
              <a:extLst>
                <a:ext uri="{FF2B5EF4-FFF2-40B4-BE49-F238E27FC236}">
                  <a16:creationId xmlns:a16="http://schemas.microsoft.com/office/drawing/2014/main" id="{379BC11B-1597-7EE3-8037-DA67AA42A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" y="213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729">
              <a:extLst>
                <a:ext uri="{FF2B5EF4-FFF2-40B4-BE49-F238E27FC236}">
                  <a16:creationId xmlns:a16="http://schemas.microsoft.com/office/drawing/2014/main" id="{0F8E9FD0-6665-1D94-4E5D-C868AFB5C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9" y="2119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730">
              <a:extLst>
                <a:ext uri="{FF2B5EF4-FFF2-40B4-BE49-F238E27FC236}">
                  <a16:creationId xmlns:a16="http://schemas.microsoft.com/office/drawing/2014/main" id="{29F68D82-19DD-38E8-CC42-C0CAA9D16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3" y="2095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731">
              <a:extLst>
                <a:ext uri="{FF2B5EF4-FFF2-40B4-BE49-F238E27FC236}">
                  <a16:creationId xmlns:a16="http://schemas.microsoft.com/office/drawing/2014/main" id="{8589CBAC-5BEA-7A37-04EE-451CA722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2078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732">
              <a:extLst>
                <a:ext uri="{FF2B5EF4-FFF2-40B4-BE49-F238E27FC236}">
                  <a16:creationId xmlns:a16="http://schemas.microsoft.com/office/drawing/2014/main" id="{20C2B4D0-B978-2E38-4B58-CDEBFB6F0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8" y="205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733">
              <a:extLst>
                <a:ext uri="{FF2B5EF4-FFF2-40B4-BE49-F238E27FC236}">
                  <a16:creationId xmlns:a16="http://schemas.microsoft.com/office/drawing/2014/main" id="{CB437780-1712-250B-8CFF-551DD5B0A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" y="203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734">
              <a:extLst>
                <a:ext uri="{FF2B5EF4-FFF2-40B4-BE49-F238E27FC236}">
                  <a16:creationId xmlns:a16="http://schemas.microsoft.com/office/drawing/2014/main" id="{E6FBA7B0-A949-9AFF-7A1B-3C3EDEC32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01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735">
              <a:extLst>
                <a:ext uri="{FF2B5EF4-FFF2-40B4-BE49-F238E27FC236}">
                  <a16:creationId xmlns:a16="http://schemas.microsoft.com/office/drawing/2014/main" id="{AEE07D2B-B218-F16A-F286-583C80000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6" y="1998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736">
              <a:extLst>
                <a:ext uri="{FF2B5EF4-FFF2-40B4-BE49-F238E27FC236}">
                  <a16:creationId xmlns:a16="http://schemas.microsoft.com/office/drawing/2014/main" id="{8306666D-7D93-209A-CB58-48C23D811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97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37">
              <a:extLst>
                <a:ext uri="{FF2B5EF4-FFF2-40B4-BE49-F238E27FC236}">
                  <a16:creationId xmlns:a16="http://schemas.microsoft.com/office/drawing/2014/main" id="{12D7F6DD-049E-F000-8E92-D917405F7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195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738">
              <a:extLst>
                <a:ext uri="{FF2B5EF4-FFF2-40B4-BE49-F238E27FC236}">
                  <a16:creationId xmlns:a16="http://schemas.microsoft.com/office/drawing/2014/main" id="{8BA8679A-96F9-CBE2-08D0-1A62F0089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934"/>
              <a:ext cx="25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39">
              <a:extLst>
                <a:ext uri="{FF2B5EF4-FFF2-40B4-BE49-F238E27FC236}">
                  <a16:creationId xmlns:a16="http://schemas.microsoft.com/office/drawing/2014/main" id="{269AC410-5AA6-D449-0CBD-3A7A4BAB0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917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740">
              <a:extLst>
                <a:ext uri="{FF2B5EF4-FFF2-40B4-BE49-F238E27FC236}">
                  <a16:creationId xmlns:a16="http://schemas.microsoft.com/office/drawing/2014/main" id="{8E9AFC4B-05D7-866A-B1E9-50410C246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" y="189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741">
              <a:extLst>
                <a:ext uri="{FF2B5EF4-FFF2-40B4-BE49-F238E27FC236}">
                  <a16:creationId xmlns:a16="http://schemas.microsoft.com/office/drawing/2014/main" id="{CACC7F6D-8A41-6025-D90D-89E159FAA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87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742">
              <a:extLst>
                <a:ext uri="{FF2B5EF4-FFF2-40B4-BE49-F238E27FC236}">
                  <a16:creationId xmlns:a16="http://schemas.microsoft.com/office/drawing/2014/main" id="{A0786423-B3B5-0B49-57A8-406D1786B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5" y="185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743">
              <a:extLst>
                <a:ext uri="{FF2B5EF4-FFF2-40B4-BE49-F238E27FC236}">
                  <a16:creationId xmlns:a16="http://schemas.microsoft.com/office/drawing/2014/main" id="{0F094C54-3787-35CE-C846-D60B9A900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9" y="183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744">
              <a:extLst>
                <a:ext uri="{FF2B5EF4-FFF2-40B4-BE49-F238E27FC236}">
                  <a16:creationId xmlns:a16="http://schemas.microsoft.com/office/drawing/2014/main" id="{0FA0ACE3-1613-2376-8E77-AC64CCC6E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181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745">
              <a:extLst>
                <a:ext uri="{FF2B5EF4-FFF2-40B4-BE49-F238E27FC236}">
                  <a16:creationId xmlns:a16="http://schemas.microsoft.com/office/drawing/2014/main" id="{CE15FB0F-CB08-58DE-3A0E-FBFB1968A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3" y="1797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746">
              <a:extLst>
                <a:ext uri="{FF2B5EF4-FFF2-40B4-BE49-F238E27FC236}">
                  <a16:creationId xmlns:a16="http://schemas.microsoft.com/office/drawing/2014/main" id="{B93034A3-2561-2D64-5F6F-7F989081A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77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747">
              <a:extLst>
                <a:ext uri="{FF2B5EF4-FFF2-40B4-BE49-F238E27FC236}">
                  <a16:creationId xmlns:a16="http://schemas.microsoft.com/office/drawing/2014/main" id="{5AC81B2D-D0E0-76F3-EC4F-7ECE99C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1756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748">
              <a:extLst>
                <a:ext uri="{FF2B5EF4-FFF2-40B4-BE49-F238E27FC236}">
                  <a16:creationId xmlns:a16="http://schemas.microsoft.com/office/drawing/2014/main" id="{90BD5FB5-A648-9941-A649-47EAB4C1A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173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749">
              <a:extLst>
                <a:ext uri="{FF2B5EF4-FFF2-40B4-BE49-F238E27FC236}">
                  <a16:creationId xmlns:a16="http://schemas.microsoft.com/office/drawing/2014/main" id="{AAA0194C-945F-DC1A-B73F-37BF547BA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171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750">
              <a:extLst>
                <a:ext uri="{FF2B5EF4-FFF2-40B4-BE49-F238E27FC236}">
                  <a16:creationId xmlns:a16="http://schemas.microsoft.com/office/drawing/2014/main" id="{63877629-7F66-48E1-1F27-2CB6A20B9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69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751">
              <a:extLst>
                <a:ext uri="{FF2B5EF4-FFF2-40B4-BE49-F238E27FC236}">
                  <a16:creationId xmlns:a16="http://schemas.microsoft.com/office/drawing/2014/main" id="{812172BB-913E-E41B-16B1-F915835BD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67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752">
              <a:extLst>
                <a:ext uri="{FF2B5EF4-FFF2-40B4-BE49-F238E27FC236}">
                  <a16:creationId xmlns:a16="http://schemas.microsoft.com/office/drawing/2014/main" id="{226E537C-FD1A-EAB1-1B0D-6BD498FF8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165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753">
              <a:extLst>
                <a:ext uri="{FF2B5EF4-FFF2-40B4-BE49-F238E27FC236}">
                  <a16:creationId xmlns:a16="http://schemas.microsoft.com/office/drawing/2014/main" id="{B0A82CC2-A379-55A0-6673-49036284F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1636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754">
              <a:extLst>
                <a:ext uri="{FF2B5EF4-FFF2-40B4-BE49-F238E27FC236}">
                  <a16:creationId xmlns:a16="http://schemas.microsoft.com/office/drawing/2014/main" id="{D1C84D8A-C508-EBF4-BAA9-571CB8C65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61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755">
              <a:extLst>
                <a:ext uri="{FF2B5EF4-FFF2-40B4-BE49-F238E27FC236}">
                  <a16:creationId xmlns:a16="http://schemas.microsoft.com/office/drawing/2014/main" id="{19DC2D37-1CFF-9AFE-7189-CC612D007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1" y="1595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756">
              <a:extLst>
                <a:ext uri="{FF2B5EF4-FFF2-40B4-BE49-F238E27FC236}">
                  <a16:creationId xmlns:a16="http://schemas.microsoft.com/office/drawing/2014/main" id="{A5032027-A487-B39C-3DF7-317A39E4A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157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757">
              <a:extLst>
                <a:ext uri="{FF2B5EF4-FFF2-40B4-BE49-F238E27FC236}">
                  <a16:creationId xmlns:a16="http://schemas.microsoft.com/office/drawing/2014/main" id="{5BE5FA67-7045-E1B6-10C8-0EBFA9CA3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54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758">
              <a:extLst>
                <a:ext uri="{FF2B5EF4-FFF2-40B4-BE49-F238E27FC236}">
                  <a16:creationId xmlns:a16="http://schemas.microsoft.com/office/drawing/2014/main" id="{085D4DC1-9A86-29BB-8040-4BA6A9674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53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759">
              <a:extLst>
                <a:ext uri="{FF2B5EF4-FFF2-40B4-BE49-F238E27FC236}">
                  <a16:creationId xmlns:a16="http://schemas.microsoft.com/office/drawing/2014/main" id="{EAF4FC91-A290-D671-6EC8-DEA126C11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1507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760">
              <a:extLst>
                <a:ext uri="{FF2B5EF4-FFF2-40B4-BE49-F238E27FC236}">
                  <a16:creationId xmlns:a16="http://schemas.microsoft.com/office/drawing/2014/main" id="{1B2B2796-7F38-84D1-6BB6-A2D9D9E26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49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761">
              <a:extLst>
                <a:ext uri="{FF2B5EF4-FFF2-40B4-BE49-F238E27FC236}">
                  <a16:creationId xmlns:a16="http://schemas.microsoft.com/office/drawing/2014/main" id="{00C5F798-5C81-8C53-D09A-B8259DCC7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1467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762">
              <a:extLst>
                <a:ext uri="{FF2B5EF4-FFF2-40B4-BE49-F238E27FC236}">
                  <a16:creationId xmlns:a16="http://schemas.microsoft.com/office/drawing/2014/main" id="{DC5B858D-9E5F-012C-6E22-F2BA65F44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45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763">
              <a:extLst>
                <a:ext uri="{FF2B5EF4-FFF2-40B4-BE49-F238E27FC236}">
                  <a16:creationId xmlns:a16="http://schemas.microsoft.com/office/drawing/2014/main" id="{58711602-0709-B1FF-A582-5CD7CA98B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0" y="1426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764">
              <a:extLst>
                <a:ext uri="{FF2B5EF4-FFF2-40B4-BE49-F238E27FC236}">
                  <a16:creationId xmlns:a16="http://schemas.microsoft.com/office/drawing/2014/main" id="{AC001CF9-3C30-394C-F988-B6741074C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2" y="141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765">
              <a:extLst>
                <a:ext uri="{FF2B5EF4-FFF2-40B4-BE49-F238E27FC236}">
                  <a16:creationId xmlns:a16="http://schemas.microsoft.com/office/drawing/2014/main" id="{C6ACB15A-8C81-CE62-3DC4-C051188D1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6" y="138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766">
              <a:extLst>
                <a:ext uri="{FF2B5EF4-FFF2-40B4-BE49-F238E27FC236}">
                  <a16:creationId xmlns:a16="http://schemas.microsoft.com/office/drawing/2014/main" id="{6058A8E3-7E23-BD4E-CFFF-01AD7D897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137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767">
              <a:extLst>
                <a:ext uri="{FF2B5EF4-FFF2-40B4-BE49-F238E27FC236}">
                  <a16:creationId xmlns:a16="http://schemas.microsoft.com/office/drawing/2014/main" id="{9A95F57A-9E40-522A-B9CD-6E36520FF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" y="134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768">
              <a:extLst>
                <a:ext uri="{FF2B5EF4-FFF2-40B4-BE49-F238E27FC236}">
                  <a16:creationId xmlns:a16="http://schemas.microsoft.com/office/drawing/2014/main" id="{79A2D65D-E082-22F5-A05D-68FAE0B6C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2" y="1330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769">
              <a:extLst>
                <a:ext uri="{FF2B5EF4-FFF2-40B4-BE49-F238E27FC236}">
                  <a16:creationId xmlns:a16="http://schemas.microsoft.com/office/drawing/2014/main" id="{2A3127F3-1038-5683-06CB-840E9FC8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5" y="1306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770">
              <a:extLst>
                <a:ext uri="{FF2B5EF4-FFF2-40B4-BE49-F238E27FC236}">
                  <a16:creationId xmlns:a16="http://schemas.microsoft.com/office/drawing/2014/main" id="{B86D35FA-B4AA-43C4-93A2-0DD39B17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" y="129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771">
              <a:extLst>
                <a:ext uri="{FF2B5EF4-FFF2-40B4-BE49-F238E27FC236}">
                  <a16:creationId xmlns:a16="http://schemas.microsoft.com/office/drawing/2014/main" id="{DE2F5C59-AE35-90DE-E230-27FEB4A8B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" y="1265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72">
              <a:extLst>
                <a:ext uri="{FF2B5EF4-FFF2-40B4-BE49-F238E27FC236}">
                  <a16:creationId xmlns:a16="http://schemas.microsoft.com/office/drawing/2014/main" id="{2816549F-EEA2-B467-45D5-4AB261F1C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91"/>
              <a:ext cx="12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773">
              <a:extLst>
                <a:ext uri="{FF2B5EF4-FFF2-40B4-BE49-F238E27FC236}">
                  <a16:creationId xmlns:a16="http://schemas.microsoft.com/office/drawing/2014/main" id="{F2E8D576-16DA-2DEA-9618-D03011CD9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949"/>
              <a:ext cx="6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with 95% limit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774">
              <a:extLst>
                <a:ext uri="{FF2B5EF4-FFF2-40B4-BE49-F238E27FC236}">
                  <a16:creationId xmlns:a16="http://schemas.microsoft.com/office/drawing/2014/main" id="{79D4140B-DA17-2500-E7D3-56929C883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775">
              <a:extLst>
                <a:ext uri="{FF2B5EF4-FFF2-40B4-BE49-F238E27FC236}">
                  <a16:creationId xmlns:a16="http://schemas.microsoft.com/office/drawing/2014/main" id="{24D25833-DCBB-791B-5839-84AB11CF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776">
              <a:extLst>
                <a:ext uri="{FF2B5EF4-FFF2-40B4-BE49-F238E27FC236}">
                  <a16:creationId xmlns:a16="http://schemas.microsoft.com/office/drawing/2014/main" id="{8762DE5E-7716-8E57-766E-E72DC476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777">
              <a:extLst>
                <a:ext uri="{FF2B5EF4-FFF2-40B4-BE49-F238E27FC236}">
                  <a16:creationId xmlns:a16="http://schemas.microsoft.com/office/drawing/2014/main" id="{8DE253B1-EF51-1CBB-6DFB-5060C8780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778">
              <a:extLst>
                <a:ext uri="{FF2B5EF4-FFF2-40B4-BE49-F238E27FC236}">
                  <a16:creationId xmlns:a16="http://schemas.microsoft.com/office/drawing/2014/main" id="{F7160C82-E21A-D53F-6958-BD52AC230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779">
              <a:extLst>
                <a:ext uri="{FF2B5EF4-FFF2-40B4-BE49-F238E27FC236}">
                  <a16:creationId xmlns:a16="http://schemas.microsoft.com/office/drawing/2014/main" id="{B0553A89-1FAF-8E7B-105A-62A4C04EE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780">
              <a:extLst>
                <a:ext uri="{FF2B5EF4-FFF2-40B4-BE49-F238E27FC236}">
                  <a16:creationId xmlns:a16="http://schemas.microsoft.com/office/drawing/2014/main" id="{E1AA9CD3-2933-31B6-4B98-35D2E807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3278"/>
              <a:ext cx="6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(X 100000,)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781">
              <a:extLst>
                <a:ext uri="{FF2B5EF4-FFF2-40B4-BE49-F238E27FC236}">
                  <a16:creationId xmlns:a16="http://schemas.microsoft.com/office/drawing/2014/main" id="{83ABF181-70EE-0D5F-0D7D-2D4C03D8B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3278"/>
              <a:ext cx="3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Salary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782">
              <a:extLst>
                <a:ext uri="{FF2B5EF4-FFF2-40B4-BE49-F238E27FC236}">
                  <a16:creationId xmlns:a16="http://schemas.microsoft.com/office/drawing/2014/main" id="{63B87FB4-FFEE-6C5E-5FC9-CE3E1AF1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996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783">
              <a:extLst>
                <a:ext uri="{FF2B5EF4-FFF2-40B4-BE49-F238E27FC236}">
                  <a16:creationId xmlns:a16="http://schemas.microsoft.com/office/drawing/2014/main" id="{ED2FFF1C-1EF1-B614-EBD7-A0842422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784">
              <a:extLst>
                <a:ext uri="{FF2B5EF4-FFF2-40B4-BE49-F238E27FC236}">
                  <a16:creationId xmlns:a16="http://schemas.microsoft.com/office/drawing/2014/main" id="{A74E3D0A-F53D-11F0-9422-96C3A71FF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577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785">
              <a:extLst>
                <a:ext uri="{FF2B5EF4-FFF2-40B4-BE49-F238E27FC236}">
                  <a16:creationId xmlns:a16="http://schemas.microsoft.com/office/drawing/2014/main" id="{B20B5A36-49F7-E487-8B2C-BAE75BC1F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34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786">
              <a:extLst>
                <a:ext uri="{FF2B5EF4-FFF2-40B4-BE49-F238E27FC236}">
                  <a16:creationId xmlns:a16="http://schemas.microsoft.com/office/drawing/2014/main" id="{07F390B5-2C1D-23C6-906C-68C7F909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787">
              <a:extLst>
                <a:ext uri="{FF2B5EF4-FFF2-40B4-BE49-F238E27FC236}">
                  <a16:creationId xmlns:a16="http://schemas.microsoft.com/office/drawing/2014/main" id="{D93D8757-3543-AC5E-BB64-7CA564E5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788">
              <a:extLst>
                <a:ext uri="{FF2B5EF4-FFF2-40B4-BE49-F238E27FC236}">
                  <a16:creationId xmlns:a16="http://schemas.microsoft.com/office/drawing/2014/main" id="{BCB3527F-014D-A074-C66D-F8DF7868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789">
              <a:extLst>
                <a:ext uri="{FF2B5EF4-FFF2-40B4-BE49-F238E27FC236}">
                  <a16:creationId xmlns:a16="http://schemas.microsoft.com/office/drawing/2014/main" id="{CF1BD52D-37CD-5D36-AFEB-53EEEF942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2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790">
              <a:extLst>
                <a:ext uri="{FF2B5EF4-FFF2-40B4-BE49-F238E27FC236}">
                  <a16:creationId xmlns:a16="http://schemas.microsoft.com/office/drawing/2014/main" id="{86C61701-8FB2-3F11-11A1-CA21A31E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791">
              <a:extLst>
                <a:ext uri="{FF2B5EF4-FFF2-40B4-BE49-F238E27FC236}">
                  <a16:creationId xmlns:a16="http://schemas.microsoft.com/office/drawing/2014/main" id="{EE9744C6-CC1E-B23F-EEB8-4EE4F1B3EF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71" y="2030"/>
              <a:ext cx="5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792">
              <a:extLst>
                <a:ext uri="{FF2B5EF4-FFF2-40B4-BE49-F238E27FC236}">
                  <a16:creationId xmlns:a16="http://schemas.microsoft.com/office/drawing/2014/main" id="{3C2FC55C-4FBE-842F-27B5-5B285583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1239"/>
              <a:ext cx="6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SSC:16,6149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793">
              <a:extLst>
                <a:ext uri="{FF2B5EF4-FFF2-40B4-BE49-F238E27FC236}">
                  <a16:creationId xmlns:a16="http://schemas.microsoft.com/office/drawing/2014/main" id="{5DC1664F-ECE5-7612-0751-43D73E721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1359"/>
              <a:ext cx="6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SKC:23,8612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794">
              <a:extLst>
                <a:ext uri="{FF2B5EF4-FFF2-40B4-BE49-F238E27FC236}">
                  <a16:creationId xmlns:a16="http://schemas.microsoft.com/office/drawing/2014/main" id="{0458662C-198E-4C63-A5AC-84A02EAD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795">
              <a:extLst>
                <a:ext uri="{FF2B5EF4-FFF2-40B4-BE49-F238E27FC236}">
                  <a16:creationId xmlns:a16="http://schemas.microsoft.com/office/drawing/2014/main" id="{01AA9577-DB82-3C57-028A-AFB51C531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796">
              <a:extLst>
                <a:ext uri="{FF2B5EF4-FFF2-40B4-BE49-F238E27FC236}">
                  <a16:creationId xmlns:a16="http://schemas.microsoft.com/office/drawing/2014/main" id="{CAD437DF-159A-D354-1219-0A78F6ED0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54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</cp:lastModifiedBy>
  <cp:revision>2</cp:revision>
  <dcterms:created xsi:type="dcterms:W3CDTF">2023-03-22T18:19:16Z</dcterms:created>
  <dcterms:modified xsi:type="dcterms:W3CDTF">2023-03-26T18:56:06Z</dcterms:modified>
</cp:coreProperties>
</file>