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897" y="-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8B45-A054-BCAF-1A5F-74772586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68B7B-3559-F4FA-E2EE-AB8325119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88CE-2C80-D3A9-A8B0-9CFF39EC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5E19-4753-7F35-911D-67D0B19D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C598-FC64-ECCB-46F1-0FFF1626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3555-852A-8F34-8547-43F35CFF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39627-382A-79A8-A159-5F8A148E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70A0-A590-B408-CCA5-D94AB9B8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7E0CC-45EA-02CD-887D-5E707410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6DD5-C332-2ECB-CD49-B22D1C8B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8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1F381-7729-39E5-8DBF-7B0DD012D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733F-2584-8E0C-049F-34198789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911F-6B23-1C46-473F-731982FC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81AD2-1729-09A7-7B43-DC887701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4C7B-F2E2-D401-D604-B0180886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D993-FADD-D1B5-94E2-B01514AD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F8FB-CDC9-76BC-8247-1C4BC7B0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4DB2-DB42-CDF2-D13E-01932AD1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AB62-F0F3-E8F4-A4CE-33F42518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4A37-2D5B-1FAB-BE48-06D67B3E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F2EF-1388-55D4-6B7A-C928E117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BD99-47DB-F4B2-E38C-34097833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6BCE-DBE1-323F-0897-AB803333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1062-B216-0E9C-A44E-CCE844C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4F02-B387-F0F6-C079-B425C874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9331-6C74-041D-324B-FFD160F4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8FCC-3672-7777-79B5-09E7842F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B55B4-8486-8502-4E62-C17D9FD33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D8BEB-5B3D-7F32-9B1E-EC92C48C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9111D-95B3-D5B5-CBC0-6C84F4F2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6E0A2-A2DF-651C-332D-9EA380B0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5C5C-7AE7-8FD7-4BC0-A19FBA88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3488F-97AF-889E-3F5B-0316CF38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4A34-C084-F0BD-4A68-F8F3741B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99A8C-6928-0AED-6F0C-DEF8A966C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BFF08-E1A0-C1D8-B1D1-01EE4E33D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7C570-3ED8-97B0-EBC7-4103742D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216CA-A66B-DC98-C834-86336A5F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9A109-433E-F027-DDB3-AF8E7E31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8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3F4E-DAF0-F91A-C3C3-BA55CB57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56A2D-BCF6-DA1B-C858-467AF239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3B72A-0651-B7AC-8572-06A8FEF3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2867-25E9-9E85-69FA-992BF66F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4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2E0A9-E0CF-438D-99A3-C4607D43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FFE63-CE34-D617-3EDE-4E42100D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1594-8DFC-C546-841B-E489055F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D8CB-F256-3A13-01CB-396AA497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BA42-3FA4-4549-EBB8-49A9278D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0230A-C1E1-985B-E4E9-B99570A5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EB047-9904-B39B-1D83-64F8C87F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D9E50-FA21-D9D9-C17E-226F8691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B083F-87DD-4315-3CE8-5A21F248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6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AB3E-A494-1165-3536-4BB52F51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2A3FD-AF64-F8F7-4D90-271E9E5C3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AC2EC-B1E5-7BD9-833F-F9A90E98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2C2C-85C1-6367-DA1C-30D6D8FC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8328-01A8-C716-9DFC-E8BB7524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55D47-0262-74C6-A4A1-E3EE71D0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3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DCEB2-1B2A-939C-3E58-C0A8E771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EC5DF-9DE2-D952-0455-36FA02BD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9C50-C96E-C68E-BF79-7F5678326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636B-035D-41D6-8DF5-2FCBF95DADAF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4545-0720-8724-5B45-09B6972B6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207D-E3E2-D9FF-9C7D-3FA23186D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08B2-47F8-4CCD-9CFB-EABE2091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DDE3FA-904D-24B7-67F2-ABFA1324BE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8" y="871539"/>
            <a:ext cx="8162925" cy="5114925"/>
            <a:chOff x="1269" y="549"/>
            <a:chExt cx="5142" cy="322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C308EAB-64DE-0D4A-9E7A-F59DF8D0B48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61D273E4-E18C-0C38-38B9-36F0358DB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021" cy="1900"/>
              <a:chOff x="2330" y="1209"/>
              <a:chExt cx="3021" cy="1900"/>
            </a:xfrm>
          </p:grpSpPr>
          <p:sp>
            <p:nvSpPr>
              <p:cNvPr id="50" name="Rectangle 6">
                <a:extLst>
                  <a:ext uri="{FF2B5EF4-FFF2-40B4-BE49-F238E27FC236}">
                    <a16:creationId xmlns:a16="http://schemas.microsoft.com/office/drawing/2014/main" id="{E91A1EC6-903C-EEA7-0BFA-92AD9D046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Line 7">
                <a:extLst>
                  <a:ext uri="{FF2B5EF4-FFF2-40B4-BE49-F238E27FC236}">
                    <a16:creationId xmlns:a16="http://schemas.microsoft.com/office/drawing/2014/main" id="{7EC6BFCC-E6F2-3B7A-091F-C7315609A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Line 8">
                <a:extLst>
                  <a:ext uri="{FF2B5EF4-FFF2-40B4-BE49-F238E27FC236}">
                    <a16:creationId xmlns:a16="http://schemas.microsoft.com/office/drawing/2014/main" id="{94BEAD6C-07A8-780F-B1F8-91EF061A0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Line 9">
                <a:extLst>
                  <a:ext uri="{FF2B5EF4-FFF2-40B4-BE49-F238E27FC236}">
                    <a16:creationId xmlns:a16="http://schemas.microsoft.com/office/drawing/2014/main" id="{3F01CD47-86A8-C17D-3DD1-D3B5E0DCF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Line 10">
                <a:extLst>
                  <a:ext uri="{FF2B5EF4-FFF2-40B4-BE49-F238E27FC236}">
                    <a16:creationId xmlns:a16="http://schemas.microsoft.com/office/drawing/2014/main" id="{C5F093C3-D600-8202-254E-DBEA8B101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Line 11">
                <a:extLst>
                  <a:ext uri="{FF2B5EF4-FFF2-40B4-BE49-F238E27FC236}">
                    <a16:creationId xmlns:a16="http://schemas.microsoft.com/office/drawing/2014/main" id="{0AA04B00-EE94-AC6E-10D4-5CD7B7234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Line 12">
                <a:extLst>
                  <a:ext uri="{FF2B5EF4-FFF2-40B4-BE49-F238E27FC236}">
                    <a16:creationId xmlns:a16="http://schemas.microsoft.com/office/drawing/2014/main" id="{A45E81DD-7B69-0AC7-FD94-CC58932D9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Line 13">
                <a:extLst>
                  <a:ext uri="{FF2B5EF4-FFF2-40B4-BE49-F238E27FC236}">
                    <a16:creationId xmlns:a16="http://schemas.microsoft.com/office/drawing/2014/main" id="{9968DF5D-9FEF-759F-A654-93205987B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Line 14">
                <a:extLst>
                  <a:ext uri="{FF2B5EF4-FFF2-40B4-BE49-F238E27FC236}">
                    <a16:creationId xmlns:a16="http://schemas.microsoft.com/office/drawing/2014/main" id="{A8F8A6E9-7F66-6300-C67C-94E53EA9D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Line 15">
                <a:extLst>
                  <a:ext uri="{FF2B5EF4-FFF2-40B4-BE49-F238E27FC236}">
                    <a16:creationId xmlns:a16="http://schemas.microsoft.com/office/drawing/2014/main" id="{A3AE1D5D-8377-643D-7DB8-D7EB17A79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Line 16">
                <a:extLst>
                  <a:ext uri="{FF2B5EF4-FFF2-40B4-BE49-F238E27FC236}">
                    <a16:creationId xmlns:a16="http://schemas.microsoft.com/office/drawing/2014/main" id="{7B3A7E12-B4D1-BB4D-4259-D22F77BB1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Line 17">
                <a:extLst>
                  <a:ext uri="{FF2B5EF4-FFF2-40B4-BE49-F238E27FC236}">
                    <a16:creationId xmlns:a16="http://schemas.microsoft.com/office/drawing/2014/main" id="{26886BB8-C82F-A0CC-D0E8-874EFBBF0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Line 18">
                <a:extLst>
                  <a:ext uri="{FF2B5EF4-FFF2-40B4-BE49-F238E27FC236}">
                    <a16:creationId xmlns:a16="http://schemas.microsoft.com/office/drawing/2014/main" id="{8D99781E-683B-C7A7-1706-5B1FA81A8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Line 19">
                <a:extLst>
                  <a:ext uri="{FF2B5EF4-FFF2-40B4-BE49-F238E27FC236}">
                    <a16:creationId xmlns:a16="http://schemas.microsoft.com/office/drawing/2014/main" id="{A58A0C55-3CEA-46BF-9762-20E7ED473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Line 20">
                <a:extLst>
                  <a:ext uri="{FF2B5EF4-FFF2-40B4-BE49-F238E27FC236}">
                    <a16:creationId xmlns:a16="http://schemas.microsoft.com/office/drawing/2014/main" id="{744FC477-2C72-421C-1E8A-6C854291A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Line 21">
                <a:extLst>
                  <a:ext uri="{FF2B5EF4-FFF2-40B4-BE49-F238E27FC236}">
                    <a16:creationId xmlns:a16="http://schemas.microsoft.com/office/drawing/2014/main" id="{561E8E39-5C2A-0647-C8B2-CF6DA0378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Line 22">
                <a:extLst>
                  <a:ext uri="{FF2B5EF4-FFF2-40B4-BE49-F238E27FC236}">
                    <a16:creationId xmlns:a16="http://schemas.microsoft.com/office/drawing/2014/main" id="{803A3250-ECFC-8379-B169-A78A05A44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Line 23">
                <a:extLst>
                  <a:ext uri="{FF2B5EF4-FFF2-40B4-BE49-F238E27FC236}">
                    <a16:creationId xmlns:a16="http://schemas.microsoft.com/office/drawing/2014/main" id="{82AFA59E-2C27-90C2-F716-4CBB6D3D5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Line 24">
                <a:extLst>
                  <a:ext uri="{FF2B5EF4-FFF2-40B4-BE49-F238E27FC236}">
                    <a16:creationId xmlns:a16="http://schemas.microsoft.com/office/drawing/2014/main" id="{7CA09A4C-7418-DF61-3AE0-14D178A86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Line 25">
                <a:extLst>
                  <a:ext uri="{FF2B5EF4-FFF2-40B4-BE49-F238E27FC236}">
                    <a16:creationId xmlns:a16="http://schemas.microsoft.com/office/drawing/2014/main" id="{CB9121F7-2C3C-DA87-19D0-208F8CA23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Line 26">
                <a:extLst>
                  <a:ext uri="{FF2B5EF4-FFF2-40B4-BE49-F238E27FC236}">
                    <a16:creationId xmlns:a16="http://schemas.microsoft.com/office/drawing/2014/main" id="{0DFA5768-6C0F-D9EF-554B-F94668F67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Line 27">
                <a:extLst>
                  <a:ext uri="{FF2B5EF4-FFF2-40B4-BE49-F238E27FC236}">
                    <a16:creationId xmlns:a16="http://schemas.microsoft.com/office/drawing/2014/main" id="{8D6DB26E-7B31-6900-A5F2-62D8F278E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Line 28">
                <a:extLst>
                  <a:ext uri="{FF2B5EF4-FFF2-40B4-BE49-F238E27FC236}">
                    <a16:creationId xmlns:a16="http://schemas.microsoft.com/office/drawing/2014/main" id="{70084266-B490-F909-AF8B-E11701497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Line 29">
                <a:extLst>
                  <a:ext uri="{FF2B5EF4-FFF2-40B4-BE49-F238E27FC236}">
                    <a16:creationId xmlns:a16="http://schemas.microsoft.com/office/drawing/2014/main" id="{D4DB03B2-52AA-C4DA-31A7-461A0ADFF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Line 30">
                <a:extLst>
                  <a:ext uri="{FF2B5EF4-FFF2-40B4-BE49-F238E27FC236}">
                    <a16:creationId xmlns:a16="http://schemas.microsoft.com/office/drawing/2014/main" id="{9DCD41B8-BE85-D3D9-BFBC-127AC380E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Line 31">
                <a:extLst>
                  <a:ext uri="{FF2B5EF4-FFF2-40B4-BE49-F238E27FC236}">
                    <a16:creationId xmlns:a16="http://schemas.microsoft.com/office/drawing/2014/main" id="{3D8259F6-FDD8-0B68-A412-6E7AB35B8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Line 32">
                <a:extLst>
                  <a:ext uri="{FF2B5EF4-FFF2-40B4-BE49-F238E27FC236}">
                    <a16:creationId xmlns:a16="http://schemas.microsoft.com/office/drawing/2014/main" id="{4D840AA9-A8DA-88AB-6149-7F088DF0B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067B4EBD-F6B0-3C6C-7887-BB5CAD1F8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842851CC-F2C3-0B28-5970-A09D62ED3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Line 35">
                <a:extLst>
                  <a:ext uri="{FF2B5EF4-FFF2-40B4-BE49-F238E27FC236}">
                    <a16:creationId xmlns:a16="http://schemas.microsoft.com/office/drawing/2014/main" id="{DFB74834-7F7A-A7B2-58A1-DEFE74B7F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Line 36">
                <a:extLst>
                  <a:ext uri="{FF2B5EF4-FFF2-40B4-BE49-F238E27FC236}">
                    <a16:creationId xmlns:a16="http://schemas.microsoft.com/office/drawing/2014/main" id="{605E5D0D-5450-9380-ABCC-E9D4E9EC4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Line 37">
                <a:extLst>
                  <a:ext uri="{FF2B5EF4-FFF2-40B4-BE49-F238E27FC236}">
                    <a16:creationId xmlns:a16="http://schemas.microsoft.com/office/drawing/2014/main" id="{7DF033B7-BC97-7FCC-B117-28381A5D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Line 38">
                <a:extLst>
                  <a:ext uri="{FF2B5EF4-FFF2-40B4-BE49-F238E27FC236}">
                    <a16:creationId xmlns:a16="http://schemas.microsoft.com/office/drawing/2014/main" id="{10CEDC14-2DA2-22FA-3692-A194A2D3E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Line 39">
                <a:extLst>
                  <a:ext uri="{FF2B5EF4-FFF2-40B4-BE49-F238E27FC236}">
                    <a16:creationId xmlns:a16="http://schemas.microsoft.com/office/drawing/2014/main" id="{F6B77C3F-0FC0-55B1-FEFC-7B779C9FC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Line 40">
                <a:extLst>
                  <a:ext uri="{FF2B5EF4-FFF2-40B4-BE49-F238E27FC236}">
                    <a16:creationId xmlns:a16="http://schemas.microsoft.com/office/drawing/2014/main" id="{A0492ED7-4680-5BE1-ED81-A0E30AEE3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Line 41">
                <a:extLst>
                  <a:ext uri="{FF2B5EF4-FFF2-40B4-BE49-F238E27FC236}">
                    <a16:creationId xmlns:a16="http://schemas.microsoft.com/office/drawing/2014/main" id="{C48F6DA5-30E9-8165-8B11-42C908FCA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Line 42">
                <a:extLst>
                  <a:ext uri="{FF2B5EF4-FFF2-40B4-BE49-F238E27FC236}">
                    <a16:creationId xmlns:a16="http://schemas.microsoft.com/office/drawing/2014/main" id="{EBC7F9F1-26D0-68BD-B358-4F2F1EA7F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Line 43">
                <a:extLst>
                  <a:ext uri="{FF2B5EF4-FFF2-40B4-BE49-F238E27FC236}">
                    <a16:creationId xmlns:a16="http://schemas.microsoft.com/office/drawing/2014/main" id="{5CE18E8A-3796-E57C-2DB6-9B3CF5D0E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44">
                <a:extLst>
                  <a:ext uri="{FF2B5EF4-FFF2-40B4-BE49-F238E27FC236}">
                    <a16:creationId xmlns:a16="http://schemas.microsoft.com/office/drawing/2014/main" id="{10024E7F-C7D7-2D38-F9FE-BFA93B39D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Line 45">
                <a:extLst>
                  <a:ext uri="{FF2B5EF4-FFF2-40B4-BE49-F238E27FC236}">
                    <a16:creationId xmlns:a16="http://schemas.microsoft.com/office/drawing/2014/main" id="{C01A5F33-341F-C9B8-E1B1-247412EBF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Line 46">
                <a:extLst>
                  <a:ext uri="{FF2B5EF4-FFF2-40B4-BE49-F238E27FC236}">
                    <a16:creationId xmlns:a16="http://schemas.microsoft.com/office/drawing/2014/main" id="{113B7E42-E74C-C71F-B429-135A0F147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Line 47">
                <a:extLst>
                  <a:ext uri="{FF2B5EF4-FFF2-40B4-BE49-F238E27FC236}">
                    <a16:creationId xmlns:a16="http://schemas.microsoft.com/office/drawing/2014/main" id="{9436481D-3E9B-9549-8AF7-B4A2FCCF6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48">
                <a:extLst>
                  <a:ext uri="{FF2B5EF4-FFF2-40B4-BE49-F238E27FC236}">
                    <a16:creationId xmlns:a16="http://schemas.microsoft.com/office/drawing/2014/main" id="{CAB2C6E3-A57E-BCB5-D262-3FD2EBA24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49">
                <a:extLst>
                  <a:ext uri="{FF2B5EF4-FFF2-40B4-BE49-F238E27FC236}">
                    <a16:creationId xmlns:a16="http://schemas.microsoft.com/office/drawing/2014/main" id="{BF33F3B6-1ACC-622E-358F-131E3E7C8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50">
                <a:extLst>
                  <a:ext uri="{FF2B5EF4-FFF2-40B4-BE49-F238E27FC236}">
                    <a16:creationId xmlns:a16="http://schemas.microsoft.com/office/drawing/2014/main" id="{05DAA3EE-AEB0-5B83-3275-54E03A663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51">
                <a:extLst>
                  <a:ext uri="{FF2B5EF4-FFF2-40B4-BE49-F238E27FC236}">
                    <a16:creationId xmlns:a16="http://schemas.microsoft.com/office/drawing/2014/main" id="{D82B4B13-4B6E-BD0E-69F3-07E11E5A5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52">
                <a:extLst>
                  <a:ext uri="{FF2B5EF4-FFF2-40B4-BE49-F238E27FC236}">
                    <a16:creationId xmlns:a16="http://schemas.microsoft.com/office/drawing/2014/main" id="{656BE3F4-8EA9-EE36-D2EF-B229ED452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53">
                <a:extLst>
                  <a:ext uri="{FF2B5EF4-FFF2-40B4-BE49-F238E27FC236}">
                    <a16:creationId xmlns:a16="http://schemas.microsoft.com/office/drawing/2014/main" id="{FECCBEA3-288A-FA3C-03DB-0A5D81C14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Line 54">
                <a:extLst>
                  <a:ext uri="{FF2B5EF4-FFF2-40B4-BE49-F238E27FC236}">
                    <a16:creationId xmlns:a16="http://schemas.microsoft.com/office/drawing/2014/main" id="{310DF477-457A-58A1-DE9A-80A4C2B12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Line 55">
                <a:extLst>
                  <a:ext uri="{FF2B5EF4-FFF2-40B4-BE49-F238E27FC236}">
                    <a16:creationId xmlns:a16="http://schemas.microsoft.com/office/drawing/2014/main" id="{EC51FD89-75B5-0039-62F3-17621517D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Line 56">
                <a:extLst>
                  <a:ext uri="{FF2B5EF4-FFF2-40B4-BE49-F238E27FC236}">
                    <a16:creationId xmlns:a16="http://schemas.microsoft.com/office/drawing/2014/main" id="{21E9F80E-65EF-DC8E-3628-6240EC4E5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Line 57">
                <a:extLst>
                  <a:ext uri="{FF2B5EF4-FFF2-40B4-BE49-F238E27FC236}">
                    <a16:creationId xmlns:a16="http://schemas.microsoft.com/office/drawing/2014/main" id="{6B6E607D-A936-61F1-A896-503502E73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58">
                <a:extLst>
                  <a:ext uri="{FF2B5EF4-FFF2-40B4-BE49-F238E27FC236}">
                    <a16:creationId xmlns:a16="http://schemas.microsoft.com/office/drawing/2014/main" id="{B53E8424-7823-416A-9EA1-64DBA8D72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Line 59">
                <a:extLst>
                  <a:ext uri="{FF2B5EF4-FFF2-40B4-BE49-F238E27FC236}">
                    <a16:creationId xmlns:a16="http://schemas.microsoft.com/office/drawing/2014/main" id="{D1DF72DB-8044-7078-BDA9-B489882E5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Line 60">
                <a:extLst>
                  <a:ext uri="{FF2B5EF4-FFF2-40B4-BE49-F238E27FC236}">
                    <a16:creationId xmlns:a16="http://schemas.microsoft.com/office/drawing/2014/main" id="{2CB19E49-12D4-50D6-15F0-365B9F37F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Line 61">
                <a:extLst>
                  <a:ext uri="{FF2B5EF4-FFF2-40B4-BE49-F238E27FC236}">
                    <a16:creationId xmlns:a16="http://schemas.microsoft.com/office/drawing/2014/main" id="{828EFAEF-47B1-F504-AC0E-7E6B183D8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Line 62">
                <a:extLst>
                  <a:ext uri="{FF2B5EF4-FFF2-40B4-BE49-F238E27FC236}">
                    <a16:creationId xmlns:a16="http://schemas.microsoft.com/office/drawing/2014/main" id="{AE0150FC-9851-6F66-973F-C7CDFA146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Line 63">
                <a:extLst>
                  <a:ext uri="{FF2B5EF4-FFF2-40B4-BE49-F238E27FC236}">
                    <a16:creationId xmlns:a16="http://schemas.microsoft.com/office/drawing/2014/main" id="{7BE22D31-B97D-FDEF-40C5-E849BCC3A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Line 64">
                <a:extLst>
                  <a:ext uri="{FF2B5EF4-FFF2-40B4-BE49-F238E27FC236}">
                    <a16:creationId xmlns:a16="http://schemas.microsoft.com/office/drawing/2014/main" id="{C4ADA497-953C-11BA-9A20-2D8B50073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Line 65">
                <a:extLst>
                  <a:ext uri="{FF2B5EF4-FFF2-40B4-BE49-F238E27FC236}">
                    <a16:creationId xmlns:a16="http://schemas.microsoft.com/office/drawing/2014/main" id="{7760B172-4991-9DB0-309F-99E3683C9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Line 66">
                <a:extLst>
                  <a:ext uri="{FF2B5EF4-FFF2-40B4-BE49-F238E27FC236}">
                    <a16:creationId xmlns:a16="http://schemas.microsoft.com/office/drawing/2014/main" id="{D98873B0-79F1-C990-311E-9C5D2CC74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Line 67">
                <a:extLst>
                  <a:ext uri="{FF2B5EF4-FFF2-40B4-BE49-F238E27FC236}">
                    <a16:creationId xmlns:a16="http://schemas.microsoft.com/office/drawing/2014/main" id="{192A516D-8775-3C51-A270-345457337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Line 68">
                <a:extLst>
                  <a:ext uri="{FF2B5EF4-FFF2-40B4-BE49-F238E27FC236}">
                    <a16:creationId xmlns:a16="http://schemas.microsoft.com/office/drawing/2014/main" id="{5167BADA-9903-049F-A780-8C8E39836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Line 69">
                <a:extLst>
                  <a:ext uri="{FF2B5EF4-FFF2-40B4-BE49-F238E27FC236}">
                    <a16:creationId xmlns:a16="http://schemas.microsoft.com/office/drawing/2014/main" id="{8F83C1D2-50AB-4CE4-8F20-0FBC7B61D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Line 70">
                <a:extLst>
                  <a:ext uri="{FF2B5EF4-FFF2-40B4-BE49-F238E27FC236}">
                    <a16:creationId xmlns:a16="http://schemas.microsoft.com/office/drawing/2014/main" id="{BDB3131E-96B8-788E-049E-8FE1C0477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71">
                <a:extLst>
                  <a:ext uri="{FF2B5EF4-FFF2-40B4-BE49-F238E27FC236}">
                    <a16:creationId xmlns:a16="http://schemas.microsoft.com/office/drawing/2014/main" id="{BF0A585C-8910-742B-226C-C6F15CA97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72">
                <a:extLst>
                  <a:ext uri="{FF2B5EF4-FFF2-40B4-BE49-F238E27FC236}">
                    <a16:creationId xmlns:a16="http://schemas.microsoft.com/office/drawing/2014/main" id="{BBECC8EF-60C2-8534-4D88-074FB063B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73">
                <a:extLst>
                  <a:ext uri="{FF2B5EF4-FFF2-40B4-BE49-F238E27FC236}">
                    <a16:creationId xmlns:a16="http://schemas.microsoft.com/office/drawing/2014/main" id="{4C039D22-2736-6513-47A6-FBDB4CDBF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74">
                <a:extLst>
                  <a:ext uri="{FF2B5EF4-FFF2-40B4-BE49-F238E27FC236}">
                    <a16:creationId xmlns:a16="http://schemas.microsoft.com/office/drawing/2014/main" id="{2B1C95C1-2DC0-C834-B0A8-C5B547B5C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75">
                <a:extLst>
                  <a:ext uri="{FF2B5EF4-FFF2-40B4-BE49-F238E27FC236}">
                    <a16:creationId xmlns:a16="http://schemas.microsoft.com/office/drawing/2014/main" id="{08BB6FB9-14C9-36AD-BA05-540CEFC0F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76">
                <a:extLst>
                  <a:ext uri="{FF2B5EF4-FFF2-40B4-BE49-F238E27FC236}">
                    <a16:creationId xmlns:a16="http://schemas.microsoft.com/office/drawing/2014/main" id="{107A8CAB-7E7E-1AB8-25DF-16DBF5510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Line 77">
                <a:extLst>
                  <a:ext uri="{FF2B5EF4-FFF2-40B4-BE49-F238E27FC236}">
                    <a16:creationId xmlns:a16="http://schemas.microsoft.com/office/drawing/2014/main" id="{5723F0F0-0A64-27FA-E82E-292216879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Line 78">
                <a:extLst>
                  <a:ext uri="{FF2B5EF4-FFF2-40B4-BE49-F238E27FC236}">
                    <a16:creationId xmlns:a16="http://schemas.microsoft.com/office/drawing/2014/main" id="{B5B8B7AD-9278-8CD8-3700-99A127D8F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Line 79">
                <a:extLst>
                  <a:ext uri="{FF2B5EF4-FFF2-40B4-BE49-F238E27FC236}">
                    <a16:creationId xmlns:a16="http://schemas.microsoft.com/office/drawing/2014/main" id="{0E647B5D-9F3A-9C49-4934-342AFFBA6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Line 80">
                <a:extLst>
                  <a:ext uri="{FF2B5EF4-FFF2-40B4-BE49-F238E27FC236}">
                    <a16:creationId xmlns:a16="http://schemas.microsoft.com/office/drawing/2014/main" id="{8DE6ED6D-37E1-5DC5-B39F-C0563124C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Line 81">
                <a:extLst>
                  <a:ext uri="{FF2B5EF4-FFF2-40B4-BE49-F238E27FC236}">
                    <a16:creationId xmlns:a16="http://schemas.microsoft.com/office/drawing/2014/main" id="{33900822-EA58-6914-12DE-9162C1082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Line 82">
                <a:extLst>
                  <a:ext uri="{FF2B5EF4-FFF2-40B4-BE49-F238E27FC236}">
                    <a16:creationId xmlns:a16="http://schemas.microsoft.com/office/drawing/2014/main" id="{FE04EB85-0A0A-66A4-EA68-A333698C7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Line 83">
                <a:extLst>
                  <a:ext uri="{FF2B5EF4-FFF2-40B4-BE49-F238E27FC236}">
                    <a16:creationId xmlns:a16="http://schemas.microsoft.com/office/drawing/2014/main" id="{28907397-6D1B-F4C5-B88D-2B5D7B17D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Line 84">
                <a:extLst>
                  <a:ext uri="{FF2B5EF4-FFF2-40B4-BE49-F238E27FC236}">
                    <a16:creationId xmlns:a16="http://schemas.microsoft.com/office/drawing/2014/main" id="{F87D1171-AAE9-4205-FF0A-AFBC6DB1E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Line 85">
                <a:extLst>
                  <a:ext uri="{FF2B5EF4-FFF2-40B4-BE49-F238E27FC236}">
                    <a16:creationId xmlns:a16="http://schemas.microsoft.com/office/drawing/2014/main" id="{E74C2EE7-43ED-2D40-4DAA-7A2960E87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Line 86">
                <a:extLst>
                  <a:ext uri="{FF2B5EF4-FFF2-40B4-BE49-F238E27FC236}">
                    <a16:creationId xmlns:a16="http://schemas.microsoft.com/office/drawing/2014/main" id="{0E714EDC-67A1-8127-4FBE-B2D71C1CA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Line 87">
                <a:extLst>
                  <a:ext uri="{FF2B5EF4-FFF2-40B4-BE49-F238E27FC236}">
                    <a16:creationId xmlns:a16="http://schemas.microsoft.com/office/drawing/2014/main" id="{9010CB60-F681-7DE1-6A74-A17315A0D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Line 88">
                <a:extLst>
                  <a:ext uri="{FF2B5EF4-FFF2-40B4-BE49-F238E27FC236}">
                    <a16:creationId xmlns:a16="http://schemas.microsoft.com/office/drawing/2014/main" id="{8EC1C022-83B4-7CC5-3798-C119BEEDB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Line 89">
                <a:extLst>
                  <a:ext uri="{FF2B5EF4-FFF2-40B4-BE49-F238E27FC236}">
                    <a16:creationId xmlns:a16="http://schemas.microsoft.com/office/drawing/2014/main" id="{68811FDC-8AA1-DB97-D9CE-66AA2A8EC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Line 90">
                <a:extLst>
                  <a:ext uri="{FF2B5EF4-FFF2-40B4-BE49-F238E27FC236}">
                    <a16:creationId xmlns:a16="http://schemas.microsoft.com/office/drawing/2014/main" id="{D613339D-3567-FCC8-1A0F-79BBD1022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Line 91">
                <a:extLst>
                  <a:ext uri="{FF2B5EF4-FFF2-40B4-BE49-F238E27FC236}">
                    <a16:creationId xmlns:a16="http://schemas.microsoft.com/office/drawing/2014/main" id="{5E87BA81-940B-389E-6CB6-D2742B1DB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Line 92">
                <a:extLst>
                  <a:ext uri="{FF2B5EF4-FFF2-40B4-BE49-F238E27FC236}">
                    <a16:creationId xmlns:a16="http://schemas.microsoft.com/office/drawing/2014/main" id="{7F09BA1C-9E44-B518-18F4-C872ED711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Line 93">
                <a:extLst>
                  <a:ext uri="{FF2B5EF4-FFF2-40B4-BE49-F238E27FC236}">
                    <a16:creationId xmlns:a16="http://schemas.microsoft.com/office/drawing/2014/main" id="{7572DFFB-DA1A-5672-9438-3FAD49710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Line 94">
                <a:extLst>
                  <a:ext uri="{FF2B5EF4-FFF2-40B4-BE49-F238E27FC236}">
                    <a16:creationId xmlns:a16="http://schemas.microsoft.com/office/drawing/2014/main" id="{BDC9A73B-6725-226C-F9A0-5B8C38E43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Line 95">
                <a:extLst>
                  <a:ext uri="{FF2B5EF4-FFF2-40B4-BE49-F238E27FC236}">
                    <a16:creationId xmlns:a16="http://schemas.microsoft.com/office/drawing/2014/main" id="{250D2A2D-C519-D0CA-5D84-7F3B44587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Line 96">
                <a:extLst>
                  <a:ext uri="{FF2B5EF4-FFF2-40B4-BE49-F238E27FC236}">
                    <a16:creationId xmlns:a16="http://schemas.microsoft.com/office/drawing/2014/main" id="{5C17E792-E922-2BEC-4BB8-109A6D3B4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Line 97">
                <a:extLst>
                  <a:ext uri="{FF2B5EF4-FFF2-40B4-BE49-F238E27FC236}">
                    <a16:creationId xmlns:a16="http://schemas.microsoft.com/office/drawing/2014/main" id="{C1E255D3-6C97-F967-DD01-719683E77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Line 98">
                <a:extLst>
                  <a:ext uri="{FF2B5EF4-FFF2-40B4-BE49-F238E27FC236}">
                    <a16:creationId xmlns:a16="http://schemas.microsoft.com/office/drawing/2014/main" id="{2DFDEC27-7CF2-792E-E2D8-95DC64513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Line 99">
                <a:extLst>
                  <a:ext uri="{FF2B5EF4-FFF2-40B4-BE49-F238E27FC236}">
                    <a16:creationId xmlns:a16="http://schemas.microsoft.com/office/drawing/2014/main" id="{AFF11B40-9D2C-BA7E-04AA-EE0E54B3F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Line 100">
                <a:extLst>
                  <a:ext uri="{FF2B5EF4-FFF2-40B4-BE49-F238E27FC236}">
                    <a16:creationId xmlns:a16="http://schemas.microsoft.com/office/drawing/2014/main" id="{6003D60A-1130-9404-1B5A-E39345E8A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Line 101">
                <a:extLst>
                  <a:ext uri="{FF2B5EF4-FFF2-40B4-BE49-F238E27FC236}">
                    <a16:creationId xmlns:a16="http://schemas.microsoft.com/office/drawing/2014/main" id="{D3E27B82-C6D1-04CF-0380-CF90CB81D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Line 102">
                <a:extLst>
                  <a:ext uri="{FF2B5EF4-FFF2-40B4-BE49-F238E27FC236}">
                    <a16:creationId xmlns:a16="http://schemas.microsoft.com/office/drawing/2014/main" id="{B0DB6C0D-2507-8949-7977-BF930CE0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Line 103">
                <a:extLst>
                  <a:ext uri="{FF2B5EF4-FFF2-40B4-BE49-F238E27FC236}">
                    <a16:creationId xmlns:a16="http://schemas.microsoft.com/office/drawing/2014/main" id="{1705B44F-A011-4F6C-44E3-261A45168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Line 104">
                <a:extLst>
                  <a:ext uri="{FF2B5EF4-FFF2-40B4-BE49-F238E27FC236}">
                    <a16:creationId xmlns:a16="http://schemas.microsoft.com/office/drawing/2014/main" id="{6ACB705B-C8CB-6FD6-D1FE-31EE5A2C1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Line 105">
                <a:extLst>
                  <a:ext uri="{FF2B5EF4-FFF2-40B4-BE49-F238E27FC236}">
                    <a16:creationId xmlns:a16="http://schemas.microsoft.com/office/drawing/2014/main" id="{0C732FE3-DB4A-AE9E-89F4-BBE875D9E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Line 106">
                <a:extLst>
                  <a:ext uri="{FF2B5EF4-FFF2-40B4-BE49-F238E27FC236}">
                    <a16:creationId xmlns:a16="http://schemas.microsoft.com/office/drawing/2014/main" id="{93B9E938-071F-9C5D-0859-8CFE85397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Line 107">
                <a:extLst>
                  <a:ext uri="{FF2B5EF4-FFF2-40B4-BE49-F238E27FC236}">
                    <a16:creationId xmlns:a16="http://schemas.microsoft.com/office/drawing/2014/main" id="{1A240376-071F-A22D-48D6-A9CC9A730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Line 108">
                <a:extLst>
                  <a:ext uri="{FF2B5EF4-FFF2-40B4-BE49-F238E27FC236}">
                    <a16:creationId xmlns:a16="http://schemas.microsoft.com/office/drawing/2014/main" id="{7CE94BC2-3531-94D9-2FFE-C32E018ED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Line 109">
                <a:extLst>
                  <a:ext uri="{FF2B5EF4-FFF2-40B4-BE49-F238E27FC236}">
                    <a16:creationId xmlns:a16="http://schemas.microsoft.com/office/drawing/2014/main" id="{36129153-F9EE-D582-4089-57F01EF49B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Line 110">
                <a:extLst>
                  <a:ext uri="{FF2B5EF4-FFF2-40B4-BE49-F238E27FC236}">
                    <a16:creationId xmlns:a16="http://schemas.microsoft.com/office/drawing/2014/main" id="{6AF2A66A-2BE4-5FE5-97AB-965AC1F8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37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Line 111">
                <a:extLst>
                  <a:ext uri="{FF2B5EF4-FFF2-40B4-BE49-F238E27FC236}">
                    <a16:creationId xmlns:a16="http://schemas.microsoft.com/office/drawing/2014/main" id="{2C49B7B2-9483-4D1C-CA08-554BB0834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Line 112">
                <a:extLst>
                  <a:ext uri="{FF2B5EF4-FFF2-40B4-BE49-F238E27FC236}">
                    <a16:creationId xmlns:a16="http://schemas.microsoft.com/office/drawing/2014/main" id="{FB7BB653-0B51-BB8E-1CB4-552657BD1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8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Line 113">
                <a:extLst>
                  <a:ext uri="{FF2B5EF4-FFF2-40B4-BE49-F238E27FC236}">
                    <a16:creationId xmlns:a16="http://schemas.microsoft.com/office/drawing/2014/main" id="{21FB0841-E17F-14A1-8934-8503CDF93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Line 114">
                <a:extLst>
                  <a:ext uri="{FF2B5EF4-FFF2-40B4-BE49-F238E27FC236}">
                    <a16:creationId xmlns:a16="http://schemas.microsoft.com/office/drawing/2014/main" id="{02427DD6-F9C3-EA30-BE0A-71593DF0A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Line 115">
                <a:extLst>
                  <a:ext uri="{FF2B5EF4-FFF2-40B4-BE49-F238E27FC236}">
                    <a16:creationId xmlns:a16="http://schemas.microsoft.com/office/drawing/2014/main" id="{9A9A4A60-244B-D404-4ADA-42E15B193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Line 116">
                <a:extLst>
                  <a:ext uri="{FF2B5EF4-FFF2-40B4-BE49-F238E27FC236}">
                    <a16:creationId xmlns:a16="http://schemas.microsoft.com/office/drawing/2014/main" id="{457BC489-CA2D-9F00-7E2B-345E751FF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Line 117">
                <a:extLst>
                  <a:ext uri="{FF2B5EF4-FFF2-40B4-BE49-F238E27FC236}">
                    <a16:creationId xmlns:a16="http://schemas.microsoft.com/office/drawing/2014/main" id="{02343F31-9283-95F2-EE62-AFB2F5907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Line 118">
                <a:extLst>
                  <a:ext uri="{FF2B5EF4-FFF2-40B4-BE49-F238E27FC236}">
                    <a16:creationId xmlns:a16="http://schemas.microsoft.com/office/drawing/2014/main" id="{A33E0B25-F82F-8C22-7D90-5B67BC783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Line 119">
                <a:extLst>
                  <a:ext uri="{FF2B5EF4-FFF2-40B4-BE49-F238E27FC236}">
                    <a16:creationId xmlns:a16="http://schemas.microsoft.com/office/drawing/2014/main" id="{20ABDB7A-E017-085D-1B98-C3B7B3E8B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8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Line 120">
                <a:extLst>
                  <a:ext uri="{FF2B5EF4-FFF2-40B4-BE49-F238E27FC236}">
                    <a16:creationId xmlns:a16="http://schemas.microsoft.com/office/drawing/2014/main" id="{FEFF1571-2699-4B7C-35E3-2EF344A43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98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121">
                <a:extLst>
                  <a:ext uri="{FF2B5EF4-FFF2-40B4-BE49-F238E27FC236}">
                    <a16:creationId xmlns:a16="http://schemas.microsoft.com/office/drawing/2014/main" id="{4322EFA6-2406-9C0A-3002-44C2B9969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Line 122">
                <a:extLst>
                  <a:ext uri="{FF2B5EF4-FFF2-40B4-BE49-F238E27FC236}">
                    <a16:creationId xmlns:a16="http://schemas.microsoft.com/office/drawing/2014/main" id="{32CA64D9-F93F-77B2-280A-05A1637FF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9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Line 123">
                <a:extLst>
                  <a:ext uri="{FF2B5EF4-FFF2-40B4-BE49-F238E27FC236}">
                    <a16:creationId xmlns:a16="http://schemas.microsoft.com/office/drawing/2014/main" id="{297A914E-038B-0C30-0F6C-0022881DA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2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Line 124">
                <a:extLst>
                  <a:ext uri="{FF2B5EF4-FFF2-40B4-BE49-F238E27FC236}">
                    <a16:creationId xmlns:a16="http://schemas.microsoft.com/office/drawing/2014/main" id="{044CC84D-C338-970F-4344-A7DD4FF14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2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Line 125">
                <a:extLst>
                  <a:ext uri="{FF2B5EF4-FFF2-40B4-BE49-F238E27FC236}">
                    <a16:creationId xmlns:a16="http://schemas.microsoft.com/office/drawing/2014/main" id="{E0DAAE90-B158-A4F6-C7A4-2D7DB3061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75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Line 126">
                <a:extLst>
                  <a:ext uri="{FF2B5EF4-FFF2-40B4-BE49-F238E27FC236}">
                    <a16:creationId xmlns:a16="http://schemas.microsoft.com/office/drawing/2014/main" id="{AD2A57AF-D858-71BA-7169-12EDF1119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75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Line 127">
                <a:extLst>
                  <a:ext uri="{FF2B5EF4-FFF2-40B4-BE49-F238E27FC236}">
                    <a16:creationId xmlns:a16="http://schemas.microsoft.com/office/drawing/2014/main" id="{07903470-5AED-F03E-EBEA-60D7A03D2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8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Line 128">
                <a:extLst>
                  <a:ext uri="{FF2B5EF4-FFF2-40B4-BE49-F238E27FC236}">
                    <a16:creationId xmlns:a16="http://schemas.microsoft.com/office/drawing/2014/main" id="{C93E07FF-2946-4038-57B2-EBE5EC77B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8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Line 129">
                <a:extLst>
                  <a:ext uri="{FF2B5EF4-FFF2-40B4-BE49-F238E27FC236}">
                    <a16:creationId xmlns:a16="http://schemas.microsoft.com/office/drawing/2014/main" id="{7D478594-63B7-1A09-A4BA-654DB3127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Line 130">
                <a:extLst>
                  <a:ext uri="{FF2B5EF4-FFF2-40B4-BE49-F238E27FC236}">
                    <a16:creationId xmlns:a16="http://schemas.microsoft.com/office/drawing/2014/main" id="{B31CC786-5EC0-E2D7-EC5C-ABC808263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Line 131">
                <a:extLst>
                  <a:ext uri="{FF2B5EF4-FFF2-40B4-BE49-F238E27FC236}">
                    <a16:creationId xmlns:a16="http://schemas.microsoft.com/office/drawing/2014/main" id="{4DD35BEE-553F-E40D-000C-AF4D6DA2B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52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Line 132">
                <a:extLst>
                  <a:ext uri="{FF2B5EF4-FFF2-40B4-BE49-F238E27FC236}">
                    <a16:creationId xmlns:a16="http://schemas.microsoft.com/office/drawing/2014/main" id="{68279949-76E3-4685-4CBC-ADF6EF1B1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52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Line 133">
                <a:extLst>
                  <a:ext uri="{FF2B5EF4-FFF2-40B4-BE49-F238E27FC236}">
                    <a16:creationId xmlns:a16="http://schemas.microsoft.com/office/drawing/2014/main" id="{7AA81A19-AF94-3F4B-4198-8D78D12FA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5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Line 134">
                <a:extLst>
                  <a:ext uri="{FF2B5EF4-FFF2-40B4-BE49-F238E27FC236}">
                    <a16:creationId xmlns:a16="http://schemas.microsoft.com/office/drawing/2014/main" id="{9CAA2996-90E9-4503-16A8-52609A628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5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135">
                <a:extLst>
                  <a:ext uri="{FF2B5EF4-FFF2-40B4-BE49-F238E27FC236}">
                    <a16:creationId xmlns:a16="http://schemas.microsoft.com/office/drawing/2014/main" id="{43E32B27-9876-8546-53B0-5274D0756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38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136">
                <a:extLst>
                  <a:ext uri="{FF2B5EF4-FFF2-40B4-BE49-F238E27FC236}">
                    <a16:creationId xmlns:a16="http://schemas.microsoft.com/office/drawing/2014/main" id="{AB56FC2D-5C03-34FB-2D82-48B28F1CF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38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Line 137">
                <a:extLst>
                  <a:ext uri="{FF2B5EF4-FFF2-40B4-BE49-F238E27FC236}">
                    <a16:creationId xmlns:a16="http://schemas.microsoft.com/office/drawing/2014/main" id="{34A2AFA0-C675-8AA5-49F6-500E8384C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31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Line 138">
                <a:extLst>
                  <a:ext uri="{FF2B5EF4-FFF2-40B4-BE49-F238E27FC236}">
                    <a16:creationId xmlns:a16="http://schemas.microsoft.com/office/drawing/2014/main" id="{066ABC67-51B5-5F14-B399-74428E3E8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31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Line 139">
                <a:extLst>
                  <a:ext uri="{FF2B5EF4-FFF2-40B4-BE49-F238E27FC236}">
                    <a16:creationId xmlns:a16="http://schemas.microsoft.com/office/drawing/2014/main" id="{E48A8997-7987-0185-0785-25A3CBDF0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2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Line 140">
                <a:extLst>
                  <a:ext uri="{FF2B5EF4-FFF2-40B4-BE49-F238E27FC236}">
                    <a16:creationId xmlns:a16="http://schemas.microsoft.com/office/drawing/2014/main" id="{B34D076C-4778-F0A7-02BD-B812C7363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2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Line 141">
                <a:extLst>
                  <a:ext uri="{FF2B5EF4-FFF2-40B4-BE49-F238E27FC236}">
                    <a16:creationId xmlns:a16="http://schemas.microsoft.com/office/drawing/2014/main" id="{8932A042-E069-2E78-31C2-9E6A79E19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Line 142">
                <a:extLst>
                  <a:ext uri="{FF2B5EF4-FFF2-40B4-BE49-F238E27FC236}">
                    <a16:creationId xmlns:a16="http://schemas.microsoft.com/office/drawing/2014/main" id="{96D75FC3-BCC6-2DA0-7F00-B564529F2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Line 143">
                <a:extLst>
                  <a:ext uri="{FF2B5EF4-FFF2-40B4-BE49-F238E27FC236}">
                    <a16:creationId xmlns:a16="http://schemas.microsoft.com/office/drawing/2014/main" id="{D10866C9-FDB6-BD6A-5BDE-A820C8BE3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08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Line 144">
                <a:extLst>
                  <a:ext uri="{FF2B5EF4-FFF2-40B4-BE49-F238E27FC236}">
                    <a16:creationId xmlns:a16="http://schemas.microsoft.com/office/drawing/2014/main" id="{60E5A816-C694-1C58-4ED9-3A40DD9DE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08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Line 145">
                <a:extLst>
                  <a:ext uri="{FF2B5EF4-FFF2-40B4-BE49-F238E27FC236}">
                    <a16:creationId xmlns:a16="http://schemas.microsoft.com/office/drawing/2014/main" id="{BF09A8E7-EF7C-6D1E-CE8F-833D9DB29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00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Line 146">
                <a:extLst>
                  <a:ext uri="{FF2B5EF4-FFF2-40B4-BE49-F238E27FC236}">
                    <a16:creationId xmlns:a16="http://schemas.microsoft.com/office/drawing/2014/main" id="{0BC277A0-1406-AE4F-270D-C12FC153F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00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Line 147">
                <a:extLst>
                  <a:ext uri="{FF2B5EF4-FFF2-40B4-BE49-F238E27FC236}">
                    <a16:creationId xmlns:a16="http://schemas.microsoft.com/office/drawing/2014/main" id="{3D536568-6263-AF89-E5D7-AF82A5B17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3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Line 148">
                <a:extLst>
                  <a:ext uri="{FF2B5EF4-FFF2-40B4-BE49-F238E27FC236}">
                    <a16:creationId xmlns:a16="http://schemas.microsoft.com/office/drawing/2014/main" id="{EC5B02E3-F500-6115-F96B-496739311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3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Line 149">
                <a:extLst>
                  <a:ext uri="{FF2B5EF4-FFF2-40B4-BE49-F238E27FC236}">
                    <a16:creationId xmlns:a16="http://schemas.microsoft.com/office/drawing/2014/main" id="{883D878B-294C-3201-CFEE-E095E9C8D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86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Line 150">
                <a:extLst>
                  <a:ext uri="{FF2B5EF4-FFF2-40B4-BE49-F238E27FC236}">
                    <a16:creationId xmlns:a16="http://schemas.microsoft.com/office/drawing/2014/main" id="{BA077945-444A-F45F-E1A4-B728C25DB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861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151">
                <a:extLst>
                  <a:ext uri="{FF2B5EF4-FFF2-40B4-BE49-F238E27FC236}">
                    <a16:creationId xmlns:a16="http://schemas.microsoft.com/office/drawing/2014/main" id="{E7F0DD32-7EE1-2514-DAB1-A200D810A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78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152">
                <a:extLst>
                  <a:ext uri="{FF2B5EF4-FFF2-40B4-BE49-F238E27FC236}">
                    <a16:creationId xmlns:a16="http://schemas.microsoft.com/office/drawing/2014/main" id="{E483AD8C-1EF6-CF2B-1585-DD39D2D53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78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153">
                <a:extLst>
                  <a:ext uri="{FF2B5EF4-FFF2-40B4-BE49-F238E27FC236}">
                    <a16:creationId xmlns:a16="http://schemas.microsoft.com/office/drawing/2014/main" id="{2C83E850-5DAB-8D20-B983-7504D7DD0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Line 154">
                <a:extLst>
                  <a:ext uri="{FF2B5EF4-FFF2-40B4-BE49-F238E27FC236}">
                    <a16:creationId xmlns:a16="http://schemas.microsoft.com/office/drawing/2014/main" id="{53FD2FA2-1249-AC43-F490-5CD901A91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7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Line 155">
                <a:extLst>
                  <a:ext uri="{FF2B5EF4-FFF2-40B4-BE49-F238E27FC236}">
                    <a16:creationId xmlns:a16="http://schemas.microsoft.com/office/drawing/2014/main" id="{62E2933C-38F6-93B3-7AE9-C3AF01BC9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3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Line 156">
                <a:extLst>
                  <a:ext uri="{FF2B5EF4-FFF2-40B4-BE49-F238E27FC236}">
                    <a16:creationId xmlns:a16="http://schemas.microsoft.com/office/drawing/2014/main" id="{80948391-53A5-442C-CDAA-3247F078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3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Line 157">
                <a:extLst>
                  <a:ext uri="{FF2B5EF4-FFF2-40B4-BE49-F238E27FC236}">
                    <a16:creationId xmlns:a16="http://schemas.microsoft.com/office/drawing/2014/main" id="{632D2888-E055-F884-FD12-207EE473F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56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Line 158">
                <a:extLst>
                  <a:ext uri="{FF2B5EF4-FFF2-40B4-BE49-F238E27FC236}">
                    <a16:creationId xmlns:a16="http://schemas.microsoft.com/office/drawing/2014/main" id="{55703CE2-F3E7-1E40-B051-6EF322449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56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Line 159">
                <a:extLst>
                  <a:ext uri="{FF2B5EF4-FFF2-40B4-BE49-F238E27FC236}">
                    <a16:creationId xmlns:a16="http://schemas.microsoft.com/office/drawing/2014/main" id="{548709F6-1617-A2C0-BE0B-417588ABF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9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Line 160">
                <a:extLst>
                  <a:ext uri="{FF2B5EF4-FFF2-40B4-BE49-F238E27FC236}">
                    <a16:creationId xmlns:a16="http://schemas.microsoft.com/office/drawing/2014/main" id="{82ECE7C9-BE15-CBB6-38F7-C5EA00370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9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Line 161">
                <a:extLst>
                  <a:ext uri="{FF2B5EF4-FFF2-40B4-BE49-F238E27FC236}">
                    <a16:creationId xmlns:a16="http://schemas.microsoft.com/office/drawing/2014/main" id="{7E461FAD-46BF-6DD2-4E25-F471B1CDD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162">
                <a:extLst>
                  <a:ext uri="{FF2B5EF4-FFF2-40B4-BE49-F238E27FC236}">
                    <a16:creationId xmlns:a16="http://schemas.microsoft.com/office/drawing/2014/main" id="{DD3BADEC-FC13-8E2E-3798-2A3FAD6B4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163">
                <a:extLst>
                  <a:ext uri="{FF2B5EF4-FFF2-40B4-BE49-F238E27FC236}">
                    <a16:creationId xmlns:a16="http://schemas.microsoft.com/office/drawing/2014/main" id="{5134FB97-E303-0772-913F-4D013DBA1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33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164">
                <a:extLst>
                  <a:ext uri="{FF2B5EF4-FFF2-40B4-BE49-F238E27FC236}">
                    <a16:creationId xmlns:a16="http://schemas.microsoft.com/office/drawing/2014/main" id="{4B96DD5F-9EEE-C443-7707-6DC25E2F3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33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Line 165">
                <a:extLst>
                  <a:ext uri="{FF2B5EF4-FFF2-40B4-BE49-F238E27FC236}">
                    <a16:creationId xmlns:a16="http://schemas.microsoft.com/office/drawing/2014/main" id="{52CD0533-A628-2EF6-B606-16569A3E5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Line 166">
                <a:extLst>
                  <a:ext uri="{FF2B5EF4-FFF2-40B4-BE49-F238E27FC236}">
                    <a16:creationId xmlns:a16="http://schemas.microsoft.com/office/drawing/2014/main" id="{39048A95-372E-DF11-F786-B8CE47E79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Line 167">
                <a:extLst>
                  <a:ext uri="{FF2B5EF4-FFF2-40B4-BE49-F238E27FC236}">
                    <a16:creationId xmlns:a16="http://schemas.microsoft.com/office/drawing/2014/main" id="{62EFFB31-7B22-4DAD-CABC-C04764A8A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Line 168">
                <a:extLst>
                  <a:ext uri="{FF2B5EF4-FFF2-40B4-BE49-F238E27FC236}">
                    <a16:creationId xmlns:a16="http://schemas.microsoft.com/office/drawing/2014/main" id="{80DDCA08-EF63-10FD-06EF-80266510F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Line 169">
                <a:extLst>
                  <a:ext uri="{FF2B5EF4-FFF2-40B4-BE49-F238E27FC236}">
                    <a16:creationId xmlns:a16="http://schemas.microsoft.com/office/drawing/2014/main" id="{FE2F4A20-E718-BA1A-8EB3-B69A092EB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Line 170">
                <a:extLst>
                  <a:ext uri="{FF2B5EF4-FFF2-40B4-BE49-F238E27FC236}">
                    <a16:creationId xmlns:a16="http://schemas.microsoft.com/office/drawing/2014/main" id="{1EC29233-B933-EFBC-345B-3D8FD00FC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Line 171">
                <a:extLst>
                  <a:ext uri="{FF2B5EF4-FFF2-40B4-BE49-F238E27FC236}">
                    <a16:creationId xmlns:a16="http://schemas.microsoft.com/office/drawing/2014/main" id="{DB2C66BA-8314-378F-1247-457283959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98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Line 172">
                <a:extLst>
                  <a:ext uri="{FF2B5EF4-FFF2-40B4-BE49-F238E27FC236}">
                    <a16:creationId xmlns:a16="http://schemas.microsoft.com/office/drawing/2014/main" id="{D6529769-FC33-1742-C1AA-9D6C0E87E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98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Line 173">
                <a:extLst>
                  <a:ext uri="{FF2B5EF4-FFF2-40B4-BE49-F238E27FC236}">
                    <a16:creationId xmlns:a16="http://schemas.microsoft.com/office/drawing/2014/main" id="{FC448664-0558-D541-CAB7-411A06374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9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FD3C9875-1FB4-1A9F-EC84-9C4821DF0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908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Line 175">
                <a:extLst>
                  <a:ext uri="{FF2B5EF4-FFF2-40B4-BE49-F238E27FC236}">
                    <a16:creationId xmlns:a16="http://schemas.microsoft.com/office/drawing/2014/main" id="{8058D4B5-B8F5-FE82-41D1-D6976C7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82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Line 176">
                <a:extLst>
                  <a:ext uri="{FF2B5EF4-FFF2-40B4-BE49-F238E27FC236}">
                    <a16:creationId xmlns:a16="http://schemas.microsoft.com/office/drawing/2014/main" id="{AA1CD1E5-D82C-9953-3076-649BC9820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827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Line 177">
                <a:extLst>
                  <a:ext uri="{FF2B5EF4-FFF2-40B4-BE49-F238E27FC236}">
                    <a16:creationId xmlns:a16="http://schemas.microsoft.com/office/drawing/2014/main" id="{B883F01C-7748-D63C-4714-42B721B9B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75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Line 178">
                <a:extLst>
                  <a:ext uri="{FF2B5EF4-FFF2-40B4-BE49-F238E27FC236}">
                    <a16:creationId xmlns:a16="http://schemas.microsoft.com/office/drawing/2014/main" id="{B647AC10-A398-DF61-7514-B94933191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75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Line 179">
                <a:extLst>
                  <a:ext uri="{FF2B5EF4-FFF2-40B4-BE49-F238E27FC236}">
                    <a16:creationId xmlns:a16="http://schemas.microsoft.com/office/drawing/2014/main" id="{70311DCB-5570-637E-282B-5E912813D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68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Line 180">
                <a:extLst>
                  <a:ext uri="{FF2B5EF4-FFF2-40B4-BE49-F238E27FC236}">
                    <a16:creationId xmlns:a16="http://schemas.microsoft.com/office/drawing/2014/main" id="{3A695E1D-7B26-E7B9-3F3E-7534DC988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68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Line 181">
                <a:extLst>
                  <a:ext uri="{FF2B5EF4-FFF2-40B4-BE49-F238E27FC236}">
                    <a16:creationId xmlns:a16="http://schemas.microsoft.com/office/drawing/2014/main" id="{2B477F29-E3ED-F545-5EE2-DC72A693C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182">
                <a:extLst>
                  <a:ext uri="{FF2B5EF4-FFF2-40B4-BE49-F238E27FC236}">
                    <a16:creationId xmlns:a16="http://schemas.microsoft.com/office/drawing/2014/main" id="{A328EDF8-7F5F-387F-F95B-8DF8FD371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610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183">
                <a:extLst>
                  <a:ext uri="{FF2B5EF4-FFF2-40B4-BE49-F238E27FC236}">
                    <a16:creationId xmlns:a16="http://schemas.microsoft.com/office/drawing/2014/main" id="{1E87255C-A6DF-A484-3E21-059544BC6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52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Line 184">
                <a:extLst>
                  <a:ext uri="{FF2B5EF4-FFF2-40B4-BE49-F238E27FC236}">
                    <a16:creationId xmlns:a16="http://schemas.microsoft.com/office/drawing/2014/main" id="{36F2D4C0-C2F0-2409-F98F-B1B26D180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52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Line 185">
                <a:extLst>
                  <a:ext uri="{FF2B5EF4-FFF2-40B4-BE49-F238E27FC236}">
                    <a16:creationId xmlns:a16="http://schemas.microsoft.com/office/drawing/2014/main" id="{E1683D7B-ACA3-3029-0674-F8F41DB2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5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Line 186">
                <a:extLst>
                  <a:ext uri="{FF2B5EF4-FFF2-40B4-BE49-F238E27FC236}">
                    <a16:creationId xmlns:a16="http://schemas.microsoft.com/office/drawing/2014/main" id="{D7253E24-D6E6-8C2B-D6D8-8C1569E6F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5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Line 187">
                <a:extLst>
                  <a:ext uri="{FF2B5EF4-FFF2-40B4-BE49-F238E27FC236}">
                    <a16:creationId xmlns:a16="http://schemas.microsoft.com/office/drawing/2014/main" id="{61B08F8F-33D8-0281-0331-887F65933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38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Line 188">
                <a:extLst>
                  <a:ext uri="{FF2B5EF4-FFF2-40B4-BE49-F238E27FC236}">
                    <a16:creationId xmlns:a16="http://schemas.microsoft.com/office/drawing/2014/main" id="{CB10213C-98E3-D56A-D22A-24109B4A1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38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Line 189">
                <a:extLst>
                  <a:ext uri="{FF2B5EF4-FFF2-40B4-BE49-F238E27FC236}">
                    <a16:creationId xmlns:a16="http://schemas.microsoft.com/office/drawing/2014/main" id="{74280E2F-DEA2-47B3-9A3A-2483E8C81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31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Line 190">
                <a:extLst>
                  <a:ext uri="{FF2B5EF4-FFF2-40B4-BE49-F238E27FC236}">
                    <a16:creationId xmlns:a16="http://schemas.microsoft.com/office/drawing/2014/main" id="{4258BD9F-A6DA-F415-9FDC-A5BA56745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312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Line 191">
                <a:extLst>
                  <a:ext uri="{FF2B5EF4-FFF2-40B4-BE49-F238E27FC236}">
                    <a16:creationId xmlns:a16="http://schemas.microsoft.com/office/drawing/2014/main" id="{0FDCBBEC-3680-C9A9-D0FB-67A6047EF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2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Line 192">
                <a:extLst>
                  <a:ext uri="{FF2B5EF4-FFF2-40B4-BE49-F238E27FC236}">
                    <a16:creationId xmlns:a16="http://schemas.microsoft.com/office/drawing/2014/main" id="{BE41321F-F459-4CD3-0155-15DE7E08B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231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Line 193">
                <a:extLst>
                  <a:ext uri="{FF2B5EF4-FFF2-40B4-BE49-F238E27FC236}">
                    <a16:creationId xmlns:a16="http://schemas.microsoft.com/office/drawing/2014/main" id="{9CABA6CF-7D78-4973-BBD2-58AF2158E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Line 194">
                <a:extLst>
                  <a:ext uri="{FF2B5EF4-FFF2-40B4-BE49-F238E27FC236}">
                    <a16:creationId xmlns:a16="http://schemas.microsoft.com/office/drawing/2014/main" id="{2E22B794-F2E5-3400-36F7-9FBD9E97B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Line 195">
                <a:extLst>
                  <a:ext uri="{FF2B5EF4-FFF2-40B4-BE49-F238E27FC236}">
                    <a16:creationId xmlns:a16="http://schemas.microsoft.com/office/drawing/2014/main" id="{89AD44F1-4ADE-0979-50D1-3BD78CFEC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08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Line 196">
                <a:extLst>
                  <a:ext uri="{FF2B5EF4-FFF2-40B4-BE49-F238E27FC236}">
                    <a16:creationId xmlns:a16="http://schemas.microsoft.com/office/drawing/2014/main" id="{715D0C06-F4FF-8792-C8F6-64D83723E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08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Line 197">
                <a:extLst>
                  <a:ext uri="{FF2B5EF4-FFF2-40B4-BE49-F238E27FC236}">
                    <a16:creationId xmlns:a16="http://schemas.microsoft.com/office/drawing/2014/main" id="{19A07E95-C87A-D9A0-F4EF-96C364CA4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200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Line 198">
                <a:extLst>
                  <a:ext uri="{FF2B5EF4-FFF2-40B4-BE49-F238E27FC236}">
                    <a16:creationId xmlns:a16="http://schemas.microsoft.com/office/drawing/2014/main" id="{01C3568B-E62E-9280-6E45-56A55455C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2006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Line 199">
                <a:extLst>
                  <a:ext uri="{FF2B5EF4-FFF2-40B4-BE49-F238E27FC236}">
                    <a16:creationId xmlns:a16="http://schemas.microsoft.com/office/drawing/2014/main" id="{C3319564-FD60-1607-8D06-7A1F4CA42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93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Line 200">
                <a:extLst>
                  <a:ext uri="{FF2B5EF4-FFF2-40B4-BE49-F238E27FC236}">
                    <a16:creationId xmlns:a16="http://schemas.microsoft.com/office/drawing/2014/main" id="{F129F325-52A4-3E26-02F4-66C6FA45E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934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Line 201">
                <a:extLst>
                  <a:ext uri="{FF2B5EF4-FFF2-40B4-BE49-F238E27FC236}">
                    <a16:creationId xmlns:a16="http://schemas.microsoft.com/office/drawing/2014/main" id="{5D3330DB-7478-F53C-BAC6-460BCC58C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861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Line 202">
                <a:extLst>
                  <a:ext uri="{FF2B5EF4-FFF2-40B4-BE49-F238E27FC236}">
                    <a16:creationId xmlns:a16="http://schemas.microsoft.com/office/drawing/2014/main" id="{F93BE21E-BBEB-C629-8645-91F57866F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861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Line 203">
                <a:extLst>
                  <a:ext uri="{FF2B5EF4-FFF2-40B4-BE49-F238E27FC236}">
                    <a16:creationId xmlns:a16="http://schemas.microsoft.com/office/drawing/2014/main" id="{EF244406-8411-7A16-9CC0-4B567F377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7" y="178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Line 204">
                <a:extLst>
                  <a:ext uri="{FF2B5EF4-FFF2-40B4-BE49-F238E27FC236}">
                    <a16:creationId xmlns:a16="http://schemas.microsoft.com/office/drawing/2014/main" id="{6249C4CA-8005-CA54-53BB-2BF91AA71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" y="1789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" name="Line 206">
              <a:extLst>
                <a:ext uri="{FF2B5EF4-FFF2-40B4-BE49-F238E27FC236}">
                  <a16:creationId xmlns:a16="http://schemas.microsoft.com/office/drawing/2014/main" id="{A6720F15-8B5F-39F1-9ED5-339F927C9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70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207">
              <a:extLst>
                <a:ext uri="{FF2B5EF4-FFF2-40B4-BE49-F238E27FC236}">
                  <a16:creationId xmlns:a16="http://schemas.microsoft.com/office/drawing/2014/main" id="{E6A3DE00-C83B-8C95-2F38-305CCE7AB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70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208">
              <a:extLst>
                <a:ext uri="{FF2B5EF4-FFF2-40B4-BE49-F238E27FC236}">
                  <a16:creationId xmlns:a16="http://schemas.microsoft.com/office/drawing/2014/main" id="{8CBB2860-D25D-2E54-FE75-673EA1C86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6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209">
              <a:extLst>
                <a:ext uri="{FF2B5EF4-FFF2-40B4-BE49-F238E27FC236}">
                  <a16:creationId xmlns:a16="http://schemas.microsoft.com/office/drawing/2014/main" id="{40DF6C05-4E16-777B-CD7F-084D47096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636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210">
              <a:extLst>
                <a:ext uri="{FF2B5EF4-FFF2-40B4-BE49-F238E27FC236}">
                  <a16:creationId xmlns:a16="http://schemas.microsoft.com/office/drawing/2014/main" id="{FED4B7DA-E792-E68E-13D9-BE5B47E06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4" y="1563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Line 211">
              <a:extLst>
                <a:ext uri="{FF2B5EF4-FFF2-40B4-BE49-F238E27FC236}">
                  <a16:creationId xmlns:a16="http://schemas.microsoft.com/office/drawing/2014/main" id="{175B11BF-0656-793F-47A4-2C3814ED6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1563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Line 212">
              <a:extLst>
                <a:ext uri="{FF2B5EF4-FFF2-40B4-BE49-F238E27FC236}">
                  <a16:creationId xmlns:a16="http://schemas.microsoft.com/office/drawing/2014/main" id="{A13031CC-E6DE-849A-200F-445E69FC7A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49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Line 213">
              <a:extLst>
                <a:ext uri="{FF2B5EF4-FFF2-40B4-BE49-F238E27FC236}">
                  <a16:creationId xmlns:a16="http://schemas.microsoft.com/office/drawing/2014/main" id="{8876562B-5829-F3B8-2A12-AD2597735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491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Line 214">
              <a:extLst>
                <a:ext uri="{FF2B5EF4-FFF2-40B4-BE49-F238E27FC236}">
                  <a16:creationId xmlns:a16="http://schemas.microsoft.com/office/drawing/2014/main" id="{C46D7363-278B-A31D-1B55-F72133684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41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Line 215">
              <a:extLst>
                <a:ext uri="{FF2B5EF4-FFF2-40B4-BE49-F238E27FC236}">
                  <a16:creationId xmlns:a16="http://schemas.microsoft.com/office/drawing/2014/main" id="{D6EEBCA1-9FCF-D776-4AB3-FEBFF9060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41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Line 216">
              <a:extLst>
                <a:ext uri="{FF2B5EF4-FFF2-40B4-BE49-F238E27FC236}">
                  <a16:creationId xmlns:a16="http://schemas.microsoft.com/office/drawing/2014/main" id="{05A47582-87D5-BDF7-5306-19EE0D94F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7" y="133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217">
              <a:extLst>
                <a:ext uri="{FF2B5EF4-FFF2-40B4-BE49-F238E27FC236}">
                  <a16:creationId xmlns:a16="http://schemas.microsoft.com/office/drawing/2014/main" id="{9C6FE02A-604E-8DB4-A02A-4D9D33675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7" y="1338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18">
              <a:extLst>
                <a:ext uri="{FF2B5EF4-FFF2-40B4-BE49-F238E27FC236}">
                  <a16:creationId xmlns:a16="http://schemas.microsoft.com/office/drawing/2014/main" id="{D98EE992-0056-49C7-8300-39C0FF5ED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4" y="1265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9">
              <a:extLst>
                <a:ext uri="{FF2B5EF4-FFF2-40B4-BE49-F238E27FC236}">
                  <a16:creationId xmlns:a16="http://schemas.microsoft.com/office/drawing/2014/main" id="{36306B40-7F3C-E9E1-DBF0-E7A58939F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1265"/>
              <a:ext cx="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220">
              <a:extLst>
                <a:ext uri="{FF2B5EF4-FFF2-40B4-BE49-F238E27FC236}">
                  <a16:creationId xmlns:a16="http://schemas.microsoft.com/office/drawing/2014/main" id="{DDCB6285-61C2-DDD7-4568-FEDB6C8D0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634"/>
              <a:ext cx="474" cy="418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221">
              <a:extLst>
                <a:ext uri="{FF2B5EF4-FFF2-40B4-BE49-F238E27FC236}">
                  <a16:creationId xmlns:a16="http://schemas.microsoft.com/office/drawing/2014/main" id="{2436DBA0-FFD6-DB4D-1CAB-61369982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634"/>
              <a:ext cx="474" cy="41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222">
              <a:extLst>
                <a:ext uri="{FF2B5EF4-FFF2-40B4-BE49-F238E27FC236}">
                  <a16:creationId xmlns:a16="http://schemas.microsoft.com/office/drawing/2014/main" id="{9D50C358-3027-0898-520E-D9C38FD51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467"/>
              <a:ext cx="482" cy="1585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23">
              <a:extLst>
                <a:ext uri="{FF2B5EF4-FFF2-40B4-BE49-F238E27FC236}">
                  <a16:creationId xmlns:a16="http://schemas.microsoft.com/office/drawing/2014/main" id="{A9E2825E-2B63-0A03-BC79-5FC826F0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467"/>
              <a:ext cx="482" cy="158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224">
              <a:extLst>
                <a:ext uri="{FF2B5EF4-FFF2-40B4-BE49-F238E27FC236}">
                  <a16:creationId xmlns:a16="http://schemas.microsoft.com/office/drawing/2014/main" id="{4E7472C4-E45F-74B6-70BB-A5A974601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765"/>
              <a:ext cx="474" cy="1287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225">
              <a:extLst>
                <a:ext uri="{FF2B5EF4-FFF2-40B4-BE49-F238E27FC236}">
                  <a16:creationId xmlns:a16="http://schemas.microsoft.com/office/drawing/2014/main" id="{9533C704-CD52-CE5E-8F39-4DF0C2FFA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765"/>
              <a:ext cx="474" cy="12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226">
              <a:extLst>
                <a:ext uri="{FF2B5EF4-FFF2-40B4-BE49-F238E27FC236}">
                  <a16:creationId xmlns:a16="http://schemas.microsoft.com/office/drawing/2014/main" id="{207DBEDE-DD60-2F5D-DAD1-40E5ED6C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22"/>
              <a:ext cx="474" cy="330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227">
              <a:extLst>
                <a:ext uri="{FF2B5EF4-FFF2-40B4-BE49-F238E27FC236}">
                  <a16:creationId xmlns:a16="http://schemas.microsoft.com/office/drawing/2014/main" id="{B3965618-D6A2-31DF-F896-A12975CF8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22"/>
              <a:ext cx="474" cy="33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228">
              <a:extLst>
                <a:ext uri="{FF2B5EF4-FFF2-40B4-BE49-F238E27FC236}">
                  <a16:creationId xmlns:a16="http://schemas.microsoft.com/office/drawing/2014/main" id="{A23D1EBA-A76C-8157-43DB-98471C0C3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2988"/>
              <a:ext cx="482" cy="64"/>
            </a:xfrm>
            <a:prstGeom prst="rect">
              <a:avLst/>
            </a:prstGeom>
            <a:solidFill>
              <a:srgbClr val="D5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29">
              <a:extLst>
                <a:ext uri="{FF2B5EF4-FFF2-40B4-BE49-F238E27FC236}">
                  <a16:creationId xmlns:a16="http://schemas.microsoft.com/office/drawing/2014/main" id="{3F003060-79CF-48F7-B858-DFD57894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2988"/>
              <a:ext cx="482" cy="6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Line 230">
              <a:extLst>
                <a:ext uri="{FF2B5EF4-FFF2-40B4-BE49-F238E27FC236}">
                  <a16:creationId xmlns:a16="http://schemas.microsoft.com/office/drawing/2014/main" id="{6FC34991-E238-192B-7752-533DA1CCA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" y="3052"/>
              <a:ext cx="4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231">
              <a:extLst>
                <a:ext uri="{FF2B5EF4-FFF2-40B4-BE49-F238E27FC236}">
                  <a16:creationId xmlns:a16="http://schemas.microsoft.com/office/drawing/2014/main" id="{8BC76CC2-196C-5C55-8D16-B1F51939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868"/>
              <a:ext cx="114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 for AvgAge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32">
              <a:extLst>
                <a:ext uri="{FF2B5EF4-FFF2-40B4-BE49-F238E27FC236}">
                  <a16:creationId xmlns:a16="http://schemas.microsoft.com/office/drawing/2014/main" id="{B9C7F660-3E3D-D1C1-6329-1B27414FC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33">
              <a:extLst>
                <a:ext uri="{FF2B5EF4-FFF2-40B4-BE49-F238E27FC236}">
                  <a16:creationId xmlns:a16="http://schemas.microsoft.com/office/drawing/2014/main" id="{165F2E66-E016-1B60-33CA-02018046C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34">
              <a:extLst>
                <a:ext uri="{FF2B5EF4-FFF2-40B4-BE49-F238E27FC236}">
                  <a16:creationId xmlns:a16="http://schemas.microsoft.com/office/drawing/2014/main" id="{A55F93CC-40A2-7B6B-4670-AC0146D46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35">
              <a:extLst>
                <a:ext uri="{FF2B5EF4-FFF2-40B4-BE49-F238E27FC236}">
                  <a16:creationId xmlns:a16="http://schemas.microsoft.com/office/drawing/2014/main" id="{9A1B9CF6-8A32-F2F4-1896-65F4632C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36">
              <a:extLst>
                <a:ext uri="{FF2B5EF4-FFF2-40B4-BE49-F238E27FC236}">
                  <a16:creationId xmlns:a16="http://schemas.microsoft.com/office/drawing/2014/main" id="{4627FF89-76E0-3B36-23F8-39742536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37">
              <a:extLst>
                <a:ext uri="{FF2B5EF4-FFF2-40B4-BE49-F238E27FC236}">
                  <a16:creationId xmlns:a16="http://schemas.microsoft.com/office/drawing/2014/main" id="{1C29EDD3-D782-999C-75C8-CB3BC6FFE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38">
              <a:extLst>
                <a:ext uri="{FF2B5EF4-FFF2-40B4-BE49-F238E27FC236}">
                  <a16:creationId xmlns:a16="http://schemas.microsoft.com/office/drawing/2014/main" id="{158E0C6C-0144-F433-2D11-04105160D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3288"/>
              <a:ext cx="6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Average 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39">
              <a:extLst>
                <a:ext uri="{FF2B5EF4-FFF2-40B4-BE49-F238E27FC236}">
                  <a16:creationId xmlns:a16="http://schemas.microsoft.com/office/drawing/2014/main" id="{45B0A55B-01F8-CF03-C17D-249E23243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996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40">
              <a:extLst>
                <a:ext uri="{FF2B5EF4-FFF2-40B4-BE49-F238E27FC236}">
                  <a16:creationId xmlns:a16="http://schemas.microsoft.com/office/drawing/2014/main" id="{7CCF8184-AEC3-91D3-3D33-8CD9554BD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698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41">
              <a:extLst>
                <a:ext uri="{FF2B5EF4-FFF2-40B4-BE49-F238E27FC236}">
                  <a16:creationId xmlns:a16="http://schemas.microsoft.com/office/drawing/2014/main" id="{39B903AD-77C3-E4F4-0630-0FBD6821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400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42">
              <a:extLst>
                <a:ext uri="{FF2B5EF4-FFF2-40B4-BE49-F238E27FC236}">
                  <a16:creationId xmlns:a16="http://schemas.microsoft.com/office/drawing/2014/main" id="{CC668A4C-D689-EA47-D985-DDC609DB2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102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43">
              <a:extLst>
                <a:ext uri="{FF2B5EF4-FFF2-40B4-BE49-F238E27FC236}">
                  <a16:creationId xmlns:a16="http://schemas.microsoft.com/office/drawing/2014/main" id="{0BF871D8-D0E6-C62A-27D2-EDD24E93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805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160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44">
              <a:extLst>
                <a:ext uri="{FF2B5EF4-FFF2-40B4-BE49-F238E27FC236}">
                  <a16:creationId xmlns:a16="http://schemas.microsoft.com/office/drawing/2014/main" id="{8D08B74B-F4D9-8CED-E27F-4C43B043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507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45">
              <a:extLst>
                <a:ext uri="{FF2B5EF4-FFF2-40B4-BE49-F238E27FC236}">
                  <a16:creationId xmlns:a16="http://schemas.microsoft.com/office/drawing/2014/main" id="{E9B775D3-6EDD-AB4E-1C5D-0547176FE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209"/>
              <a:ext cx="249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46">
              <a:extLst>
                <a:ext uri="{FF2B5EF4-FFF2-40B4-BE49-F238E27FC236}">
                  <a16:creationId xmlns:a16="http://schemas.microsoft.com/office/drawing/2014/main" id="{31523F0F-F00D-C24B-7597-E44B0900A7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61" y="2036"/>
              <a:ext cx="53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8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2</cp:revision>
  <dcterms:created xsi:type="dcterms:W3CDTF">2023-03-22T20:07:53Z</dcterms:created>
  <dcterms:modified xsi:type="dcterms:W3CDTF">2023-03-22T20:09:23Z</dcterms:modified>
</cp:coreProperties>
</file>