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446" y="-5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11661-01D3-24CE-2E20-C15A45EF6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A95EF7-8F50-4580-B8C0-569E8ACE8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441E3-C33E-ADF1-C54D-BD76B911A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7C832-98BD-479A-ABEE-18B753FFE5E6}" type="datetimeFigureOut">
              <a:rPr lang="en-US" smtClean="0"/>
              <a:t>3/22/2023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9EB4C-CDB6-BCA1-1424-5DFCC46CA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45E13-746D-4545-E046-CD8445AC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73EE-002A-4F67-988F-A4779C6CBE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407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AD798-BD62-FE9C-3754-BCA8245D5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1C94C1-79DD-5FC9-F2D2-18272DD38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1F3F7-0110-7CF5-8285-79D4340D5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7C832-98BD-479A-ABEE-18B753FFE5E6}" type="datetimeFigureOut">
              <a:rPr lang="en-US" smtClean="0"/>
              <a:t>3/22/2023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38B53-9AE6-238A-14DB-1501DDC32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9AED3-B6AC-1792-C2E2-6E6615968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73EE-002A-4F67-988F-A4779C6CBE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801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712B7B-134D-2838-7AD8-7625A45902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2AFBE2-BA90-BAFB-D723-D8F4393E8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A8EB6-7C8A-707F-3B22-F543B6541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7C832-98BD-479A-ABEE-18B753FFE5E6}" type="datetimeFigureOut">
              <a:rPr lang="en-US" smtClean="0"/>
              <a:t>3/22/2023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FF9B0-E568-6E43-C859-97E5115CA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A5B85-4BE5-4990-48AE-D7F8BE772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73EE-002A-4F67-988F-A4779C6CBE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32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16F0C-498B-9F0F-77B4-161FCF7A9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930C1-F410-A445-9180-3BCAB5D86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6A91E-ACE5-0E00-496D-CBC24EA24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7C832-98BD-479A-ABEE-18B753FFE5E6}" type="datetimeFigureOut">
              <a:rPr lang="en-US" smtClean="0"/>
              <a:t>3/22/2023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4659F-B139-77F0-0873-312C972B0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C301C-EFB5-BE38-B4CE-AB3BF2F9C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73EE-002A-4F67-988F-A4779C6CBE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773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B3E71-7A78-DA5B-C3D4-DF04267A6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B9E6B-F35C-F93C-7123-4CC655FEB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A4055-A896-C46A-743B-EFFFEA291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7C832-98BD-479A-ABEE-18B753FFE5E6}" type="datetimeFigureOut">
              <a:rPr lang="en-US" smtClean="0"/>
              <a:t>3/22/2023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36197-38DC-B23B-BF9E-3B12DD188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E04D2-5EA1-E54C-0591-86CBD88A7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73EE-002A-4F67-988F-A4779C6CBE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099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ED70B-7299-F78D-62C2-A6F7E2DEA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E5B00-7662-3584-AE74-5F7D0AE7B7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7E9D46-DCA7-4E57-BBC5-D267E5AD0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18AFC-ACA9-B24B-3ECF-F34B6C44E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7C832-98BD-479A-ABEE-18B753FFE5E6}" type="datetimeFigureOut">
              <a:rPr lang="en-US" smtClean="0"/>
              <a:t>3/22/2023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0C7FC8-151C-5575-49B6-25678DF6E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21D1C-8370-4ABD-7111-9E478A6CF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73EE-002A-4F67-988F-A4779C6CBE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643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5D9F9-0CFA-815C-C3AD-594DF1568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51C5A-62C2-252A-3496-0A99AAE3E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4135D-51C2-22AB-3A4A-E1755C6EF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F15DD3-6ED2-DFDB-4598-E162F65438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7B60DE-6C9C-CB7B-9AD4-045B40CC43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EE6257-C614-CE0D-B0D8-A04BC933E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7C832-98BD-479A-ABEE-18B753FFE5E6}" type="datetimeFigureOut">
              <a:rPr lang="en-US" smtClean="0"/>
              <a:t>3/22/2023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687381-9783-18AE-93B5-3FA741745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CF9D84-F4C7-7EE2-3DD7-FC9A2070B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73EE-002A-4F67-988F-A4779C6CBE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845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BE756-4A8B-3EA5-E43D-6F26A70A7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F1588C-5AD6-60F8-C0CC-62239CBA0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7C832-98BD-479A-ABEE-18B753FFE5E6}" type="datetimeFigureOut">
              <a:rPr lang="en-US" smtClean="0"/>
              <a:t>3/22/2023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E45F87-1DA6-5D91-7CDC-057B1BA87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CD2CEB-AD33-2FA9-3D68-5FAEFEB3F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73EE-002A-4F67-988F-A4779C6CBE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605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83088C-A3AA-E084-372A-46FF32FDF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7C832-98BD-479A-ABEE-18B753FFE5E6}" type="datetimeFigureOut">
              <a:rPr lang="en-US" smtClean="0"/>
              <a:t>3/22/2023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8DAE3B-6173-4FE0-E8AA-17096442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4F586-F84F-9A07-BBF7-1DD033592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73EE-002A-4F67-988F-A4779C6CBE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595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00F81-00B1-B3F1-FBEF-E2CC32EA9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7A92F-F1A3-1884-6499-0AF76E01E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30D790-00C9-96DB-3659-DAB87E5D82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13E993-8DDE-BF2E-8058-93F911D54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7C832-98BD-479A-ABEE-18B753FFE5E6}" type="datetimeFigureOut">
              <a:rPr lang="en-US" smtClean="0"/>
              <a:t>3/22/2023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92B0B-4C65-ACA4-150B-F5B8108DD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221389-0DF0-E2D9-B7FA-E7E7B3CE7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73EE-002A-4F67-988F-A4779C6CBE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171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999B7-C289-0740-BA99-623C4AE0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EE6B41-D77C-77EC-3487-73451F0EE5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A62F9B-DC82-1A1C-554E-060D293E7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26197-A69D-EA30-24A4-22DAFBCF7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7C832-98BD-479A-ABEE-18B753FFE5E6}" type="datetimeFigureOut">
              <a:rPr lang="en-US" smtClean="0"/>
              <a:t>3/22/2023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D5CDD-2085-F3E4-BB80-5AB7AB639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88C9F7-1116-8F8C-6239-94DCDF65A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73EE-002A-4F67-988F-A4779C6CBE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045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3BADFA-A739-3E43-EF03-B13A61AD0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22F4A-02D0-A661-0E39-C9CF2BC05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E454E-A524-18E4-15EB-5B522AA9F1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7C832-98BD-479A-ABEE-18B753FFE5E6}" type="datetimeFigureOut">
              <a:rPr lang="en-US" smtClean="0"/>
              <a:t>3/22/2023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92D33-92AF-B4AB-59B3-684A72166B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1F7E6-D9CD-5EB2-9806-955FFDBA8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773EE-002A-4F67-988F-A4779C6CBE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0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roup 229">
            <a:extLst>
              <a:ext uri="{FF2B5EF4-FFF2-40B4-BE49-F238E27FC236}">
                <a16:creationId xmlns:a16="http://schemas.microsoft.com/office/drawing/2014/main" id="{7EE7BE30-8CA3-3B71-A675-252DE100472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014538" y="871538"/>
            <a:ext cx="8162925" cy="5114925"/>
            <a:chOff x="1269" y="549"/>
            <a:chExt cx="5142" cy="3222"/>
          </a:xfrm>
        </p:grpSpPr>
        <p:sp>
          <p:nvSpPr>
            <p:cNvPr id="232" name="AutoShape 228">
              <a:extLst>
                <a:ext uri="{FF2B5EF4-FFF2-40B4-BE49-F238E27FC236}">
                  <a16:creationId xmlns:a16="http://schemas.microsoft.com/office/drawing/2014/main" id="{EDC8AA5C-084C-80B6-5776-F52FC68B76C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269" y="549"/>
              <a:ext cx="5142" cy="3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33" name="Group 430">
              <a:extLst>
                <a:ext uri="{FF2B5EF4-FFF2-40B4-BE49-F238E27FC236}">
                  <a16:creationId xmlns:a16="http://schemas.microsoft.com/office/drawing/2014/main" id="{E39DB532-3849-3ACB-9F1F-76A1DF6AEA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0" y="1209"/>
              <a:ext cx="3021" cy="1900"/>
              <a:chOff x="2330" y="1209"/>
              <a:chExt cx="3021" cy="1900"/>
            </a:xfrm>
          </p:grpSpPr>
          <p:sp>
            <p:nvSpPr>
              <p:cNvPr id="279" name="Rectangle 231">
                <a:extLst>
                  <a:ext uri="{FF2B5EF4-FFF2-40B4-BE49-F238E27FC236}">
                    <a16:creationId xmlns:a16="http://schemas.microsoft.com/office/drawing/2014/main" id="{B354663B-D292-A346-FBF9-7FE7DB01E1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0" y="1209"/>
                <a:ext cx="3013" cy="1892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0" name="Line 232">
                <a:extLst>
                  <a:ext uri="{FF2B5EF4-FFF2-40B4-BE49-F238E27FC236}">
                    <a16:creationId xmlns:a16="http://schemas.microsoft.com/office/drawing/2014/main" id="{CB27C206-08EC-A6F9-43C4-7BCC303399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3109"/>
                <a:ext cx="302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1" name="Line 233">
                <a:extLst>
                  <a:ext uri="{FF2B5EF4-FFF2-40B4-BE49-F238E27FC236}">
                    <a16:creationId xmlns:a16="http://schemas.microsoft.com/office/drawing/2014/main" id="{FCC63746-41E6-0550-FCCE-B931CB0C4B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3109"/>
                <a:ext cx="302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2" name="Line 234">
                <a:extLst>
                  <a:ext uri="{FF2B5EF4-FFF2-40B4-BE49-F238E27FC236}">
                    <a16:creationId xmlns:a16="http://schemas.microsoft.com/office/drawing/2014/main" id="{0D3AF09A-9DD9-52D3-AFA5-E6E5741C7E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10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3" name="Line 235">
                <a:extLst>
                  <a:ext uri="{FF2B5EF4-FFF2-40B4-BE49-F238E27FC236}">
                    <a16:creationId xmlns:a16="http://schemas.microsoft.com/office/drawing/2014/main" id="{B9689735-6865-E034-F85D-120E6E5277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0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4" name="Line 236">
                <a:extLst>
                  <a:ext uri="{FF2B5EF4-FFF2-40B4-BE49-F238E27FC236}">
                    <a16:creationId xmlns:a16="http://schemas.microsoft.com/office/drawing/2014/main" id="{559240D6-B192-72F6-386C-473F3A0DC0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22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5" name="Line 237">
                <a:extLst>
                  <a:ext uri="{FF2B5EF4-FFF2-40B4-BE49-F238E27FC236}">
                    <a16:creationId xmlns:a16="http://schemas.microsoft.com/office/drawing/2014/main" id="{90F826DE-0C8F-5F1D-E9D4-9CE2E1986A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2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6" name="Line 238">
                <a:extLst>
                  <a:ext uri="{FF2B5EF4-FFF2-40B4-BE49-F238E27FC236}">
                    <a16:creationId xmlns:a16="http://schemas.microsoft.com/office/drawing/2014/main" id="{FBE19D0D-27F9-D990-65EC-60A60DCF99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43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7" name="Line 239">
                <a:extLst>
                  <a:ext uri="{FF2B5EF4-FFF2-40B4-BE49-F238E27FC236}">
                    <a16:creationId xmlns:a16="http://schemas.microsoft.com/office/drawing/2014/main" id="{1553A8D7-0BE2-EE63-3FA7-1E0D60BCE2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3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8" name="Line 240">
                <a:extLst>
                  <a:ext uri="{FF2B5EF4-FFF2-40B4-BE49-F238E27FC236}">
                    <a16:creationId xmlns:a16="http://schemas.microsoft.com/office/drawing/2014/main" id="{7556A9D2-77A1-557F-9832-FC51431EC1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55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9" name="Line 241">
                <a:extLst>
                  <a:ext uri="{FF2B5EF4-FFF2-40B4-BE49-F238E27FC236}">
                    <a16:creationId xmlns:a16="http://schemas.microsoft.com/office/drawing/2014/main" id="{F91F0272-8FF2-7850-0EB9-E78EA5778C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55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0" name="Line 242">
                <a:extLst>
                  <a:ext uri="{FF2B5EF4-FFF2-40B4-BE49-F238E27FC236}">
                    <a16:creationId xmlns:a16="http://schemas.microsoft.com/office/drawing/2014/main" id="{8D2EF2ED-98FC-B2E4-52D7-7C99010495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68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1" name="Line 243">
                <a:extLst>
                  <a:ext uri="{FF2B5EF4-FFF2-40B4-BE49-F238E27FC236}">
                    <a16:creationId xmlns:a16="http://schemas.microsoft.com/office/drawing/2014/main" id="{A9B32CCD-0A5D-0AB0-A833-7A65EBB71D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68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2" name="Line 244">
                <a:extLst>
                  <a:ext uri="{FF2B5EF4-FFF2-40B4-BE49-F238E27FC236}">
                    <a16:creationId xmlns:a16="http://schemas.microsoft.com/office/drawing/2014/main" id="{6F4C4DAE-BEA3-23F8-585D-5890B802BD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80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3" name="Line 245">
                <a:extLst>
                  <a:ext uri="{FF2B5EF4-FFF2-40B4-BE49-F238E27FC236}">
                    <a16:creationId xmlns:a16="http://schemas.microsoft.com/office/drawing/2014/main" id="{1E5EE102-306C-CA6A-77DD-002B9F155A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0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4" name="Line 246">
                <a:extLst>
                  <a:ext uri="{FF2B5EF4-FFF2-40B4-BE49-F238E27FC236}">
                    <a16:creationId xmlns:a16="http://schemas.microsoft.com/office/drawing/2014/main" id="{616F6866-8699-319F-253E-D30F3F9C02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01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5" name="Line 247">
                <a:extLst>
                  <a:ext uri="{FF2B5EF4-FFF2-40B4-BE49-F238E27FC236}">
                    <a16:creationId xmlns:a16="http://schemas.microsoft.com/office/drawing/2014/main" id="{85E1B815-51D5-CA1D-01CF-BFF3C2DA09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1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6" name="Line 248">
                <a:extLst>
                  <a:ext uri="{FF2B5EF4-FFF2-40B4-BE49-F238E27FC236}">
                    <a16:creationId xmlns:a16="http://schemas.microsoft.com/office/drawing/2014/main" id="{9F8860F8-C0ED-4412-C8D9-0D891F061A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13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" name="Line 249">
                <a:extLst>
                  <a:ext uri="{FF2B5EF4-FFF2-40B4-BE49-F238E27FC236}">
                    <a16:creationId xmlns:a16="http://schemas.microsoft.com/office/drawing/2014/main" id="{62AB8D8A-8365-70C7-B564-409509F5B1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3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" name="Line 250">
                <a:extLst>
                  <a:ext uri="{FF2B5EF4-FFF2-40B4-BE49-F238E27FC236}">
                    <a16:creationId xmlns:a16="http://schemas.microsoft.com/office/drawing/2014/main" id="{864883C1-F3AC-C392-B51D-2D182C9F39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26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" name="Line 251">
                <a:extLst>
                  <a:ext uri="{FF2B5EF4-FFF2-40B4-BE49-F238E27FC236}">
                    <a16:creationId xmlns:a16="http://schemas.microsoft.com/office/drawing/2014/main" id="{FDD1D37A-6941-45DC-C929-2010072EE2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26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" name="Line 252">
                <a:extLst>
                  <a:ext uri="{FF2B5EF4-FFF2-40B4-BE49-F238E27FC236}">
                    <a16:creationId xmlns:a16="http://schemas.microsoft.com/office/drawing/2014/main" id="{8C520DC3-FF1C-E678-DDF2-D5A46B27E8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38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" name="Line 253">
                <a:extLst>
                  <a:ext uri="{FF2B5EF4-FFF2-40B4-BE49-F238E27FC236}">
                    <a16:creationId xmlns:a16="http://schemas.microsoft.com/office/drawing/2014/main" id="{C5FB54F4-1ED6-AD89-8122-EB9F40D695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8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" name="Line 254">
                <a:extLst>
                  <a:ext uri="{FF2B5EF4-FFF2-40B4-BE49-F238E27FC236}">
                    <a16:creationId xmlns:a16="http://schemas.microsoft.com/office/drawing/2014/main" id="{8358C17F-3241-B00A-2E1D-2B0D471827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51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3" name="Line 255">
                <a:extLst>
                  <a:ext uri="{FF2B5EF4-FFF2-40B4-BE49-F238E27FC236}">
                    <a16:creationId xmlns:a16="http://schemas.microsoft.com/office/drawing/2014/main" id="{D230889B-D15D-6199-A490-DF9A0680B1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1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4" name="Line 256">
                <a:extLst>
                  <a:ext uri="{FF2B5EF4-FFF2-40B4-BE49-F238E27FC236}">
                    <a16:creationId xmlns:a16="http://schemas.microsoft.com/office/drawing/2014/main" id="{68853995-B90B-880C-F872-95240AEAA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71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5" name="Line 257">
                <a:extLst>
                  <a:ext uri="{FF2B5EF4-FFF2-40B4-BE49-F238E27FC236}">
                    <a16:creationId xmlns:a16="http://schemas.microsoft.com/office/drawing/2014/main" id="{6B43DDC6-4131-8AC5-BACC-371902BAFB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1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6" name="Line 258">
                <a:extLst>
                  <a:ext uri="{FF2B5EF4-FFF2-40B4-BE49-F238E27FC236}">
                    <a16:creationId xmlns:a16="http://schemas.microsoft.com/office/drawing/2014/main" id="{6235F22F-509D-7E2C-2257-948ABEC746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84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7" name="Line 259">
                <a:extLst>
                  <a:ext uri="{FF2B5EF4-FFF2-40B4-BE49-F238E27FC236}">
                    <a16:creationId xmlns:a16="http://schemas.microsoft.com/office/drawing/2014/main" id="{2F0E44FE-E66D-11F7-F011-4642C5D9D8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4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8" name="Line 260">
                <a:extLst>
                  <a:ext uri="{FF2B5EF4-FFF2-40B4-BE49-F238E27FC236}">
                    <a16:creationId xmlns:a16="http://schemas.microsoft.com/office/drawing/2014/main" id="{A80A3E3E-0CBC-BFF8-5509-B765503F2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96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9" name="Line 261">
                <a:extLst>
                  <a:ext uri="{FF2B5EF4-FFF2-40B4-BE49-F238E27FC236}">
                    <a16:creationId xmlns:a16="http://schemas.microsoft.com/office/drawing/2014/main" id="{DB0E6091-A7A4-656F-5604-9049282417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96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0" name="Line 262">
                <a:extLst>
                  <a:ext uri="{FF2B5EF4-FFF2-40B4-BE49-F238E27FC236}">
                    <a16:creationId xmlns:a16="http://schemas.microsoft.com/office/drawing/2014/main" id="{EB9D4956-B970-31D0-EB94-E7781C7E64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09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1" name="Line 263">
                <a:extLst>
                  <a:ext uri="{FF2B5EF4-FFF2-40B4-BE49-F238E27FC236}">
                    <a16:creationId xmlns:a16="http://schemas.microsoft.com/office/drawing/2014/main" id="{E30CEDF2-BBD3-3729-85B3-95D59538EF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9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2" name="Line 264">
                <a:extLst>
                  <a:ext uri="{FF2B5EF4-FFF2-40B4-BE49-F238E27FC236}">
                    <a16:creationId xmlns:a16="http://schemas.microsoft.com/office/drawing/2014/main" id="{7409C5FF-05FB-F867-CD06-60BE65CCC6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29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3" name="Line 265">
                <a:extLst>
                  <a:ext uri="{FF2B5EF4-FFF2-40B4-BE49-F238E27FC236}">
                    <a16:creationId xmlns:a16="http://schemas.microsoft.com/office/drawing/2014/main" id="{8ECBE945-19E4-A936-F3BB-971C02BE04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9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4" name="Line 266">
                <a:extLst>
                  <a:ext uri="{FF2B5EF4-FFF2-40B4-BE49-F238E27FC236}">
                    <a16:creationId xmlns:a16="http://schemas.microsoft.com/office/drawing/2014/main" id="{F0F082F5-9EB0-2483-DD14-A5D0F5139F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42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5" name="Line 267">
                <a:extLst>
                  <a:ext uri="{FF2B5EF4-FFF2-40B4-BE49-F238E27FC236}">
                    <a16:creationId xmlns:a16="http://schemas.microsoft.com/office/drawing/2014/main" id="{98282DC5-47C7-0D4C-D51C-1D6604321B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42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6" name="Line 268">
                <a:extLst>
                  <a:ext uri="{FF2B5EF4-FFF2-40B4-BE49-F238E27FC236}">
                    <a16:creationId xmlns:a16="http://schemas.microsoft.com/office/drawing/2014/main" id="{8F4C15C4-C952-2AEC-E85B-10F4C16C28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54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7" name="Line 269">
                <a:extLst>
                  <a:ext uri="{FF2B5EF4-FFF2-40B4-BE49-F238E27FC236}">
                    <a16:creationId xmlns:a16="http://schemas.microsoft.com/office/drawing/2014/main" id="{A58669C6-53DE-6E48-F1C7-8102D692D2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4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8" name="Line 270">
                <a:extLst>
                  <a:ext uri="{FF2B5EF4-FFF2-40B4-BE49-F238E27FC236}">
                    <a16:creationId xmlns:a16="http://schemas.microsoft.com/office/drawing/2014/main" id="{B129C1F2-7F6D-063C-BF24-05543F8146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67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9" name="Line 271">
                <a:extLst>
                  <a:ext uri="{FF2B5EF4-FFF2-40B4-BE49-F238E27FC236}">
                    <a16:creationId xmlns:a16="http://schemas.microsoft.com/office/drawing/2014/main" id="{6CF48D55-FAEC-8482-4B37-8570BD0E8B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7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0" name="Line 272">
                <a:extLst>
                  <a:ext uri="{FF2B5EF4-FFF2-40B4-BE49-F238E27FC236}">
                    <a16:creationId xmlns:a16="http://schemas.microsoft.com/office/drawing/2014/main" id="{D23EC896-9EC9-2271-3166-7C3799E543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79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1" name="Line 273">
                <a:extLst>
                  <a:ext uri="{FF2B5EF4-FFF2-40B4-BE49-F238E27FC236}">
                    <a16:creationId xmlns:a16="http://schemas.microsoft.com/office/drawing/2014/main" id="{7DF555AD-1741-7608-84F5-C4B115481A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9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2" name="Line 274">
                <a:extLst>
                  <a:ext uri="{FF2B5EF4-FFF2-40B4-BE49-F238E27FC236}">
                    <a16:creationId xmlns:a16="http://schemas.microsoft.com/office/drawing/2014/main" id="{4386ACCE-4BF6-2DFC-338F-BB38B57D86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00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3" name="Line 275">
                <a:extLst>
                  <a:ext uri="{FF2B5EF4-FFF2-40B4-BE49-F238E27FC236}">
                    <a16:creationId xmlns:a16="http://schemas.microsoft.com/office/drawing/2014/main" id="{C578B468-DE84-C5E2-7E2C-C4804D7549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0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4" name="Line 276">
                <a:extLst>
                  <a:ext uri="{FF2B5EF4-FFF2-40B4-BE49-F238E27FC236}">
                    <a16:creationId xmlns:a16="http://schemas.microsoft.com/office/drawing/2014/main" id="{A400970A-29F1-67AC-6B4B-768E0399CB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12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5" name="Line 277">
                <a:extLst>
                  <a:ext uri="{FF2B5EF4-FFF2-40B4-BE49-F238E27FC236}">
                    <a16:creationId xmlns:a16="http://schemas.microsoft.com/office/drawing/2014/main" id="{9FFB6871-1E02-4E38-565B-8208962509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12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6" name="Line 278">
                <a:extLst>
                  <a:ext uri="{FF2B5EF4-FFF2-40B4-BE49-F238E27FC236}">
                    <a16:creationId xmlns:a16="http://schemas.microsoft.com/office/drawing/2014/main" id="{F71A4079-E359-CE6F-A2F9-7D3CF1A42C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25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7" name="Line 279">
                <a:extLst>
                  <a:ext uri="{FF2B5EF4-FFF2-40B4-BE49-F238E27FC236}">
                    <a16:creationId xmlns:a16="http://schemas.microsoft.com/office/drawing/2014/main" id="{983EE6A7-079F-C496-D073-3C20772256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25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8" name="Line 280">
                <a:extLst>
                  <a:ext uri="{FF2B5EF4-FFF2-40B4-BE49-F238E27FC236}">
                    <a16:creationId xmlns:a16="http://schemas.microsoft.com/office/drawing/2014/main" id="{8A364442-E5EB-C176-8CD2-CF3AA2F2D2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37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9" name="Line 281">
                <a:extLst>
                  <a:ext uri="{FF2B5EF4-FFF2-40B4-BE49-F238E27FC236}">
                    <a16:creationId xmlns:a16="http://schemas.microsoft.com/office/drawing/2014/main" id="{81236FE0-1F4C-91B1-8CB6-C59ECF2ADB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37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0" name="Line 282">
                <a:extLst>
                  <a:ext uri="{FF2B5EF4-FFF2-40B4-BE49-F238E27FC236}">
                    <a16:creationId xmlns:a16="http://schemas.microsoft.com/office/drawing/2014/main" id="{4C9D2E8F-7071-14F3-841A-375E5BB4AD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58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1" name="Line 283">
                <a:extLst>
                  <a:ext uri="{FF2B5EF4-FFF2-40B4-BE49-F238E27FC236}">
                    <a16:creationId xmlns:a16="http://schemas.microsoft.com/office/drawing/2014/main" id="{B39253AE-3B27-C471-852D-EB01033403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58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2" name="Line 284">
                <a:extLst>
                  <a:ext uri="{FF2B5EF4-FFF2-40B4-BE49-F238E27FC236}">
                    <a16:creationId xmlns:a16="http://schemas.microsoft.com/office/drawing/2014/main" id="{C2AAFF46-6808-5165-91B1-C4C1DC7CBB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70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3" name="Line 285">
                <a:extLst>
                  <a:ext uri="{FF2B5EF4-FFF2-40B4-BE49-F238E27FC236}">
                    <a16:creationId xmlns:a16="http://schemas.microsoft.com/office/drawing/2014/main" id="{9BD1A9E7-284D-530B-FC52-662EA8051C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70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4" name="Line 286">
                <a:extLst>
                  <a:ext uri="{FF2B5EF4-FFF2-40B4-BE49-F238E27FC236}">
                    <a16:creationId xmlns:a16="http://schemas.microsoft.com/office/drawing/2014/main" id="{54D264C1-E752-0F6B-0BA0-300AB8BB17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1209"/>
                <a:ext cx="302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5" name="Line 287">
                <a:extLst>
                  <a:ext uri="{FF2B5EF4-FFF2-40B4-BE49-F238E27FC236}">
                    <a16:creationId xmlns:a16="http://schemas.microsoft.com/office/drawing/2014/main" id="{58D6DFA1-94AB-8C86-257F-6CE4579F80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1209"/>
                <a:ext cx="302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6" name="Line 288">
                <a:extLst>
                  <a:ext uri="{FF2B5EF4-FFF2-40B4-BE49-F238E27FC236}">
                    <a16:creationId xmlns:a16="http://schemas.microsoft.com/office/drawing/2014/main" id="{9D78FB38-2A79-A200-5F33-3BBBE2B602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0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7" name="Line 289">
                <a:extLst>
                  <a:ext uri="{FF2B5EF4-FFF2-40B4-BE49-F238E27FC236}">
                    <a16:creationId xmlns:a16="http://schemas.microsoft.com/office/drawing/2014/main" id="{6A4F96C7-CE0B-8202-6401-18F1B2BD00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10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8" name="Line 290">
                <a:extLst>
                  <a:ext uri="{FF2B5EF4-FFF2-40B4-BE49-F238E27FC236}">
                    <a16:creationId xmlns:a16="http://schemas.microsoft.com/office/drawing/2014/main" id="{6C06EE70-DE12-447E-3B10-AA95E36686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2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9" name="Line 291">
                <a:extLst>
                  <a:ext uri="{FF2B5EF4-FFF2-40B4-BE49-F238E27FC236}">
                    <a16:creationId xmlns:a16="http://schemas.microsoft.com/office/drawing/2014/main" id="{D4836C36-1699-C3F2-886E-F8A3A9FC3D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22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0" name="Line 292">
                <a:extLst>
                  <a:ext uri="{FF2B5EF4-FFF2-40B4-BE49-F238E27FC236}">
                    <a16:creationId xmlns:a16="http://schemas.microsoft.com/office/drawing/2014/main" id="{36CCBC4C-AB21-5FD3-8F42-1066C79194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3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1" name="Line 293">
                <a:extLst>
                  <a:ext uri="{FF2B5EF4-FFF2-40B4-BE49-F238E27FC236}">
                    <a16:creationId xmlns:a16="http://schemas.microsoft.com/office/drawing/2014/main" id="{BD4D26A5-2736-DA22-5A24-A82EC85FDB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43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2" name="Line 294">
                <a:extLst>
                  <a:ext uri="{FF2B5EF4-FFF2-40B4-BE49-F238E27FC236}">
                    <a16:creationId xmlns:a16="http://schemas.microsoft.com/office/drawing/2014/main" id="{B817EC3A-5B9D-0931-21AE-C8408897D0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55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3" name="Line 295">
                <a:extLst>
                  <a:ext uri="{FF2B5EF4-FFF2-40B4-BE49-F238E27FC236}">
                    <a16:creationId xmlns:a16="http://schemas.microsoft.com/office/drawing/2014/main" id="{A310087E-9077-0FE5-2F04-FB80419F48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55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4" name="Line 296">
                <a:extLst>
                  <a:ext uri="{FF2B5EF4-FFF2-40B4-BE49-F238E27FC236}">
                    <a16:creationId xmlns:a16="http://schemas.microsoft.com/office/drawing/2014/main" id="{319FCDD0-DC1C-0752-E980-C553EC1556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68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5" name="Line 297">
                <a:extLst>
                  <a:ext uri="{FF2B5EF4-FFF2-40B4-BE49-F238E27FC236}">
                    <a16:creationId xmlns:a16="http://schemas.microsoft.com/office/drawing/2014/main" id="{E981BF80-A4EE-F093-5B84-74F33D14E7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68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6" name="Line 298">
                <a:extLst>
                  <a:ext uri="{FF2B5EF4-FFF2-40B4-BE49-F238E27FC236}">
                    <a16:creationId xmlns:a16="http://schemas.microsoft.com/office/drawing/2014/main" id="{8DCAD2A3-FFBC-43E0-6D39-FAA27C8566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0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7" name="Line 299">
                <a:extLst>
                  <a:ext uri="{FF2B5EF4-FFF2-40B4-BE49-F238E27FC236}">
                    <a16:creationId xmlns:a16="http://schemas.microsoft.com/office/drawing/2014/main" id="{196184E4-2C96-1080-49C4-9C199260F6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80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8" name="Line 300">
                <a:extLst>
                  <a:ext uri="{FF2B5EF4-FFF2-40B4-BE49-F238E27FC236}">
                    <a16:creationId xmlns:a16="http://schemas.microsoft.com/office/drawing/2014/main" id="{8C5890C6-5BF9-501C-E846-ED1B483151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1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9" name="Line 301">
                <a:extLst>
                  <a:ext uri="{FF2B5EF4-FFF2-40B4-BE49-F238E27FC236}">
                    <a16:creationId xmlns:a16="http://schemas.microsoft.com/office/drawing/2014/main" id="{9D97E254-932F-41C4-4406-79A9C76935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01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0" name="Line 302">
                <a:extLst>
                  <a:ext uri="{FF2B5EF4-FFF2-40B4-BE49-F238E27FC236}">
                    <a16:creationId xmlns:a16="http://schemas.microsoft.com/office/drawing/2014/main" id="{83345CFE-9EB9-402B-8219-28F689F512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3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1" name="Line 303">
                <a:extLst>
                  <a:ext uri="{FF2B5EF4-FFF2-40B4-BE49-F238E27FC236}">
                    <a16:creationId xmlns:a16="http://schemas.microsoft.com/office/drawing/2014/main" id="{654F6556-6EA5-4BA3-90F3-8E5B805073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13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2" name="Line 304">
                <a:extLst>
                  <a:ext uri="{FF2B5EF4-FFF2-40B4-BE49-F238E27FC236}">
                    <a16:creationId xmlns:a16="http://schemas.microsoft.com/office/drawing/2014/main" id="{F2FF636B-D6E0-1F46-5943-F5656AB864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26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3" name="Line 305">
                <a:extLst>
                  <a:ext uri="{FF2B5EF4-FFF2-40B4-BE49-F238E27FC236}">
                    <a16:creationId xmlns:a16="http://schemas.microsoft.com/office/drawing/2014/main" id="{3F024E00-89C4-6B53-6A69-E958D6EC77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26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4" name="Line 306">
                <a:extLst>
                  <a:ext uri="{FF2B5EF4-FFF2-40B4-BE49-F238E27FC236}">
                    <a16:creationId xmlns:a16="http://schemas.microsoft.com/office/drawing/2014/main" id="{921DC94A-4580-2387-EC8C-2025176A56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8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5" name="Line 307">
                <a:extLst>
                  <a:ext uri="{FF2B5EF4-FFF2-40B4-BE49-F238E27FC236}">
                    <a16:creationId xmlns:a16="http://schemas.microsoft.com/office/drawing/2014/main" id="{2D01987E-B135-60F6-D665-F41AB8986E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38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6" name="Line 308">
                <a:extLst>
                  <a:ext uri="{FF2B5EF4-FFF2-40B4-BE49-F238E27FC236}">
                    <a16:creationId xmlns:a16="http://schemas.microsoft.com/office/drawing/2014/main" id="{FABD19C6-A466-8F43-4989-1A929EB272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1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7" name="Line 309">
                <a:extLst>
                  <a:ext uri="{FF2B5EF4-FFF2-40B4-BE49-F238E27FC236}">
                    <a16:creationId xmlns:a16="http://schemas.microsoft.com/office/drawing/2014/main" id="{94B77B68-B15C-6675-4192-108DFA1D64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51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8" name="Line 310">
                <a:extLst>
                  <a:ext uri="{FF2B5EF4-FFF2-40B4-BE49-F238E27FC236}">
                    <a16:creationId xmlns:a16="http://schemas.microsoft.com/office/drawing/2014/main" id="{9B0E77D2-60B0-C9ED-16EC-FF36AD1DE9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1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9" name="Line 311">
                <a:extLst>
                  <a:ext uri="{FF2B5EF4-FFF2-40B4-BE49-F238E27FC236}">
                    <a16:creationId xmlns:a16="http://schemas.microsoft.com/office/drawing/2014/main" id="{AC402E85-D52C-1541-CC54-F619691619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71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0" name="Line 312">
                <a:extLst>
                  <a:ext uri="{FF2B5EF4-FFF2-40B4-BE49-F238E27FC236}">
                    <a16:creationId xmlns:a16="http://schemas.microsoft.com/office/drawing/2014/main" id="{D1AF1BC9-7F32-1EAB-AA2F-505C601F58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4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1" name="Line 313">
                <a:extLst>
                  <a:ext uri="{FF2B5EF4-FFF2-40B4-BE49-F238E27FC236}">
                    <a16:creationId xmlns:a16="http://schemas.microsoft.com/office/drawing/2014/main" id="{77DEF3EB-A286-10D3-7B5F-7973B5A82D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84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2" name="Line 314">
                <a:extLst>
                  <a:ext uri="{FF2B5EF4-FFF2-40B4-BE49-F238E27FC236}">
                    <a16:creationId xmlns:a16="http://schemas.microsoft.com/office/drawing/2014/main" id="{70B69E69-CB46-010F-B648-F03CA23957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96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3" name="Line 315">
                <a:extLst>
                  <a:ext uri="{FF2B5EF4-FFF2-40B4-BE49-F238E27FC236}">
                    <a16:creationId xmlns:a16="http://schemas.microsoft.com/office/drawing/2014/main" id="{BAB817F8-31F7-1848-6E26-6BE8C62A57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96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4" name="Line 316">
                <a:extLst>
                  <a:ext uri="{FF2B5EF4-FFF2-40B4-BE49-F238E27FC236}">
                    <a16:creationId xmlns:a16="http://schemas.microsoft.com/office/drawing/2014/main" id="{4A6EC18E-7F0B-5927-2F89-185BEC0020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9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5" name="Line 317">
                <a:extLst>
                  <a:ext uri="{FF2B5EF4-FFF2-40B4-BE49-F238E27FC236}">
                    <a16:creationId xmlns:a16="http://schemas.microsoft.com/office/drawing/2014/main" id="{B6F0586E-28D0-49B9-8B1A-75A0A98810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09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6" name="Line 318">
                <a:extLst>
                  <a:ext uri="{FF2B5EF4-FFF2-40B4-BE49-F238E27FC236}">
                    <a16:creationId xmlns:a16="http://schemas.microsoft.com/office/drawing/2014/main" id="{70FAD650-472F-7C08-B4A8-636FD6B5B5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9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7" name="Line 319">
                <a:extLst>
                  <a:ext uri="{FF2B5EF4-FFF2-40B4-BE49-F238E27FC236}">
                    <a16:creationId xmlns:a16="http://schemas.microsoft.com/office/drawing/2014/main" id="{82B960BA-D1B2-CE3D-912C-EAC972E581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29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8" name="Line 320">
                <a:extLst>
                  <a:ext uri="{FF2B5EF4-FFF2-40B4-BE49-F238E27FC236}">
                    <a16:creationId xmlns:a16="http://schemas.microsoft.com/office/drawing/2014/main" id="{52AFD364-975F-7F15-03CE-EA3EA17DED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42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9" name="Line 321">
                <a:extLst>
                  <a:ext uri="{FF2B5EF4-FFF2-40B4-BE49-F238E27FC236}">
                    <a16:creationId xmlns:a16="http://schemas.microsoft.com/office/drawing/2014/main" id="{50C17DC8-1B6C-6C96-B107-F9B1E46493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42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0" name="Line 322">
                <a:extLst>
                  <a:ext uri="{FF2B5EF4-FFF2-40B4-BE49-F238E27FC236}">
                    <a16:creationId xmlns:a16="http://schemas.microsoft.com/office/drawing/2014/main" id="{1BA02CDE-BFC2-BBB9-A87A-C51C0EEB0A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4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1" name="Line 323">
                <a:extLst>
                  <a:ext uri="{FF2B5EF4-FFF2-40B4-BE49-F238E27FC236}">
                    <a16:creationId xmlns:a16="http://schemas.microsoft.com/office/drawing/2014/main" id="{36B920F5-2CEB-E681-ACEB-D39A231122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54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2" name="Line 324">
                <a:extLst>
                  <a:ext uri="{FF2B5EF4-FFF2-40B4-BE49-F238E27FC236}">
                    <a16:creationId xmlns:a16="http://schemas.microsoft.com/office/drawing/2014/main" id="{C9C4781C-8EE8-7250-1537-249E3D3818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7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3" name="Line 325">
                <a:extLst>
                  <a:ext uri="{FF2B5EF4-FFF2-40B4-BE49-F238E27FC236}">
                    <a16:creationId xmlns:a16="http://schemas.microsoft.com/office/drawing/2014/main" id="{76C64B65-6CA8-47EA-DA35-7CC55C7727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67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4" name="Line 326">
                <a:extLst>
                  <a:ext uri="{FF2B5EF4-FFF2-40B4-BE49-F238E27FC236}">
                    <a16:creationId xmlns:a16="http://schemas.microsoft.com/office/drawing/2014/main" id="{BEF7D056-3B42-D381-2E75-7E89F84E22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9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5" name="Line 327">
                <a:extLst>
                  <a:ext uri="{FF2B5EF4-FFF2-40B4-BE49-F238E27FC236}">
                    <a16:creationId xmlns:a16="http://schemas.microsoft.com/office/drawing/2014/main" id="{93430568-FDD7-82A5-F323-73E7B0D93F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79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6" name="Line 328">
                <a:extLst>
                  <a:ext uri="{FF2B5EF4-FFF2-40B4-BE49-F238E27FC236}">
                    <a16:creationId xmlns:a16="http://schemas.microsoft.com/office/drawing/2014/main" id="{A8CFC27F-9972-84F8-7791-171BDEA0D4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0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7" name="Line 329">
                <a:extLst>
                  <a:ext uri="{FF2B5EF4-FFF2-40B4-BE49-F238E27FC236}">
                    <a16:creationId xmlns:a16="http://schemas.microsoft.com/office/drawing/2014/main" id="{AF7EB644-6E22-2126-80FB-D7B5452373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00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8" name="Line 330">
                <a:extLst>
                  <a:ext uri="{FF2B5EF4-FFF2-40B4-BE49-F238E27FC236}">
                    <a16:creationId xmlns:a16="http://schemas.microsoft.com/office/drawing/2014/main" id="{B5806940-5D6E-B3AF-731E-308A1628B1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12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9" name="Line 331">
                <a:extLst>
                  <a:ext uri="{FF2B5EF4-FFF2-40B4-BE49-F238E27FC236}">
                    <a16:creationId xmlns:a16="http://schemas.microsoft.com/office/drawing/2014/main" id="{B49B41CC-0E4A-2AD5-B753-A75B41B73D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12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0" name="Line 332">
                <a:extLst>
                  <a:ext uri="{FF2B5EF4-FFF2-40B4-BE49-F238E27FC236}">
                    <a16:creationId xmlns:a16="http://schemas.microsoft.com/office/drawing/2014/main" id="{B69DF98C-D1DC-167E-C35A-E0B77D5590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25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1" name="Line 333">
                <a:extLst>
                  <a:ext uri="{FF2B5EF4-FFF2-40B4-BE49-F238E27FC236}">
                    <a16:creationId xmlns:a16="http://schemas.microsoft.com/office/drawing/2014/main" id="{D25FAC75-D136-90C3-1FCB-5B888AAD97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25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2" name="Line 334">
                <a:extLst>
                  <a:ext uri="{FF2B5EF4-FFF2-40B4-BE49-F238E27FC236}">
                    <a16:creationId xmlns:a16="http://schemas.microsoft.com/office/drawing/2014/main" id="{ADAC5F56-8164-08A4-5344-E116E39C5D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37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3" name="Line 335">
                <a:extLst>
                  <a:ext uri="{FF2B5EF4-FFF2-40B4-BE49-F238E27FC236}">
                    <a16:creationId xmlns:a16="http://schemas.microsoft.com/office/drawing/2014/main" id="{E272D57B-220D-5037-AC43-8496FA8F71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37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4" name="Line 336">
                <a:extLst>
                  <a:ext uri="{FF2B5EF4-FFF2-40B4-BE49-F238E27FC236}">
                    <a16:creationId xmlns:a16="http://schemas.microsoft.com/office/drawing/2014/main" id="{ADC70ED9-3D18-C32F-467D-89C887B476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58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5" name="Line 337">
                <a:extLst>
                  <a:ext uri="{FF2B5EF4-FFF2-40B4-BE49-F238E27FC236}">
                    <a16:creationId xmlns:a16="http://schemas.microsoft.com/office/drawing/2014/main" id="{453D8CE0-D31A-790B-6D3A-5583EF3AF6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58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6" name="Line 338">
                <a:extLst>
                  <a:ext uri="{FF2B5EF4-FFF2-40B4-BE49-F238E27FC236}">
                    <a16:creationId xmlns:a16="http://schemas.microsoft.com/office/drawing/2014/main" id="{21F329DA-3322-452F-B3EA-BF7B96CA7A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70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7" name="Line 339">
                <a:extLst>
                  <a:ext uri="{FF2B5EF4-FFF2-40B4-BE49-F238E27FC236}">
                    <a16:creationId xmlns:a16="http://schemas.microsoft.com/office/drawing/2014/main" id="{7C482AF4-ADE1-B604-C544-94782B9952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70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8" name="Line 340">
                <a:extLst>
                  <a:ext uri="{FF2B5EF4-FFF2-40B4-BE49-F238E27FC236}">
                    <a16:creationId xmlns:a16="http://schemas.microsoft.com/office/drawing/2014/main" id="{0D15B6B5-F880-B1D3-043B-A56748464B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30" y="1209"/>
                <a:ext cx="0" cy="19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9" name="Line 341">
                <a:extLst>
                  <a:ext uri="{FF2B5EF4-FFF2-40B4-BE49-F238E27FC236}">
                    <a16:creationId xmlns:a16="http://schemas.microsoft.com/office/drawing/2014/main" id="{11578658-0E7D-F3BD-917A-04A718BB5D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1209"/>
                <a:ext cx="0" cy="19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0" name="Line 342">
                <a:extLst>
                  <a:ext uri="{FF2B5EF4-FFF2-40B4-BE49-F238E27FC236}">
                    <a16:creationId xmlns:a16="http://schemas.microsoft.com/office/drawing/2014/main" id="{F642AE6B-8DEC-CCEE-E722-5B5D4A955E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3052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1" name="Line 343">
                <a:extLst>
                  <a:ext uri="{FF2B5EF4-FFF2-40B4-BE49-F238E27FC236}">
                    <a16:creationId xmlns:a16="http://schemas.microsoft.com/office/drawing/2014/main" id="{B5F4F4FD-CA9A-2024-B6A4-991F48DC64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3052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2" name="Line 344">
                <a:extLst>
                  <a:ext uri="{FF2B5EF4-FFF2-40B4-BE49-F238E27FC236}">
                    <a16:creationId xmlns:a16="http://schemas.microsoft.com/office/drawing/2014/main" id="{08F3DD8C-8E7F-C0E2-6679-CD598E7DA4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2964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3" name="Line 345">
                <a:extLst>
                  <a:ext uri="{FF2B5EF4-FFF2-40B4-BE49-F238E27FC236}">
                    <a16:creationId xmlns:a16="http://schemas.microsoft.com/office/drawing/2014/main" id="{6227E023-A56D-1447-FB60-94BD01ADBA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2964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4" name="Line 346">
                <a:extLst>
                  <a:ext uri="{FF2B5EF4-FFF2-40B4-BE49-F238E27FC236}">
                    <a16:creationId xmlns:a16="http://schemas.microsoft.com/office/drawing/2014/main" id="{13FA740A-D590-A717-68C6-80FB3F39BE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2875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5" name="Line 347">
                <a:extLst>
                  <a:ext uri="{FF2B5EF4-FFF2-40B4-BE49-F238E27FC236}">
                    <a16:creationId xmlns:a16="http://schemas.microsoft.com/office/drawing/2014/main" id="{02995698-AF91-4032-09FA-5086B271B9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2875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6" name="Line 348">
                <a:extLst>
                  <a:ext uri="{FF2B5EF4-FFF2-40B4-BE49-F238E27FC236}">
                    <a16:creationId xmlns:a16="http://schemas.microsoft.com/office/drawing/2014/main" id="{6A44BF24-BE5D-6A3B-9A19-B77BE8AC66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2787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7" name="Line 349">
                <a:extLst>
                  <a:ext uri="{FF2B5EF4-FFF2-40B4-BE49-F238E27FC236}">
                    <a16:creationId xmlns:a16="http://schemas.microsoft.com/office/drawing/2014/main" id="{0ACCF3E4-0909-4074-9684-DD26B1203A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2787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8" name="Line 350">
                <a:extLst>
                  <a:ext uri="{FF2B5EF4-FFF2-40B4-BE49-F238E27FC236}">
                    <a16:creationId xmlns:a16="http://schemas.microsoft.com/office/drawing/2014/main" id="{4DAC8C9F-50C2-D9DC-63E5-90EB79BD6A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2698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9" name="Line 351">
                <a:extLst>
                  <a:ext uri="{FF2B5EF4-FFF2-40B4-BE49-F238E27FC236}">
                    <a16:creationId xmlns:a16="http://schemas.microsoft.com/office/drawing/2014/main" id="{1AA3A67D-1D06-CAF6-EC0C-F7CE974346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2698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0" name="Line 352">
                <a:extLst>
                  <a:ext uri="{FF2B5EF4-FFF2-40B4-BE49-F238E27FC236}">
                    <a16:creationId xmlns:a16="http://schemas.microsoft.com/office/drawing/2014/main" id="{086C1CB3-4ADE-A0B8-3BBB-5765336967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2610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1" name="Line 353">
                <a:extLst>
                  <a:ext uri="{FF2B5EF4-FFF2-40B4-BE49-F238E27FC236}">
                    <a16:creationId xmlns:a16="http://schemas.microsoft.com/office/drawing/2014/main" id="{ED0B6D35-1B55-04FB-66DE-52A5D57610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2610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2" name="Line 354">
                <a:extLst>
                  <a:ext uri="{FF2B5EF4-FFF2-40B4-BE49-F238E27FC236}">
                    <a16:creationId xmlns:a16="http://schemas.microsoft.com/office/drawing/2014/main" id="{D84DE5C0-654C-844D-7FE7-801FB1B141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2513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3" name="Line 355">
                <a:extLst>
                  <a:ext uri="{FF2B5EF4-FFF2-40B4-BE49-F238E27FC236}">
                    <a16:creationId xmlns:a16="http://schemas.microsoft.com/office/drawing/2014/main" id="{05F1ADA0-6B8A-BACD-1737-8FD1423AFF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2513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4" name="Line 356">
                <a:extLst>
                  <a:ext uri="{FF2B5EF4-FFF2-40B4-BE49-F238E27FC236}">
                    <a16:creationId xmlns:a16="http://schemas.microsoft.com/office/drawing/2014/main" id="{9FE6C559-34D4-252D-10EA-2DE670C14E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2425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5" name="Line 357">
                <a:extLst>
                  <a:ext uri="{FF2B5EF4-FFF2-40B4-BE49-F238E27FC236}">
                    <a16:creationId xmlns:a16="http://schemas.microsoft.com/office/drawing/2014/main" id="{9EF8A6CF-FAAD-9D58-83EE-F067FDF114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2425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6" name="Line 358">
                <a:extLst>
                  <a:ext uri="{FF2B5EF4-FFF2-40B4-BE49-F238E27FC236}">
                    <a16:creationId xmlns:a16="http://schemas.microsoft.com/office/drawing/2014/main" id="{74D88250-6DA3-C4E7-9EEE-6231E2F209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2336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7" name="Line 359">
                <a:extLst>
                  <a:ext uri="{FF2B5EF4-FFF2-40B4-BE49-F238E27FC236}">
                    <a16:creationId xmlns:a16="http://schemas.microsoft.com/office/drawing/2014/main" id="{4CEA7514-7200-BAB2-1B56-4B0F88CDE8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2336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8" name="Line 360">
                <a:extLst>
                  <a:ext uri="{FF2B5EF4-FFF2-40B4-BE49-F238E27FC236}">
                    <a16:creationId xmlns:a16="http://schemas.microsoft.com/office/drawing/2014/main" id="{A6767D50-9F31-A64E-2C06-9E42B84E50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2247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9" name="Line 361">
                <a:extLst>
                  <a:ext uri="{FF2B5EF4-FFF2-40B4-BE49-F238E27FC236}">
                    <a16:creationId xmlns:a16="http://schemas.microsoft.com/office/drawing/2014/main" id="{72EEF1C5-F026-5E37-A4A0-F3D3AB6EB7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2247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0" name="Line 362">
                <a:extLst>
                  <a:ext uri="{FF2B5EF4-FFF2-40B4-BE49-F238E27FC236}">
                    <a16:creationId xmlns:a16="http://schemas.microsoft.com/office/drawing/2014/main" id="{D9A7AB1E-6FD4-F552-1EEB-E4CECA4F22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2159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1" name="Line 363">
                <a:extLst>
                  <a:ext uri="{FF2B5EF4-FFF2-40B4-BE49-F238E27FC236}">
                    <a16:creationId xmlns:a16="http://schemas.microsoft.com/office/drawing/2014/main" id="{AD430CC9-5C8C-6D27-7FB3-4992F11799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2159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2" name="Line 364">
                <a:extLst>
                  <a:ext uri="{FF2B5EF4-FFF2-40B4-BE49-F238E27FC236}">
                    <a16:creationId xmlns:a16="http://schemas.microsoft.com/office/drawing/2014/main" id="{885FB72A-BB5C-C9AA-00F9-7CBC815E2F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2070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3" name="Line 365">
                <a:extLst>
                  <a:ext uri="{FF2B5EF4-FFF2-40B4-BE49-F238E27FC236}">
                    <a16:creationId xmlns:a16="http://schemas.microsoft.com/office/drawing/2014/main" id="{071D1021-91F6-E9DE-394C-20D4C00F01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2070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4" name="Line 366">
                <a:extLst>
                  <a:ext uri="{FF2B5EF4-FFF2-40B4-BE49-F238E27FC236}">
                    <a16:creationId xmlns:a16="http://schemas.microsoft.com/office/drawing/2014/main" id="{EFEAD948-F8DE-C272-F0A4-9DC635BAF7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1982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5" name="Line 367">
                <a:extLst>
                  <a:ext uri="{FF2B5EF4-FFF2-40B4-BE49-F238E27FC236}">
                    <a16:creationId xmlns:a16="http://schemas.microsoft.com/office/drawing/2014/main" id="{1D92D907-83B0-7309-56EE-2301B10F31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1982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6" name="Line 368">
                <a:extLst>
                  <a:ext uri="{FF2B5EF4-FFF2-40B4-BE49-F238E27FC236}">
                    <a16:creationId xmlns:a16="http://schemas.microsoft.com/office/drawing/2014/main" id="{01535C13-B5FC-AD86-67CB-33EED68337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1893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7" name="Line 369">
                <a:extLst>
                  <a:ext uri="{FF2B5EF4-FFF2-40B4-BE49-F238E27FC236}">
                    <a16:creationId xmlns:a16="http://schemas.microsoft.com/office/drawing/2014/main" id="{5A04B70C-8DAB-6D9F-C979-B5B3921894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1893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8" name="Line 370">
                <a:extLst>
                  <a:ext uri="{FF2B5EF4-FFF2-40B4-BE49-F238E27FC236}">
                    <a16:creationId xmlns:a16="http://schemas.microsoft.com/office/drawing/2014/main" id="{E742BC79-A49C-9D88-109A-15567A9C94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1805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9" name="Line 371">
                <a:extLst>
                  <a:ext uri="{FF2B5EF4-FFF2-40B4-BE49-F238E27FC236}">
                    <a16:creationId xmlns:a16="http://schemas.microsoft.com/office/drawing/2014/main" id="{34E283FC-B7A2-1B10-14E7-0FD01A1679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1805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0" name="Line 372">
                <a:extLst>
                  <a:ext uri="{FF2B5EF4-FFF2-40B4-BE49-F238E27FC236}">
                    <a16:creationId xmlns:a16="http://schemas.microsoft.com/office/drawing/2014/main" id="{30BA3AF0-5C30-E397-0799-940BF62505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1708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1" name="Line 373">
                <a:extLst>
                  <a:ext uri="{FF2B5EF4-FFF2-40B4-BE49-F238E27FC236}">
                    <a16:creationId xmlns:a16="http://schemas.microsoft.com/office/drawing/2014/main" id="{38624441-5A64-E2D8-C73E-DC9F0C7EF8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1708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2" name="Line 374">
                <a:extLst>
                  <a:ext uri="{FF2B5EF4-FFF2-40B4-BE49-F238E27FC236}">
                    <a16:creationId xmlns:a16="http://schemas.microsoft.com/office/drawing/2014/main" id="{A627FBAF-A92D-3C06-1F1E-F5CFF0AD10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1620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3" name="Line 375">
                <a:extLst>
                  <a:ext uri="{FF2B5EF4-FFF2-40B4-BE49-F238E27FC236}">
                    <a16:creationId xmlns:a16="http://schemas.microsoft.com/office/drawing/2014/main" id="{17E74589-EFEE-3611-0711-91C7B3C36E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1620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4" name="Line 376">
                <a:extLst>
                  <a:ext uri="{FF2B5EF4-FFF2-40B4-BE49-F238E27FC236}">
                    <a16:creationId xmlns:a16="http://schemas.microsoft.com/office/drawing/2014/main" id="{16887247-1561-ABC8-286B-4E1D57D361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1531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5" name="Line 377">
                <a:extLst>
                  <a:ext uri="{FF2B5EF4-FFF2-40B4-BE49-F238E27FC236}">
                    <a16:creationId xmlns:a16="http://schemas.microsoft.com/office/drawing/2014/main" id="{0E233D9A-DD0B-D1BB-2259-9193368319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1531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6" name="Line 378">
                <a:extLst>
                  <a:ext uri="{FF2B5EF4-FFF2-40B4-BE49-F238E27FC236}">
                    <a16:creationId xmlns:a16="http://schemas.microsoft.com/office/drawing/2014/main" id="{AEC261FF-193E-2E0C-2D0F-32013B71F4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1443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7" name="Line 379">
                <a:extLst>
                  <a:ext uri="{FF2B5EF4-FFF2-40B4-BE49-F238E27FC236}">
                    <a16:creationId xmlns:a16="http://schemas.microsoft.com/office/drawing/2014/main" id="{2D47B8BE-262A-9054-C37A-246F5A025D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1443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8" name="Line 380">
                <a:extLst>
                  <a:ext uri="{FF2B5EF4-FFF2-40B4-BE49-F238E27FC236}">
                    <a16:creationId xmlns:a16="http://schemas.microsoft.com/office/drawing/2014/main" id="{E5679CD1-CB07-8077-920D-B119880A36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1354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9" name="Line 381">
                <a:extLst>
                  <a:ext uri="{FF2B5EF4-FFF2-40B4-BE49-F238E27FC236}">
                    <a16:creationId xmlns:a16="http://schemas.microsoft.com/office/drawing/2014/main" id="{B12CB9D4-CEBB-4013-7E1C-7D1CA1C5F9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1354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0" name="Line 382">
                <a:extLst>
                  <a:ext uri="{FF2B5EF4-FFF2-40B4-BE49-F238E27FC236}">
                    <a16:creationId xmlns:a16="http://schemas.microsoft.com/office/drawing/2014/main" id="{82539CB7-8155-ADA4-8171-707EAF50E9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1265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1" name="Line 383">
                <a:extLst>
                  <a:ext uri="{FF2B5EF4-FFF2-40B4-BE49-F238E27FC236}">
                    <a16:creationId xmlns:a16="http://schemas.microsoft.com/office/drawing/2014/main" id="{E79A7BA2-D454-E12B-86A6-92907D36D7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1265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2" name="Line 384">
                <a:extLst>
                  <a:ext uri="{FF2B5EF4-FFF2-40B4-BE49-F238E27FC236}">
                    <a16:creationId xmlns:a16="http://schemas.microsoft.com/office/drawing/2014/main" id="{3785501C-A2A9-F4FE-253E-29B4A69263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51" y="1209"/>
                <a:ext cx="0" cy="19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3" name="Line 385">
                <a:extLst>
                  <a:ext uri="{FF2B5EF4-FFF2-40B4-BE49-F238E27FC236}">
                    <a16:creationId xmlns:a16="http://schemas.microsoft.com/office/drawing/2014/main" id="{5A0D12F4-780B-6ACC-1B19-9AC7C22F21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1" y="1209"/>
                <a:ext cx="0" cy="19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4" name="Line 386">
                <a:extLst>
                  <a:ext uri="{FF2B5EF4-FFF2-40B4-BE49-F238E27FC236}">
                    <a16:creationId xmlns:a16="http://schemas.microsoft.com/office/drawing/2014/main" id="{D8DA36A4-53DB-C397-E2F1-B83DCC0A60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94" y="3052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5" name="Line 387">
                <a:extLst>
                  <a:ext uri="{FF2B5EF4-FFF2-40B4-BE49-F238E27FC236}">
                    <a16:creationId xmlns:a16="http://schemas.microsoft.com/office/drawing/2014/main" id="{8BBF0226-4F66-518E-E3D9-17A25D2B80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94" y="3052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6" name="Line 388">
                <a:extLst>
                  <a:ext uri="{FF2B5EF4-FFF2-40B4-BE49-F238E27FC236}">
                    <a16:creationId xmlns:a16="http://schemas.microsoft.com/office/drawing/2014/main" id="{9E78F27A-308C-BD2B-DD80-BCE68A6B71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27" y="2964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7" name="Line 389">
                <a:extLst>
                  <a:ext uri="{FF2B5EF4-FFF2-40B4-BE49-F238E27FC236}">
                    <a16:creationId xmlns:a16="http://schemas.microsoft.com/office/drawing/2014/main" id="{91380739-06B9-FEF0-619C-B9A1328B7B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27" y="2964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8" name="Line 390">
                <a:extLst>
                  <a:ext uri="{FF2B5EF4-FFF2-40B4-BE49-F238E27FC236}">
                    <a16:creationId xmlns:a16="http://schemas.microsoft.com/office/drawing/2014/main" id="{9F7A3102-A8E3-0465-FA29-DAE0CF6CCE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27" y="2875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9" name="Line 391">
                <a:extLst>
                  <a:ext uri="{FF2B5EF4-FFF2-40B4-BE49-F238E27FC236}">
                    <a16:creationId xmlns:a16="http://schemas.microsoft.com/office/drawing/2014/main" id="{3A6A674D-CD73-AAD2-311A-26341F6FD8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27" y="2875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0" name="Line 392">
                <a:extLst>
                  <a:ext uri="{FF2B5EF4-FFF2-40B4-BE49-F238E27FC236}">
                    <a16:creationId xmlns:a16="http://schemas.microsoft.com/office/drawing/2014/main" id="{4C932EBF-CA69-861C-0FD8-415F087108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27" y="2787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1" name="Line 393">
                <a:extLst>
                  <a:ext uri="{FF2B5EF4-FFF2-40B4-BE49-F238E27FC236}">
                    <a16:creationId xmlns:a16="http://schemas.microsoft.com/office/drawing/2014/main" id="{9C9B3244-CAEB-60C8-8F24-7411899B50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27" y="2787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2" name="Line 394">
                <a:extLst>
                  <a:ext uri="{FF2B5EF4-FFF2-40B4-BE49-F238E27FC236}">
                    <a16:creationId xmlns:a16="http://schemas.microsoft.com/office/drawing/2014/main" id="{90A9E265-AD90-62C4-CDAE-E8BF70D396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94" y="2698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3" name="Line 395">
                <a:extLst>
                  <a:ext uri="{FF2B5EF4-FFF2-40B4-BE49-F238E27FC236}">
                    <a16:creationId xmlns:a16="http://schemas.microsoft.com/office/drawing/2014/main" id="{93D804FD-D70A-1844-B6C6-1AC2A8DFA8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94" y="2698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4" name="Line 396">
                <a:extLst>
                  <a:ext uri="{FF2B5EF4-FFF2-40B4-BE49-F238E27FC236}">
                    <a16:creationId xmlns:a16="http://schemas.microsoft.com/office/drawing/2014/main" id="{7A1FC196-7D8D-0736-670D-8242609394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27" y="2610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5" name="Line 397">
                <a:extLst>
                  <a:ext uri="{FF2B5EF4-FFF2-40B4-BE49-F238E27FC236}">
                    <a16:creationId xmlns:a16="http://schemas.microsoft.com/office/drawing/2014/main" id="{58B66AAD-A042-5B85-F222-81A10C97B1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27" y="2610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6" name="Line 398">
                <a:extLst>
                  <a:ext uri="{FF2B5EF4-FFF2-40B4-BE49-F238E27FC236}">
                    <a16:creationId xmlns:a16="http://schemas.microsoft.com/office/drawing/2014/main" id="{7C3A4BF2-E676-28E9-45D8-BA264AB937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27" y="2513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7" name="Line 399">
                <a:extLst>
                  <a:ext uri="{FF2B5EF4-FFF2-40B4-BE49-F238E27FC236}">
                    <a16:creationId xmlns:a16="http://schemas.microsoft.com/office/drawing/2014/main" id="{7E6731A9-5C2E-2292-949D-3DB474ED3C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27" y="2513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8" name="Line 400">
                <a:extLst>
                  <a:ext uri="{FF2B5EF4-FFF2-40B4-BE49-F238E27FC236}">
                    <a16:creationId xmlns:a16="http://schemas.microsoft.com/office/drawing/2014/main" id="{C55C9A9B-AAB2-7E2B-2291-1894A0AEF6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27" y="2425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9" name="Line 401">
                <a:extLst>
                  <a:ext uri="{FF2B5EF4-FFF2-40B4-BE49-F238E27FC236}">
                    <a16:creationId xmlns:a16="http://schemas.microsoft.com/office/drawing/2014/main" id="{01718C81-AC91-9236-D542-B68A723F8E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27" y="2425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0" name="Line 402">
                <a:extLst>
                  <a:ext uri="{FF2B5EF4-FFF2-40B4-BE49-F238E27FC236}">
                    <a16:creationId xmlns:a16="http://schemas.microsoft.com/office/drawing/2014/main" id="{7FAEF449-6AF5-D16B-3DD0-F44539CABC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94" y="2336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1" name="Line 403">
                <a:extLst>
                  <a:ext uri="{FF2B5EF4-FFF2-40B4-BE49-F238E27FC236}">
                    <a16:creationId xmlns:a16="http://schemas.microsoft.com/office/drawing/2014/main" id="{1726DCFB-08D6-2C0A-46AC-EC844A09D1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94" y="2336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2" name="Line 404">
                <a:extLst>
                  <a:ext uri="{FF2B5EF4-FFF2-40B4-BE49-F238E27FC236}">
                    <a16:creationId xmlns:a16="http://schemas.microsoft.com/office/drawing/2014/main" id="{EC2642CA-622A-9E49-CB5D-EF4DA94933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27" y="2247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3" name="Line 405">
                <a:extLst>
                  <a:ext uri="{FF2B5EF4-FFF2-40B4-BE49-F238E27FC236}">
                    <a16:creationId xmlns:a16="http://schemas.microsoft.com/office/drawing/2014/main" id="{A17D1475-B425-A007-5BB8-6C359D6745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27" y="2247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4" name="Line 406">
                <a:extLst>
                  <a:ext uri="{FF2B5EF4-FFF2-40B4-BE49-F238E27FC236}">
                    <a16:creationId xmlns:a16="http://schemas.microsoft.com/office/drawing/2014/main" id="{E6AAA8B1-1BB8-E791-E570-C39CEBA0BF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27" y="2159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5" name="Line 407">
                <a:extLst>
                  <a:ext uri="{FF2B5EF4-FFF2-40B4-BE49-F238E27FC236}">
                    <a16:creationId xmlns:a16="http://schemas.microsoft.com/office/drawing/2014/main" id="{F22346BF-355D-BE59-AF1D-FC08EA96C5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27" y="2159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6" name="Line 408">
                <a:extLst>
                  <a:ext uri="{FF2B5EF4-FFF2-40B4-BE49-F238E27FC236}">
                    <a16:creationId xmlns:a16="http://schemas.microsoft.com/office/drawing/2014/main" id="{5FAE8F51-0263-637D-8357-DB5118A479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27" y="2070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7" name="Line 409">
                <a:extLst>
                  <a:ext uri="{FF2B5EF4-FFF2-40B4-BE49-F238E27FC236}">
                    <a16:creationId xmlns:a16="http://schemas.microsoft.com/office/drawing/2014/main" id="{E2A81A62-4284-4EBA-7F74-DFCC79C164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27" y="2070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8" name="Line 410">
                <a:extLst>
                  <a:ext uri="{FF2B5EF4-FFF2-40B4-BE49-F238E27FC236}">
                    <a16:creationId xmlns:a16="http://schemas.microsoft.com/office/drawing/2014/main" id="{A7C8DAC8-1FEC-2C34-D354-7969594748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94" y="1982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9" name="Line 411">
                <a:extLst>
                  <a:ext uri="{FF2B5EF4-FFF2-40B4-BE49-F238E27FC236}">
                    <a16:creationId xmlns:a16="http://schemas.microsoft.com/office/drawing/2014/main" id="{B7A2A177-7618-D574-F167-FE1DBF00BD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94" y="1982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0" name="Line 412">
                <a:extLst>
                  <a:ext uri="{FF2B5EF4-FFF2-40B4-BE49-F238E27FC236}">
                    <a16:creationId xmlns:a16="http://schemas.microsoft.com/office/drawing/2014/main" id="{5318B994-35DC-C08A-EC17-B394957B3F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27" y="1893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1" name="Line 413">
                <a:extLst>
                  <a:ext uri="{FF2B5EF4-FFF2-40B4-BE49-F238E27FC236}">
                    <a16:creationId xmlns:a16="http://schemas.microsoft.com/office/drawing/2014/main" id="{2343D888-382F-44C2-6CEC-60FAC075DE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27" y="1893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2" name="Line 414">
                <a:extLst>
                  <a:ext uri="{FF2B5EF4-FFF2-40B4-BE49-F238E27FC236}">
                    <a16:creationId xmlns:a16="http://schemas.microsoft.com/office/drawing/2014/main" id="{8AFDB760-F356-C956-C28F-129CDA1687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27" y="1805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3" name="Line 415">
                <a:extLst>
                  <a:ext uri="{FF2B5EF4-FFF2-40B4-BE49-F238E27FC236}">
                    <a16:creationId xmlns:a16="http://schemas.microsoft.com/office/drawing/2014/main" id="{C6A65980-1253-18CF-79AB-17B8B58608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27" y="1805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4" name="Line 416">
                <a:extLst>
                  <a:ext uri="{FF2B5EF4-FFF2-40B4-BE49-F238E27FC236}">
                    <a16:creationId xmlns:a16="http://schemas.microsoft.com/office/drawing/2014/main" id="{140933D3-291D-7B5D-C970-71C9794783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27" y="1708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5" name="Line 417">
                <a:extLst>
                  <a:ext uri="{FF2B5EF4-FFF2-40B4-BE49-F238E27FC236}">
                    <a16:creationId xmlns:a16="http://schemas.microsoft.com/office/drawing/2014/main" id="{EA736E72-8932-B9D9-9A3D-2FCDAC87D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27" y="1708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6" name="Line 418">
                <a:extLst>
                  <a:ext uri="{FF2B5EF4-FFF2-40B4-BE49-F238E27FC236}">
                    <a16:creationId xmlns:a16="http://schemas.microsoft.com/office/drawing/2014/main" id="{E1E74E32-C1D4-A86C-D75E-8395ADDD9D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94" y="1620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7" name="Line 419">
                <a:extLst>
                  <a:ext uri="{FF2B5EF4-FFF2-40B4-BE49-F238E27FC236}">
                    <a16:creationId xmlns:a16="http://schemas.microsoft.com/office/drawing/2014/main" id="{30D7B756-37E9-DB9A-BEAE-CEE7E7B82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94" y="1620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8" name="Line 420">
                <a:extLst>
                  <a:ext uri="{FF2B5EF4-FFF2-40B4-BE49-F238E27FC236}">
                    <a16:creationId xmlns:a16="http://schemas.microsoft.com/office/drawing/2014/main" id="{322A76D5-EA1B-B237-F03F-5178389F86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27" y="1531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9" name="Line 421">
                <a:extLst>
                  <a:ext uri="{FF2B5EF4-FFF2-40B4-BE49-F238E27FC236}">
                    <a16:creationId xmlns:a16="http://schemas.microsoft.com/office/drawing/2014/main" id="{A611125F-B653-88C4-4B5D-2E0C9BBFB6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27" y="1531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0" name="Line 422">
                <a:extLst>
                  <a:ext uri="{FF2B5EF4-FFF2-40B4-BE49-F238E27FC236}">
                    <a16:creationId xmlns:a16="http://schemas.microsoft.com/office/drawing/2014/main" id="{66BAD803-90A0-2381-DBD0-21BECA246B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27" y="1443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1" name="Line 423">
                <a:extLst>
                  <a:ext uri="{FF2B5EF4-FFF2-40B4-BE49-F238E27FC236}">
                    <a16:creationId xmlns:a16="http://schemas.microsoft.com/office/drawing/2014/main" id="{A0951D95-C45A-3D77-BF4A-50C8214413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27" y="1443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2" name="Line 424">
                <a:extLst>
                  <a:ext uri="{FF2B5EF4-FFF2-40B4-BE49-F238E27FC236}">
                    <a16:creationId xmlns:a16="http://schemas.microsoft.com/office/drawing/2014/main" id="{E192C610-C4D1-7351-817B-C90E4D8FC7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27" y="1354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3" name="Line 425">
                <a:extLst>
                  <a:ext uri="{FF2B5EF4-FFF2-40B4-BE49-F238E27FC236}">
                    <a16:creationId xmlns:a16="http://schemas.microsoft.com/office/drawing/2014/main" id="{3E2EF857-3CB1-1826-B6D2-F26DF67861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27" y="1354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4" name="Line 426">
                <a:extLst>
                  <a:ext uri="{FF2B5EF4-FFF2-40B4-BE49-F238E27FC236}">
                    <a16:creationId xmlns:a16="http://schemas.microsoft.com/office/drawing/2014/main" id="{9B75ED2A-3F30-66AC-1EF1-E5E237BC26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94" y="1265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5" name="Line 427">
                <a:extLst>
                  <a:ext uri="{FF2B5EF4-FFF2-40B4-BE49-F238E27FC236}">
                    <a16:creationId xmlns:a16="http://schemas.microsoft.com/office/drawing/2014/main" id="{B7C000EE-F8A4-56C8-B577-206C5C2509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94" y="1265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6" name="Rectangle 428">
                <a:extLst>
                  <a:ext uri="{FF2B5EF4-FFF2-40B4-BE49-F238E27FC236}">
                    <a16:creationId xmlns:a16="http://schemas.microsoft.com/office/drawing/2014/main" id="{6F9781B9-5420-D4AF-0193-8B8656C0C2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0" y="2859"/>
                <a:ext cx="169" cy="193"/>
              </a:xfrm>
              <a:prstGeom prst="rect">
                <a:avLst/>
              </a:prstGeom>
              <a:solidFill>
                <a:srgbClr val="D500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7" name="Rectangle 429">
                <a:extLst>
                  <a:ext uri="{FF2B5EF4-FFF2-40B4-BE49-F238E27FC236}">
                    <a16:creationId xmlns:a16="http://schemas.microsoft.com/office/drawing/2014/main" id="{4CA02D21-ECEE-4D73-1288-F42A92725D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0" y="2859"/>
                <a:ext cx="169" cy="193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234" name="Rectangle 431">
              <a:extLst>
                <a:ext uri="{FF2B5EF4-FFF2-40B4-BE49-F238E27FC236}">
                  <a16:creationId xmlns:a16="http://schemas.microsoft.com/office/drawing/2014/main" id="{3C5E7A78-4110-1655-3AB8-91E4EEE7D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9" y="2127"/>
              <a:ext cx="160" cy="925"/>
            </a:xfrm>
            <a:prstGeom prst="rect">
              <a:avLst/>
            </a:prstGeom>
            <a:solidFill>
              <a:srgbClr val="D5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5" name="Rectangle 432">
              <a:extLst>
                <a:ext uri="{FF2B5EF4-FFF2-40B4-BE49-F238E27FC236}">
                  <a16:creationId xmlns:a16="http://schemas.microsoft.com/office/drawing/2014/main" id="{FD6D32DA-127E-E591-491F-C7F1F80B42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9" y="2127"/>
              <a:ext cx="160" cy="925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6" name="Rectangle 433">
              <a:extLst>
                <a:ext uri="{FF2B5EF4-FFF2-40B4-BE49-F238E27FC236}">
                  <a16:creationId xmlns:a16="http://schemas.microsoft.com/office/drawing/2014/main" id="{06C121BC-3583-5BD6-42CB-A989DA48E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9" y="1338"/>
              <a:ext cx="169" cy="1714"/>
            </a:xfrm>
            <a:prstGeom prst="rect">
              <a:avLst/>
            </a:prstGeom>
            <a:solidFill>
              <a:srgbClr val="D5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7" name="Rectangle 434">
              <a:extLst>
                <a:ext uri="{FF2B5EF4-FFF2-40B4-BE49-F238E27FC236}">
                  <a16:creationId xmlns:a16="http://schemas.microsoft.com/office/drawing/2014/main" id="{6F0981C5-9AC7-498D-96E7-0B6F8FFE9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9" y="1338"/>
              <a:ext cx="169" cy="171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8" name="Rectangle 435">
              <a:extLst>
                <a:ext uri="{FF2B5EF4-FFF2-40B4-BE49-F238E27FC236}">
                  <a16:creationId xmlns:a16="http://schemas.microsoft.com/office/drawing/2014/main" id="{6C512C98-A524-0C78-836A-6D94D7AEA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8" y="1748"/>
              <a:ext cx="161" cy="1304"/>
            </a:xfrm>
            <a:prstGeom prst="rect">
              <a:avLst/>
            </a:prstGeom>
            <a:solidFill>
              <a:srgbClr val="D5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9" name="Rectangle 436">
              <a:extLst>
                <a:ext uri="{FF2B5EF4-FFF2-40B4-BE49-F238E27FC236}">
                  <a16:creationId xmlns:a16="http://schemas.microsoft.com/office/drawing/2014/main" id="{E62221D3-54AE-D668-AC87-2FBF04A23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8" y="1748"/>
              <a:ext cx="161" cy="130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0" name="Rectangle 437">
              <a:extLst>
                <a:ext uri="{FF2B5EF4-FFF2-40B4-BE49-F238E27FC236}">
                  <a16:creationId xmlns:a16="http://schemas.microsoft.com/office/drawing/2014/main" id="{5041C51F-15FC-2117-5B66-F840BA1761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9" y="2014"/>
              <a:ext cx="161" cy="1038"/>
            </a:xfrm>
            <a:prstGeom prst="rect">
              <a:avLst/>
            </a:prstGeom>
            <a:solidFill>
              <a:srgbClr val="D5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1" name="Rectangle 438">
              <a:extLst>
                <a:ext uri="{FF2B5EF4-FFF2-40B4-BE49-F238E27FC236}">
                  <a16:creationId xmlns:a16="http://schemas.microsoft.com/office/drawing/2014/main" id="{DF5DF33C-ED8E-871C-E351-338A59746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9" y="2014"/>
              <a:ext cx="161" cy="103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2" name="Rectangle 439">
              <a:extLst>
                <a:ext uri="{FF2B5EF4-FFF2-40B4-BE49-F238E27FC236}">
                  <a16:creationId xmlns:a16="http://schemas.microsoft.com/office/drawing/2014/main" id="{0AA7AE08-C593-3CEC-56AE-B882173DB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0" y="2127"/>
              <a:ext cx="168" cy="925"/>
            </a:xfrm>
            <a:prstGeom prst="rect">
              <a:avLst/>
            </a:prstGeom>
            <a:solidFill>
              <a:srgbClr val="D5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3" name="Rectangle 440">
              <a:extLst>
                <a:ext uri="{FF2B5EF4-FFF2-40B4-BE49-F238E27FC236}">
                  <a16:creationId xmlns:a16="http://schemas.microsoft.com/office/drawing/2014/main" id="{30B08252-B008-1F15-106E-35F21B07E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0" y="2127"/>
              <a:ext cx="168" cy="925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4" name="Rectangle 441">
              <a:extLst>
                <a:ext uri="{FF2B5EF4-FFF2-40B4-BE49-F238E27FC236}">
                  <a16:creationId xmlns:a16="http://schemas.microsoft.com/office/drawing/2014/main" id="{87ACA83A-7E7F-AA69-279E-B2B4C30FC9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" y="2159"/>
              <a:ext cx="161" cy="893"/>
            </a:xfrm>
            <a:prstGeom prst="rect">
              <a:avLst/>
            </a:prstGeom>
            <a:solidFill>
              <a:srgbClr val="D5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5" name="Rectangle 442">
              <a:extLst>
                <a:ext uri="{FF2B5EF4-FFF2-40B4-BE49-F238E27FC236}">
                  <a16:creationId xmlns:a16="http://schemas.microsoft.com/office/drawing/2014/main" id="{4845BFF9-BE37-368A-A77F-8B5FF2C60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" y="2159"/>
              <a:ext cx="161" cy="89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6" name="Rectangle 443">
              <a:extLst>
                <a:ext uri="{FF2B5EF4-FFF2-40B4-BE49-F238E27FC236}">
                  <a16:creationId xmlns:a16="http://schemas.microsoft.com/office/drawing/2014/main" id="{4DA3F5E6-D981-698F-9FAF-0E0B77DDE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9" y="2537"/>
              <a:ext cx="169" cy="515"/>
            </a:xfrm>
            <a:prstGeom prst="rect">
              <a:avLst/>
            </a:prstGeom>
            <a:solidFill>
              <a:srgbClr val="D5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7" name="Rectangle 444">
              <a:extLst>
                <a:ext uri="{FF2B5EF4-FFF2-40B4-BE49-F238E27FC236}">
                  <a16:creationId xmlns:a16="http://schemas.microsoft.com/office/drawing/2014/main" id="{4B350871-4729-B00C-0274-ECFBB3AB8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9" y="2537"/>
              <a:ext cx="169" cy="515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8" name="Rectangle 445">
              <a:extLst>
                <a:ext uri="{FF2B5EF4-FFF2-40B4-BE49-F238E27FC236}">
                  <a16:creationId xmlns:a16="http://schemas.microsoft.com/office/drawing/2014/main" id="{BE4F4812-A164-EA1C-1229-517BA5F73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8" y="2626"/>
              <a:ext cx="160" cy="426"/>
            </a:xfrm>
            <a:prstGeom prst="rect">
              <a:avLst/>
            </a:prstGeom>
            <a:solidFill>
              <a:srgbClr val="D5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9" name="Rectangle 446">
              <a:extLst>
                <a:ext uri="{FF2B5EF4-FFF2-40B4-BE49-F238E27FC236}">
                  <a16:creationId xmlns:a16="http://schemas.microsoft.com/office/drawing/2014/main" id="{808DF339-8AC0-5E62-F2C1-4877CE64FC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8" y="2626"/>
              <a:ext cx="160" cy="42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0" name="Rectangle 447">
              <a:extLst>
                <a:ext uri="{FF2B5EF4-FFF2-40B4-BE49-F238E27FC236}">
                  <a16:creationId xmlns:a16="http://schemas.microsoft.com/office/drawing/2014/main" id="{B81C781D-D28A-04AE-39D4-17B6A03E1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835"/>
              <a:ext cx="169" cy="217"/>
            </a:xfrm>
            <a:prstGeom prst="rect">
              <a:avLst/>
            </a:prstGeom>
            <a:solidFill>
              <a:srgbClr val="D5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1" name="Rectangle 448">
              <a:extLst>
                <a:ext uri="{FF2B5EF4-FFF2-40B4-BE49-F238E27FC236}">
                  <a16:creationId xmlns:a16="http://schemas.microsoft.com/office/drawing/2014/main" id="{141E3DC5-4C51-3B11-1F95-37815E1FA4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835"/>
              <a:ext cx="169" cy="217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2" name="Rectangle 449">
              <a:extLst>
                <a:ext uri="{FF2B5EF4-FFF2-40B4-BE49-F238E27FC236}">
                  <a16:creationId xmlns:a16="http://schemas.microsoft.com/office/drawing/2014/main" id="{A5B2ECCE-6D2F-0391-080F-9209B98137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7" y="2891"/>
              <a:ext cx="161" cy="161"/>
            </a:xfrm>
            <a:prstGeom prst="rect">
              <a:avLst/>
            </a:prstGeom>
            <a:solidFill>
              <a:srgbClr val="D5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3" name="Rectangle 450">
              <a:extLst>
                <a:ext uri="{FF2B5EF4-FFF2-40B4-BE49-F238E27FC236}">
                  <a16:creationId xmlns:a16="http://schemas.microsoft.com/office/drawing/2014/main" id="{44267AA6-D722-9EF3-08BC-7A9D872EC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7" y="2891"/>
              <a:ext cx="161" cy="161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4" name="Rectangle 451">
              <a:extLst>
                <a:ext uri="{FF2B5EF4-FFF2-40B4-BE49-F238E27FC236}">
                  <a16:creationId xmlns:a16="http://schemas.microsoft.com/office/drawing/2014/main" id="{C97CEBE1-8A92-870A-79A5-9B5D2DED5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2948"/>
              <a:ext cx="169" cy="104"/>
            </a:xfrm>
            <a:prstGeom prst="rect">
              <a:avLst/>
            </a:prstGeom>
            <a:solidFill>
              <a:srgbClr val="D5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5" name="Rectangle 452">
              <a:extLst>
                <a:ext uri="{FF2B5EF4-FFF2-40B4-BE49-F238E27FC236}">
                  <a16:creationId xmlns:a16="http://schemas.microsoft.com/office/drawing/2014/main" id="{A123E504-8174-1AC9-5ADE-039728D0C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2948"/>
              <a:ext cx="169" cy="10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6" name="Rectangle 453">
              <a:extLst>
                <a:ext uri="{FF2B5EF4-FFF2-40B4-BE49-F238E27FC236}">
                  <a16:creationId xmlns:a16="http://schemas.microsoft.com/office/drawing/2014/main" id="{D0B0D615-748E-2081-A939-D3CBFF6B0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7" y="2835"/>
              <a:ext cx="160" cy="217"/>
            </a:xfrm>
            <a:prstGeom prst="rect">
              <a:avLst/>
            </a:prstGeom>
            <a:solidFill>
              <a:srgbClr val="D5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7" name="Rectangle 454">
              <a:extLst>
                <a:ext uri="{FF2B5EF4-FFF2-40B4-BE49-F238E27FC236}">
                  <a16:creationId xmlns:a16="http://schemas.microsoft.com/office/drawing/2014/main" id="{8DA4A05A-E5F8-67DF-9D37-A4A0A98665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7" y="2835"/>
              <a:ext cx="160" cy="217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8" name="Rectangle 455">
              <a:extLst>
                <a:ext uri="{FF2B5EF4-FFF2-40B4-BE49-F238E27FC236}">
                  <a16:creationId xmlns:a16="http://schemas.microsoft.com/office/drawing/2014/main" id="{5B2C7BEB-86BC-33D6-3271-4F1A86EA9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7" y="2908"/>
              <a:ext cx="161" cy="144"/>
            </a:xfrm>
            <a:prstGeom prst="rect">
              <a:avLst/>
            </a:prstGeom>
            <a:solidFill>
              <a:srgbClr val="D5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9" name="Rectangle 456">
              <a:extLst>
                <a:ext uri="{FF2B5EF4-FFF2-40B4-BE49-F238E27FC236}">
                  <a16:creationId xmlns:a16="http://schemas.microsoft.com/office/drawing/2014/main" id="{2CD0BE5B-02D4-6E7B-FECE-4A6F31885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7" y="2908"/>
              <a:ext cx="161" cy="14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0" name="Line 457">
              <a:extLst>
                <a:ext uri="{FF2B5EF4-FFF2-40B4-BE49-F238E27FC236}">
                  <a16:creationId xmlns:a16="http://schemas.microsoft.com/office/drawing/2014/main" id="{4AA3CAD6-C823-F97C-D0AA-4D2B01C23B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8" y="3052"/>
              <a:ext cx="16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1" name="Rectangle 458">
              <a:extLst>
                <a:ext uri="{FF2B5EF4-FFF2-40B4-BE49-F238E27FC236}">
                  <a16:creationId xmlns:a16="http://schemas.microsoft.com/office/drawing/2014/main" id="{624D6047-852E-B1DE-159C-4A08DFF278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7" y="3020"/>
              <a:ext cx="160" cy="32"/>
            </a:xfrm>
            <a:prstGeom prst="rect">
              <a:avLst/>
            </a:prstGeom>
            <a:solidFill>
              <a:srgbClr val="D5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2" name="Rectangle 459">
              <a:extLst>
                <a:ext uri="{FF2B5EF4-FFF2-40B4-BE49-F238E27FC236}">
                  <a16:creationId xmlns:a16="http://schemas.microsoft.com/office/drawing/2014/main" id="{37047D45-2E77-CD1F-20DF-6B6240E1B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7" y="3020"/>
              <a:ext cx="160" cy="3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3" name="Rectangle 460">
              <a:extLst>
                <a:ext uri="{FF2B5EF4-FFF2-40B4-BE49-F238E27FC236}">
                  <a16:creationId xmlns:a16="http://schemas.microsoft.com/office/drawing/2014/main" id="{F3FF97E8-B583-48AB-5141-1817A314D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869"/>
              <a:ext cx="126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Histogram for YearsCode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4" name="Rectangle 461">
              <a:extLst>
                <a:ext uri="{FF2B5EF4-FFF2-40B4-BE49-F238E27FC236}">
                  <a16:creationId xmlns:a16="http://schemas.microsoft.com/office/drawing/2014/main" id="{39987DEF-9D1D-EAF7-F4EB-CA95FAA11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0" y="3141"/>
              <a:ext cx="12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5" name="Rectangle 462">
              <a:extLst>
                <a:ext uri="{FF2B5EF4-FFF2-40B4-BE49-F238E27FC236}">
                  <a16:creationId xmlns:a16="http://schemas.microsoft.com/office/drawing/2014/main" id="{B0F02D8E-5F65-CABA-818D-581E9D235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8" y="3141"/>
              <a:ext cx="18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6" name="Rectangle 463">
              <a:extLst>
                <a:ext uri="{FF2B5EF4-FFF2-40B4-BE49-F238E27FC236}">
                  <a16:creationId xmlns:a16="http://schemas.microsoft.com/office/drawing/2014/main" id="{C9D1CA16-8514-F3DA-C372-2C0D1D65B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9" y="3141"/>
              <a:ext cx="18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7" name="Rectangle 464">
              <a:extLst>
                <a:ext uri="{FF2B5EF4-FFF2-40B4-BE49-F238E27FC236}">
                  <a16:creationId xmlns:a16="http://schemas.microsoft.com/office/drawing/2014/main" id="{2E03DD7B-7A8D-E81D-D102-AD882669C2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7" y="3141"/>
              <a:ext cx="18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30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8" name="Rectangle 465">
              <a:extLst>
                <a:ext uri="{FF2B5EF4-FFF2-40B4-BE49-F238E27FC236}">
                  <a16:creationId xmlns:a16="http://schemas.microsoft.com/office/drawing/2014/main" id="{BE95479A-DE15-4186-F529-2C05C9BD7F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3141"/>
              <a:ext cx="18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9" name="Rectangle 466">
              <a:extLst>
                <a:ext uri="{FF2B5EF4-FFF2-40B4-BE49-F238E27FC236}">
                  <a16:creationId xmlns:a16="http://schemas.microsoft.com/office/drawing/2014/main" id="{59E4874D-4DFD-14D6-302B-608F74F8A7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8" y="3141"/>
              <a:ext cx="18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50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0" name="Rectangle 467">
              <a:extLst>
                <a:ext uri="{FF2B5EF4-FFF2-40B4-BE49-F238E27FC236}">
                  <a16:creationId xmlns:a16="http://schemas.microsoft.com/office/drawing/2014/main" id="{420EBF0E-6012-463C-8B26-902EE49081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3278"/>
              <a:ext cx="67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Years Coding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1" name="Rectangle 468">
              <a:extLst>
                <a:ext uri="{FF2B5EF4-FFF2-40B4-BE49-F238E27FC236}">
                  <a16:creationId xmlns:a16="http://schemas.microsoft.com/office/drawing/2014/main" id="{1F215217-429F-5621-08E3-7CB5F2A13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8" y="2996"/>
              <a:ext cx="12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2" name="Rectangle 469">
              <a:extLst>
                <a:ext uri="{FF2B5EF4-FFF2-40B4-BE49-F238E27FC236}">
                  <a16:creationId xmlns:a16="http://schemas.microsoft.com/office/drawing/2014/main" id="{97119586-736C-CC16-8CAC-EBBB320C0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4" y="2642"/>
              <a:ext cx="18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3" name="Rectangle 470">
              <a:extLst>
                <a:ext uri="{FF2B5EF4-FFF2-40B4-BE49-F238E27FC236}">
                  <a16:creationId xmlns:a16="http://schemas.microsoft.com/office/drawing/2014/main" id="{23827520-5168-E46E-C93D-9E5191244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4" y="2279"/>
              <a:ext cx="18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4" name="Rectangle 471">
              <a:extLst>
                <a:ext uri="{FF2B5EF4-FFF2-40B4-BE49-F238E27FC236}">
                  <a16:creationId xmlns:a16="http://schemas.microsoft.com/office/drawing/2014/main" id="{3E94B2CE-E384-04C3-6AC5-687A04C60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4" y="1925"/>
              <a:ext cx="18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60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5" name="Rectangle 472">
              <a:extLst>
                <a:ext uri="{FF2B5EF4-FFF2-40B4-BE49-F238E27FC236}">
                  <a16:creationId xmlns:a16="http://schemas.microsoft.com/office/drawing/2014/main" id="{13D3791B-0A1C-73C8-69FF-17F3A9A4DC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4" y="1563"/>
              <a:ext cx="18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6" name="Rectangle 473">
              <a:extLst>
                <a:ext uri="{FF2B5EF4-FFF2-40B4-BE49-F238E27FC236}">
                  <a16:creationId xmlns:a16="http://schemas.microsoft.com/office/drawing/2014/main" id="{53F53526-1C2F-4D5A-DA25-FF62B4D53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0" y="1209"/>
              <a:ext cx="249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7" name="Rectangle 474">
              <a:extLst>
                <a:ext uri="{FF2B5EF4-FFF2-40B4-BE49-F238E27FC236}">
                  <a16:creationId xmlns:a16="http://schemas.microsoft.com/office/drawing/2014/main" id="{ADC2A1B1-D71F-7622-A885-61F53951A87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718" y="2064"/>
              <a:ext cx="53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Frequency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6721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18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Rodriguez Diaz</dc:creator>
  <cp:lastModifiedBy>Gabriel Rodriguez Diaz</cp:lastModifiedBy>
  <cp:revision>3</cp:revision>
  <dcterms:created xsi:type="dcterms:W3CDTF">2023-03-22T09:22:42Z</dcterms:created>
  <dcterms:modified xsi:type="dcterms:W3CDTF">2023-03-22T19:43:02Z</dcterms:modified>
</cp:coreProperties>
</file>