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907" y="-5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B94B9-3E40-0CCC-B387-6ADC11106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D32CBE-0396-BBF8-961A-67DEC95C2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4001B-397E-55D3-9860-C9DEC9334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2C36-1A26-4462-B0B4-8A693B875FEB}" type="datetimeFigureOut">
              <a:rPr lang="en-US" smtClean="0"/>
              <a:t>3/22/2023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4FE2B-AFC9-5A45-72D5-A6D9FB156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26C4F-9BF4-145C-350D-60124FFC3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9D912-5514-4492-B547-A4E0701D2B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690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600F-3898-63D3-EC90-E8578DE71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471902-736C-4024-B83F-FB8827020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7BE0C-058D-7155-CBBE-2C2B9C77D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2C36-1A26-4462-B0B4-8A693B875FEB}" type="datetimeFigureOut">
              <a:rPr lang="en-US" smtClean="0"/>
              <a:t>3/22/2023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04B83-C94C-DC06-0101-13A85FA3B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90C0D-9DEE-635F-545E-F98DB8AB1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9D912-5514-4492-B547-A4E0701D2B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405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C2F3A9-931E-7830-FE09-EEFE0EB518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BF2C8A-DF0A-0BAB-A5D9-250A97DEA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72226-69D3-634E-3F76-F5C0039F7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2C36-1A26-4462-B0B4-8A693B875FEB}" type="datetimeFigureOut">
              <a:rPr lang="en-US" smtClean="0"/>
              <a:t>3/22/2023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514AE-B998-C91B-B23A-3D6E2E45F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0D79C-9122-41FD-A886-ADD856DF0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9D912-5514-4492-B547-A4E0701D2B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293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9DDB0-3619-13E2-395C-FB03B89BA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AE0E3-982F-1F06-E5EC-E0AB4A77C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05A59-20B5-3F18-2DE8-B266B14D7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2C36-1A26-4462-B0B4-8A693B875FEB}" type="datetimeFigureOut">
              <a:rPr lang="en-US" smtClean="0"/>
              <a:t>3/22/2023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FB926-5BE5-2DB6-F7E4-328A4172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71E33-6297-D76A-21C5-D74396BB0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9D912-5514-4492-B547-A4E0701D2B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56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D96AE-F214-5029-93F2-2E1CA8E9B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42066-B5B5-9FB9-DA5D-A3CF12295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7D94F-D038-24C5-8BC4-1A19A1E83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2C36-1A26-4462-B0B4-8A693B875FEB}" type="datetimeFigureOut">
              <a:rPr lang="en-US" smtClean="0"/>
              <a:t>3/22/2023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41094-43E8-DC9D-EBE0-131F296E6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A9947-B327-FFCA-681B-AEF25FD01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9D912-5514-4492-B547-A4E0701D2B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830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B4988-5750-6FB0-A701-F4E2263A2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E6BB5-4A0D-C3BA-28AC-D5DE4BFB3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EBD573-C83B-7C68-25DA-98C7ECF8F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A251F-6B6D-CEAF-0ECC-3CBEB4DEF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2C36-1A26-4462-B0B4-8A693B875FEB}" type="datetimeFigureOut">
              <a:rPr lang="en-US" smtClean="0"/>
              <a:t>3/22/2023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2AAF4-97E0-6B1D-4215-6036BE71F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935C4C-5C9F-B094-F314-9EB40D744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9D912-5514-4492-B547-A4E0701D2B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861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72380-25E3-8554-1218-D8CDDF5CF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9C1C5-F525-93D8-308B-1C1CBB9CE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40E157-5447-8F04-7D58-9A4F8F0FA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E1AFF3-8632-996D-0D15-F89B4527C1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62BF85-AAA6-7188-3F04-7AA1891EBA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557A17-7C87-A488-B63B-10A0A5DDA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2C36-1A26-4462-B0B4-8A693B875FEB}" type="datetimeFigureOut">
              <a:rPr lang="en-US" smtClean="0"/>
              <a:t>3/22/2023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2A86A8-376A-0F04-D750-06D681BE9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C9F508-5988-DA62-3335-ACBC5A123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9D912-5514-4492-B547-A4E0701D2B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81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42C39-611B-F009-3E69-9B84B18BD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64BF69-5C3B-E97A-1E53-8A2F3522D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2C36-1A26-4462-B0B4-8A693B875FEB}" type="datetimeFigureOut">
              <a:rPr lang="en-US" smtClean="0"/>
              <a:t>3/22/2023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582798-8588-6464-376F-2057F4586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0EC75B-47E4-130D-DA9C-74679BB15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9D912-5514-4492-B547-A4E0701D2B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238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99A41B-037C-8A58-95D0-644CBB05A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2C36-1A26-4462-B0B4-8A693B875FEB}" type="datetimeFigureOut">
              <a:rPr lang="en-US" smtClean="0"/>
              <a:t>3/22/2023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103CD9-792A-484E-5713-563B3A7EE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8BF98F-4D7D-C635-1D23-089525884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9D912-5514-4492-B547-A4E0701D2B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448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DC7F-B1DB-EAA7-D09A-60CC8F788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24A41-A0E2-8FC8-F5A3-923FD3752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16D0B7-056E-9FBE-7563-695E13E1D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676AF2-8984-F2D6-5F5F-BCFDE9F0B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2C36-1A26-4462-B0B4-8A693B875FEB}" type="datetimeFigureOut">
              <a:rPr lang="en-US" smtClean="0"/>
              <a:t>3/22/2023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CED6C0-E21F-5786-E97F-B88508578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8CC99-BB7E-6D4C-D6A1-1D8AD09DE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9D912-5514-4492-B547-A4E0701D2B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835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62575-7F8A-2895-EF93-DBD9C878D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A39799-9BCC-7C64-CA7C-B0AC15B021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72C09-4DB1-171C-129C-6BD08F861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9668B9-E0C3-216A-59C7-76390A582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2C36-1A26-4462-B0B4-8A693B875FEB}" type="datetimeFigureOut">
              <a:rPr lang="en-US" smtClean="0"/>
              <a:t>3/22/2023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64133-3A3A-22F8-222E-1C008EC9D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DA84F-7E62-FF71-DCFB-9B7490DC3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9D912-5514-4492-B547-A4E0701D2B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202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8BC692-0544-19ED-AE8C-285ED94B2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C78DA-E542-1353-D949-1C5022721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66230-600B-D578-DFD3-FCC22FF58E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02C36-1A26-4462-B0B4-8A693B875FEB}" type="datetimeFigureOut">
              <a:rPr lang="en-US" smtClean="0"/>
              <a:t>3/22/2023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D922B-8017-551A-F053-D5D07D70FD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FB8B4-ED75-92BA-68BD-C43A09333F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9D912-5514-4492-B547-A4E0701D2B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245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>
            <a:extLst>
              <a:ext uri="{FF2B5EF4-FFF2-40B4-BE49-F238E27FC236}">
                <a16:creationId xmlns:a16="http://schemas.microsoft.com/office/drawing/2014/main" id="{C63FEB5A-6050-6E8E-C480-10A3A958D28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014538" y="871538"/>
            <a:ext cx="8162925" cy="5114925"/>
            <a:chOff x="1269" y="549"/>
            <a:chExt cx="5142" cy="3222"/>
          </a:xfrm>
        </p:grpSpPr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73084FB5-F6AB-03A9-3D91-C3EB509404B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269" y="549"/>
              <a:ext cx="5142" cy="3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8" name="Group 205">
              <a:extLst>
                <a:ext uri="{FF2B5EF4-FFF2-40B4-BE49-F238E27FC236}">
                  <a16:creationId xmlns:a16="http://schemas.microsoft.com/office/drawing/2014/main" id="{D2D7311E-BD44-664B-0DD9-E4C6972C71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0" y="1209"/>
              <a:ext cx="3021" cy="1900"/>
              <a:chOff x="2330" y="1209"/>
              <a:chExt cx="3021" cy="1900"/>
            </a:xfrm>
          </p:grpSpPr>
          <p:sp>
            <p:nvSpPr>
              <p:cNvPr id="54" name="Rectangle 6">
                <a:extLst>
                  <a:ext uri="{FF2B5EF4-FFF2-40B4-BE49-F238E27FC236}">
                    <a16:creationId xmlns:a16="http://schemas.microsoft.com/office/drawing/2014/main" id="{93F93E4A-A044-712E-FFFF-8DC2BCDB02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0" y="1209"/>
                <a:ext cx="3013" cy="1892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" name="Line 7">
                <a:extLst>
                  <a:ext uri="{FF2B5EF4-FFF2-40B4-BE49-F238E27FC236}">
                    <a16:creationId xmlns:a16="http://schemas.microsoft.com/office/drawing/2014/main" id="{A7F7869E-2C6B-3DF1-70E8-02DF68C3BE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3109"/>
                <a:ext cx="302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" name="Line 8">
                <a:extLst>
                  <a:ext uri="{FF2B5EF4-FFF2-40B4-BE49-F238E27FC236}">
                    <a16:creationId xmlns:a16="http://schemas.microsoft.com/office/drawing/2014/main" id="{63333B77-7C66-BA7C-6C69-E547B2B293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3109"/>
                <a:ext cx="302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7" name="Line 9">
                <a:extLst>
                  <a:ext uri="{FF2B5EF4-FFF2-40B4-BE49-F238E27FC236}">
                    <a16:creationId xmlns:a16="http://schemas.microsoft.com/office/drawing/2014/main" id="{9BCF6EFA-06E6-423E-7E0B-DB942A8CE1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10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8" name="Line 10">
                <a:extLst>
                  <a:ext uri="{FF2B5EF4-FFF2-40B4-BE49-F238E27FC236}">
                    <a16:creationId xmlns:a16="http://schemas.microsoft.com/office/drawing/2014/main" id="{2DEC753A-3FD6-DBC1-9961-27683361F0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0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9" name="Line 11">
                <a:extLst>
                  <a:ext uri="{FF2B5EF4-FFF2-40B4-BE49-F238E27FC236}">
                    <a16:creationId xmlns:a16="http://schemas.microsoft.com/office/drawing/2014/main" id="{D9FE44A0-B68B-01A9-0492-9659F1E1D3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22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0" name="Line 12">
                <a:extLst>
                  <a:ext uri="{FF2B5EF4-FFF2-40B4-BE49-F238E27FC236}">
                    <a16:creationId xmlns:a16="http://schemas.microsoft.com/office/drawing/2014/main" id="{314897EF-6541-F665-0B61-E7877DD287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2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1" name="Line 13">
                <a:extLst>
                  <a:ext uri="{FF2B5EF4-FFF2-40B4-BE49-F238E27FC236}">
                    <a16:creationId xmlns:a16="http://schemas.microsoft.com/office/drawing/2014/main" id="{475A7744-1C10-8C21-CACE-62B584A1BA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43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2" name="Line 14">
                <a:extLst>
                  <a:ext uri="{FF2B5EF4-FFF2-40B4-BE49-F238E27FC236}">
                    <a16:creationId xmlns:a16="http://schemas.microsoft.com/office/drawing/2014/main" id="{52B111F2-FB23-FF84-2675-5BD4F6D0F4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3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3" name="Line 15">
                <a:extLst>
                  <a:ext uri="{FF2B5EF4-FFF2-40B4-BE49-F238E27FC236}">
                    <a16:creationId xmlns:a16="http://schemas.microsoft.com/office/drawing/2014/main" id="{F6B1F32C-66AF-0C0D-DC5A-CAF2C6D150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55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4" name="Line 16">
                <a:extLst>
                  <a:ext uri="{FF2B5EF4-FFF2-40B4-BE49-F238E27FC236}">
                    <a16:creationId xmlns:a16="http://schemas.microsoft.com/office/drawing/2014/main" id="{AA8A686E-E56C-58B3-CD84-BF7E9A1A4F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55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5" name="Line 17">
                <a:extLst>
                  <a:ext uri="{FF2B5EF4-FFF2-40B4-BE49-F238E27FC236}">
                    <a16:creationId xmlns:a16="http://schemas.microsoft.com/office/drawing/2014/main" id="{FB4D3F55-BD7B-6E3F-A029-98CD7E6014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68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6" name="Line 18">
                <a:extLst>
                  <a:ext uri="{FF2B5EF4-FFF2-40B4-BE49-F238E27FC236}">
                    <a16:creationId xmlns:a16="http://schemas.microsoft.com/office/drawing/2014/main" id="{0EE559AA-DE5A-F704-0BC1-36286A42A5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68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7" name="Line 19">
                <a:extLst>
                  <a:ext uri="{FF2B5EF4-FFF2-40B4-BE49-F238E27FC236}">
                    <a16:creationId xmlns:a16="http://schemas.microsoft.com/office/drawing/2014/main" id="{5C1FE7C2-075A-0DFF-CA5D-E138A9470D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80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8" name="Line 20">
                <a:extLst>
                  <a:ext uri="{FF2B5EF4-FFF2-40B4-BE49-F238E27FC236}">
                    <a16:creationId xmlns:a16="http://schemas.microsoft.com/office/drawing/2014/main" id="{91BCB30B-49DA-6D6D-BCCE-DE67D9930C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0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" name="Line 21">
                <a:extLst>
                  <a:ext uri="{FF2B5EF4-FFF2-40B4-BE49-F238E27FC236}">
                    <a16:creationId xmlns:a16="http://schemas.microsoft.com/office/drawing/2014/main" id="{49A65599-5A0B-82DB-087B-2553F10DD9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01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0" name="Line 22">
                <a:extLst>
                  <a:ext uri="{FF2B5EF4-FFF2-40B4-BE49-F238E27FC236}">
                    <a16:creationId xmlns:a16="http://schemas.microsoft.com/office/drawing/2014/main" id="{94AEA360-A515-C3B0-73C2-7C07F2F29F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1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" name="Line 23">
                <a:extLst>
                  <a:ext uri="{FF2B5EF4-FFF2-40B4-BE49-F238E27FC236}">
                    <a16:creationId xmlns:a16="http://schemas.microsoft.com/office/drawing/2014/main" id="{20C12DD1-0B92-8691-3C96-2B4CC7D256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13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" name="Line 24">
                <a:extLst>
                  <a:ext uri="{FF2B5EF4-FFF2-40B4-BE49-F238E27FC236}">
                    <a16:creationId xmlns:a16="http://schemas.microsoft.com/office/drawing/2014/main" id="{D59278FD-23DC-D9EF-DFF8-10C1C61CFF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3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3" name="Line 25">
                <a:extLst>
                  <a:ext uri="{FF2B5EF4-FFF2-40B4-BE49-F238E27FC236}">
                    <a16:creationId xmlns:a16="http://schemas.microsoft.com/office/drawing/2014/main" id="{0B23B7C1-F430-AAFA-E0B3-5DA129F6EE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26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4" name="Line 26">
                <a:extLst>
                  <a:ext uri="{FF2B5EF4-FFF2-40B4-BE49-F238E27FC236}">
                    <a16:creationId xmlns:a16="http://schemas.microsoft.com/office/drawing/2014/main" id="{EE6488FD-6BA6-CDCF-B77E-FF4D89B759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26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5" name="Line 27">
                <a:extLst>
                  <a:ext uri="{FF2B5EF4-FFF2-40B4-BE49-F238E27FC236}">
                    <a16:creationId xmlns:a16="http://schemas.microsoft.com/office/drawing/2014/main" id="{0D279958-12C7-0DA9-779C-1F4E639C92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38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6" name="Line 28">
                <a:extLst>
                  <a:ext uri="{FF2B5EF4-FFF2-40B4-BE49-F238E27FC236}">
                    <a16:creationId xmlns:a16="http://schemas.microsoft.com/office/drawing/2014/main" id="{0455CFD2-8D0D-B6DB-D1F1-AC7D86E802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8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7" name="Line 29">
                <a:extLst>
                  <a:ext uri="{FF2B5EF4-FFF2-40B4-BE49-F238E27FC236}">
                    <a16:creationId xmlns:a16="http://schemas.microsoft.com/office/drawing/2014/main" id="{E0ACB3C5-B0A0-113D-A985-3B91036509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51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8" name="Line 30">
                <a:extLst>
                  <a:ext uri="{FF2B5EF4-FFF2-40B4-BE49-F238E27FC236}">
                    <a16:creationId xmlns:a16="http://schemas.microsoft.com/office/drawing/2014/main" id="{E4B9C1AA-A332-B42B-899A-112BA12812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1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9" name="Line 31">
                <a:extLst>
                  <a:ext uri="{FF2B5EF4-FFF2-40B4-BE49-F238E27FC236}">
                    <a16:creationId xmlns:a16="http://schemas.microsoft.com/office/drawing/2014/main" id="{147AD402-9104-46DE-1EAE-F894F516AE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71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0" name="Line 32">
                <a:extLst>
                  <a:ext uri="{FF2B5EF4-FFF2-40B4-BE49-F238E27FC236}">
                    <a16:creationId xmlns:a16="http://schemas.microsoft.com/office/drawing/2014/main" id="{8BDB2A2E-F217-082E-A3CE-C8CB57C927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1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" name="Line 33">
                <a:extLst>
                  <a:ext uri="{FF2B5EF4-FFF2-40B4-BE49-F238E27FC236}">
                    <a16:creationId xmlns:a16="http://schemas.microsoft.com/office/drawing/2014/main" id="{A592AF56-168B-2B95-4FC4-7D7A1EFC61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84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" name="Line 34">
                <a:extLst>
                  <a:ext uri="{FF2B5EF4-FFF2-40B4-BE49-F238E27FC236}">
                    <a16:creationId xmlns:a16="http://schemas.microsoft.com/office/drawing/2014/main" id="{B5FE007D-A91D-9A4D-A4D1-4BFF9D0485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4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" name="Line 35">
                <a:extLst>
                  <a:ext uri="{FF2B5EF4-FFF2-40B4-BE49-F238E27FC236}">
                    <a16:creationId xmlns:a16="http://schemas.microsoft.com/office/drawing/2014/main" id="{B8B7D94A-C916-91BF-8FD9-32234717F5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96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4" name="Line 36">
                <a:extLst>
                  <a:ext uri="{FF2B5EF4-FFF2-40B4-BE49-F238E27FC236}">
                    <a16:creationId xmlns:a16="http://schemas.microsoft.com/office/drawing/2014/main" id="{E0E07DC8-DED1-C52F-624B-770548A887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96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5" name="Line 37">
                <a:extLst>
                  <a:ext uri="{FF2B5EF4-FFF2-40B4-BE49-F238E27FC236}">
                    <a16:creationId xmlns:a16="http://schemas.microsoft.com/office/drawing/2014/main" id="{98706E99-14D5-5539-7520-9CCD51C43D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09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6" name="Line 38">
                <a:extLst>
                  <a:ext uri="{FF2B5EF4-FFF2-40B4-BE49-F238E27FC236}">
                    <a16:creationId xmlns:a16="http://schemas.microsoft.com/office/drawing/2014/main" id="{24E4DF9D-60CE-0549-2C7D-C4D5E35AD4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9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Line 39">
                <a:extLst>
                  <a:ext uri="{FF2B5EF4-FFF2-40B4-BE49-F238E27FC236}">
                    <a16:creationId xmlns:a16="http://schemas.microsoft.com/office/drawing/2014/main" id="{8A362FDA-9BE9-E62A-E5C0-0C5B48276F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29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40">
                <a:extLst>
                  <a:ext uri="{FF2B5EF4-FFF2-40B4-BE49-F238E27FC236}">
                    <a16:creationId xmlns:a16="http://schemas.microsoft.com/office/drawing/2014/main" id="{8C5C9BB3-929A-A916-9C33-1064ED379C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9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9" name="Line 41">
                <a:extLst>
                  <a:ext uri="{FF2B5EF4-FFF2-40B4-BE49-F238E27FC236}">
                    <a16:creationId xmlns:a16="http://schemas.microsoft.com/office/drawing/2014/main" id="{369549A2-2E84-2D5C-E2FE-2B1137E791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42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0" name="Line 42">
                <a:extLst>
                  <a:ext uri="{FF2B5EF4-FFF2-40B4-BE49-F238E27FC236}">
                    <a16:creationId xmlns:a16="http://schemas.microsoft.com/office/drawing/2014/main" id="{02CA8B34-2FAA-1FD3-7F02-893ADCC431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42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1" name="Line 43">
                <a:extLst>
                  <a:ext uri="{FF2B5EF4-FFF2-40B4-BE49-F238E27FC236}">
                    <a16:creationId xmlns:a16="http://schemas.microsoft.com/office/drawing/2014/main" id="{5BFC6F07-E3B4-6A4D-CA1A-4AB1A62EE4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54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" name="Line 44">
                <a:extLst>
                  <a:ext uri="{FF2B5EF4-FFF2-40B4-BE49-F238E27FC236}">
                    <a16:creationId xmlns:a16="http://schemas.microsoft.com/office/drawing/2014/main" id="{ADEACFFC-EDBE-B8F5-A4DC-43AF9B416C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4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" name="Line 45">
                <a:extLst>
                  <a:ext uri="{FF2B5EF4-FFF2-40B4-BE49-F238E27FC236}">
                    <a16:creationId xmlns:a16="http://schemas.microsoft.com/office/drawing/2014/main" id="{7DC954A8-12C6-6068-79A6-4B6E127D87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67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4" name="Line 46">
                <a:extLst>
                  <a:ext uri="{FF2B5EF4-FFF2-40B4-BE49-F238E27FC236}">
                    <a16:creationId xmlns:a16="http://schemas.microsoft.com/office/drawing/2014/main" id="{D81740E1-A04F-584E-804C-ECEDA56BC1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7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5" name="Line 47">
                <a:extLst>
                  <a:ext uri="{FF2B5EF4-FFF2-40B4-BE49-F238E27FC236}">
                    <a16:creationId xmlns:a16="http://schemas.microsoft.com/office/drawing/2014/main" id="{C4AC11AF-B64F-D853-28E6-BE0D659080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79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6" name="Line 48">
                <a:extLst>
                  <a:ext uri="{FF2B5EF4-FFF2-40B4-BE49-F238E27FC236}">
                    <a16:creationId xmlns:a16="http://schemas.microsoft.com/office/drawing/2014/main" id="{42ECB8CF-26B2-6DEA-09DE-1FE546867B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9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7" name="Line 49">
                <a:extLst>
                  <a:ext uri="{FF2B5EF4-FFF2-40B4-BE49-F238E27FC236}">
                    <a16:creationId xmlns:a16="http://schemas.microsoft.com/office/drawing/2014/main" id="{6456CE1A-96F4-9737-6BA5-9C1EFA0702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00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8" name="Line 50">
                <a:extLst>
                  <a:ext uri="{FF2B5EF4-FFF2-40B4-BE49-F238E27FC236}">
                    <a16:creationId xmlns:a16="http://schemas.microsoft.com/office/drawing/2014/main" id="{BD23C065-C9C0-B4C8-56AD-FE47FE44D8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0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9" name="Line 51">
                <a:extLst>
                  <a:ext uri="{FF2B5EF4-FFF2-40B4-BE49-F238E27FC236}">
                    <a16:creationId xmlns:a16="http://schemas.microsoft.com/office/drawing/2014/main" id="{AA04B1DA-D373-EB2B-323F-00AC01A1A7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12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0" name="Line 52">
                <a:extLst>
                  <a:ext uri="{FF2B5EF4-FFF2-40B4-BE49-F238E27FC236}">
                    <a16:creationId xmlns:a16="http://schemas.microsoft.com/office/drawing/2014/main" id="{0BDE7261-088B-C89C-E3E1-5A567E79F7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12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1" name="Line 53">
                <a:extLst>
                  <a:ext uri="{FF2B5EF4-FFF2-40B4-BE49-F238E27FC236}">
                    <a16:creationId xmlns:a16="http://schemas.microsoft.com/office/drawing/2014/main" id="{53809CAB-3B2E-5B43-F299-798253CC9F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25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2" name="Line 54">
                <a:extLst>
                  <a:ext uri="{FF2B5EF4-FFF2-40B4-BE49-F238E27FC236}">
                    <a16:creationId xmlns:a16="http://schemas.microsoft.com/office/drawing/2014/main" id="{5DC45177-744F-2A62-0BE5-1C3415C8B2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25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3" name="Line 55">
                <a:extLst>
                  <a:ext uri="{FF2B5EF4-FFF2-40B4-BE49-F238E27FC236}">
                    <a16:creationId xmlns:a16="http://schemas.microsoft.com/office/drawing/2014/main" id="{B59200B9-777B-A83E-9665-577654C506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37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4" name="Line 56">
                <a:extLst>
                  <a:ext uri="{FF2B5EF4-FFF2-40B4-BE49-F238E27FC236}">
                    <a16:creationId xmlns:a16="http://schemas.microsoft.com/office/drawing/2014/main" id="{6818CD80-9586-B964-4625-EDC7B9D94C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37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5" name="Line 57">
                <a:extLst>
                  <a:ext uri="{FF2B5EF4-FFF2-40B4-BE49-F238E27FC236}">
                    <a16:creationId xmlns:a16="http://schemas.microsoft.com/office/drawing/2014/main" id="{BFD4D73D-0D46-6C07-4F78-7620F8841A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58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6" name="Line 58">
                <a:extLst>
                  <a:ext uri="{FF2B5EF4-FFF2-40B4-BE49-F238E27FC236}">
                    <a16:creationId xmlns:a16="http://schemas.microsoft.com/office/drawing/2014/main" id="{515406EA-DB16-E5D0-4E19-BA5EADFEAA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58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7" name="Line 59">
                <a:extLst>
                  <a:ext uri="{FF2B5EF4-FFF2-40B4-BE49-F238E27FC236}">
                    <a16:creationId xmlns:a16="http://schemas.microsoft.com/office/drawing/2014/main" id="{9C66760A-F293-FF64-1B29-192FA984FA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70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8" name="Line 60">
                <a:extLst>
                  <a:ext uri="{FF2B5EF4-FFF2-40B4-BE49-F238E27FC236}">
                    <a16:creationId xmlns:a16="http://schemas.microsoft.com/office/drawing/2014/main" id="{A57D386F-8D3F-3066-DBD5-EA94DDBB34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70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9" name="Line 61">
                <a:extLst>
                  <a:ext uri="{FF2B5EF4-FFF2-40B4-BE49-F238E27FC236}">
                    <a16:creationId xmlns:a16="http://schemas.microsoft.com/office/drawing/2014/main" id="{BF01489D-4A7F-F1F9-7B3A-5952EE13B8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1209"/>
                <a:ext cx="302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0" name="Line 62">
                <a:extLst>
                  <a:ext uri="{FF2B5EF4-FFF2-40B4-BE49-F238E27FC236}">
                    <a16:creationId xmlns:a16="http://schemas.microsoft.com/office/drawing/2014/main" id="{D5A1080D-283F-49A5-C91C-BB4B8AC832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1209"/>
                <a:ext cx="302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1" name="Line 63">
                <a:extLst>
                  <a:ext uri="{FF2B5EF4-FFF2-40B4-BE49-F238E27FC236}">
                    <a16:creationId xmlns:a16="http://schemas.microsoft.com/office/drawing/2014/main" id="{9180F771-5AE5-C53F-3F1C-F4B75CB496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0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2" name="Line 64">
                <a:extLst>
                  <a:ext uri="{FF2B5EF4-FFF2-40B4-BE49-F238E27FC236}">
                    <a16:creationId xmlns:a16="http://schemas.microsoft.com/office/drawing/2014/main" id="{BCF8C957-ACCA-760E-5D5D-2269F6D95A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10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3" name="Line 65">
                <a:extLst>
                  <a:ext uri="{FF2B5EF4-FFF2-40B4-BE49-F238E27FC236}">
                    <a16:creationId xmlns:a16="http://schemas.microsoft.com/office/drawing/2014/main" id="{F6E99C12-5F70-9281-438E-1457587A45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2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4" name="Line 66">
                <a:extLst>
                  <a:ext uri="{FF2B5EF4-FFF2-40B4-BE49-F238E27FC236}">
                    <a16:creationId xmlns:a16="http://schemas.microsoft.com/office/drawing/2014/main" id="{D306A838-53D9-28B8-4271-34DDE43D7D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22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5" name="Line 67">
                <a:extLst>
                  <a:ext uri="{FF2B5EF4-FFF2-40B4-BE49-F238E27FC236}">
                    <a16:creationId xmlns:a16="http://schemas.microsoft.com/office/drawing/2014/main" id="{DF3807F1-7E33-2191-9F81-0BF3FBC374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3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6" name="Line 68">
                <a:extLst>
                  <a:ext uri="{FF2B5EF4-FFF2-40B4-BE49-F238E27FC236}">
                    <a16:creationId xmlns:a16="http://schemas.microsoft.com/office/drawing/2014/main" id="{E15A1589-5A9C-0151-D268-8FC782F294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43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7" name="Line 69">
                <a:extLst>
                  <a:ext uri="{FF2B5EF4-FFF2-40B4-BE49-F238E27FC236}">
                    <a16:creationId xmlns:a16="http://schemas.microsoft.com/office/drawing/2014/main" id="{14BDCFD7-9EAD-2D73-52AF-57ED9A7A3F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55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8" name="Line 70">
                <a:extLst>
                  <a:ext uri="{FF2B5EF4-FFF2-40B4-BE49-F238E27FC236}">
                    <a16:creationId xmlns:a16="http://schemas.microsoft.com/office/drawing/2014/main" id="{07791280-A786-8D75-B09F-673DF9B0A2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55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" name="Line 71">
                <a:extLst>
                  <a:ext uri="{FF2B5EF4-FFF2-40B4-BE49-F238E27FC236}">
                    <a16:creationId xmlns:a16="http://schemas.microsoft.com/office/drawing/2014/main" id="{6EB59534-982B-1DF2-EFAA-32EA2C3DD1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68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" name="Line 72">
                <a:extLst>
                  <a:ext uri="{FF2B5EF4-FFF2-40B4-BE49-F238E27FC236}">
                    <a16:creationId xmlns:a16="http://schemas.microsoft.com/office/drawing/2014/main" id="{C80B1285-EA3A-F496-FC85-CF675DE76A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68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1" name="Line 73">
                <a:extLst>
                  <a:ext uri="{FF2B5EF4-FFF2-40B4-BE49-F238E27FC236}">
                    <a16:creationId xmlns:a16="http://schemas.microsoft.com/office/drawing/2014/main" id="{24595BF2-DCA7-34C3-83E0-A9CCCAFF5E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0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2" name="Line 74">
                <a:extLst>
                  <a:ext uri="{FF2B5EF4-FFF2-40B4-BE49-F238E27FC236}">
                    <a16:creationId xmlns:a16="http://schemas.microsoft.com/office/drawing/2014/main" id="{03490971-4DE9-523F-6398-E2CF5251BF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80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3" name="Line 75">
                <a:extLst>
                  <a:ext uri="{FF2B5EF4-FFF2-40B4-BE49-F238E27FC236}">
                    <a16:creationId xmlns:a16="http://schemas.microsoft.com/office/drawing/2014/main" id="{56E22F29-A399-74B1-0018-D5D933987D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1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4" name="Line 76">
                <a:extLst>
                  <a:ext uri="{FF2B5EF4-FFF2-40B4-BE49-F238E27FC236}">
                    <a16:creationId xmlns:a16="http://schemas.microsoft.com/office/drawing/2014/main" id="{328C8893-4345-8E02-2A37-F3819CAC56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01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5" name="Line 77">
                <a:extLst>
                  <a:ext uri="{FF2B5EF4-FFF2-40B4-BE49-F238E27FC236}">
                    <a16:creationId xmlns:a16="http://schemas.microsoft.com/office/drawing/2014/main" id="{B411DA7D-C98A-8960-2CDD-E1BE27FEF4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3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6" name="Line 78">
                <a:extLst>
                  <a:ext uri="{FF2B5EF4-FFF2-40B4-BE49-F238E27FC236}">
                    <a16:creationId xmlns:a16="http://schemas.microsoft.com/office/drawing/2014/main" id="{3170B034-70DE-9D16-0060-B8C59B6916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13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7" name="Line 79">
                <a:extLst>
                  <a:ext uri="{FF2B5EF4-FFF2-40B4-BE49-F238E27FC236}">
                    <a16:creationId xmlns:a16="http://schemas.microsoft.com/office/drawing/2014/main" id="{B3DA3BE6-A8A4-E99B-B3D7-462F849D0E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26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8" name="Line 80">
                <a:extLst>
                  <a:ext uri="{FF2B5EF4-FFF2-40B4-BE49-F238E27FC236}">
                    <a16:creationId xmlns:a16="http://schemas.microsoft.com/office/drawing/2014/main" id="{0C7096FC-D49A-3354-5825-537656F87C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26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9" name="Line 81">
                <a:extLst>
                  <a:ext uri="{FF2B5EF4-FFF2-40B4-BE49-F238E27FC236}">
                    <a16:creationId xmlns:a16="http://schemas.microsoft.com/office/drawing/2014/main" id="{41DB3E5D-BAB2-A9E2-BB48-255CC7FD4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8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" name="Line 82">
                <a:extLst>
                  <a:ext uri="{FF2B5EF4-FFF2-40B4-BE49-F238E27FC236}">
                    <a16:creationId xmlns:a16="http://schemas.microsoft.com/office/drawing/2014/main" id="{6F1404B8-8795-0A82-9AFE-21C689779F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38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" name="Line 83">
                <a:extLst>
                  <a:ext uri="{FF2B5EF4-FFF2-40B4-BE49-F238E27FC236}">
                    <a16:creationId xmlns:a16="http://schemas.microsoft.com/office/drawing/2014/main" id="{02A6B386-56DD-71F0-0714-436B4F126C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1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2" name="Line 84">
                <a:extLst>
                  <a:ext uri="{FF2B5EF4-FFF2-40B4-BE49-F238E27FC236}">
                    <a16:creationId xmlns:a16="http://schemas.microsoft.com/office/drawing/2014/main" id="{2BD12658-72DB-7CE9-010E-90AA631D0C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51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3" name="Line 85">
                <a:extLst>
                  <a:ext uri="{FF2B5EF4-FFF2-40B4-BE49-F238E27FC236}">
                    <a16:creationId xmlns:a16="http://schemas.microsoft.com/office/drawing/2014/main" id="{F7F5081F-6372-F36C-A63A-FAE9C911CF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1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4" name="Line 86">
                <a:extLst>
                  <a:ext uri="{FF2B5EF4-FFF2-40B4-BE49-F238E27FC236}">
                    <a16:creationId xmlns:a16="http://schemas.microsoft.com/office/drawing/2014/main" id="{386BAEA7-378C-7A4B-907F-786D2020B6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71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5" name="Line 87">
                <a:extLst>
                  <a:ext uri="{FF2B5EF4-FFF2-40B4-BE49-F238E27FC236}">
                    <a16:creationId xmlns:a16="http://schemas.microsoft.com/office/drawing/2014/main" id="{3FE1D06F-DC8F-40B6-EDCB-4E1D307290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4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6" name="Line 88">
                <a:extLst>
                  <a:ext uri="{FF2B5EF4-FFF2-40B4-BE49-F238E27FC236}">
                    <a16:creationId xmlns:a16="http://schemas.microsoft.com/office/drawing/2014/main" id="{36B77EAD-87D7-A240-5129-C971FC3048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84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7" name="Line 89">
                <a:extLst>
                  <a:ext uri="{FF2B5EF4-FFF2-40B4-BE49-F238E27FC236}">
                    <a16:creationId xmlns:a16="http://schemas.microsoft.com/office/drawing/2014/main" id="{A0B79D8C-53DA-EEA9-871B-8C1D04CEB8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96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8" name="Line 90">
                <a:extLst>
                  <a:ext uri="{FF2B5EF4-FFF2-40B4-BE49-F238E27FC236}">
                    <a16:creationId xmlns:a16="http://schemas.microsoft.com/office/drawing/2014/main" id="{1406C616-DB83-7638-D56D-0D2FC8436F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96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" name="Line 91">
                <a:extLst>
                  <a:ext uri="{FF2B5EF4-FFF2-40B4-BE49-F238E27FC236}">
                    <a16:creationId xmlns:a16="http://schemas.microsoft.com/office/drawing/2014/main" id="{9AE8869C-5264-23B4-DAE9-BD58B89230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9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0" name="Line 92">
                <a:extLst>
                  <a:ext uri="{FF2B5EF4-FFF2-40B4-BE49-F238E27FC236}">
                    <a16:creationId xmlns:a16="http://schemas.microsoft.com/office/drawing/2014/main" id="{0109ACD4-56B0-46E3-F0EA-DCF9141E4A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09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1" name="Line 93">
                <a:extLst>
                  <a:ext uri="{FF2B5EF4-FFF2-40B4-BE49-F238E27FC236}">
                    <a16:creationId xmlns:a16="http://schemas.microsoft.com/office/drawing/2014/main" id="{D9C76132-F0BE-E27B-FE1C-80A78DB98E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9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2" name="Line 94">
                <a:extLst>
                  <a:ext uri="{FF2B5EF4-FFF2-40B4-BE49-F238E27FC236}">
                    <a16:creationId xmlns:a16="http://schemas.microsoft.com/office/drawing/2014/main" id="{E2B62E26-72C0-8299-8394-7D8BDC53FE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29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3" name="Line 95">
                <a:extLst>
                  <a:ext uri="{FF2B5EF4-FFF2-40B4-BE49-F238E27FC236}">
                    <a16:creationId xmlns:a16="http://schemas.microsoft.com/office/drawing/2014/main" id="{E1BA6A92-13CA-24EA-AB30-3C5948066C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42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4" name="Line 96">
                <a:extLst>
                  <a:ext uri="{FF2B5EF4-FFF2-40B4-BE49-F238E27FC236}">
                    <a16:creationId xmlns:a16="http://schemas.microsoft.com/office/drawing/2014/main" id="{72C4B6C1-6589-19BA-9847-AB84A4E9B7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42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5" name="Line 97">
                <a:extLst>
                  <a:ext uri="{FF2B5EF4-FFF2-40B4-BE49-F238E27FC236}">
                    <a16:creationId xmlns:a16="http://schemas.microsoft.com/office/drawing/2014/main" id="{3EC09517-6DAF-722B-7FC2-026EC9A150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4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6" name="Line 98">
                <a:extLst>
                  <a:ext uri="{FF2B5EF4-FFF2-40B4-BE49-F238E27FC236}">
                    <a16:creationId xmlns:a16="http://schemas.microsoft.com/office/drawing/2014/main" id="{25973F6E-5F26-ABC5-34F2-D564290DA8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54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7" name="Line 99">
                <a:extLst>
                  <a:ext uri="{FF2B5EF4-FFF2-40B4-BE49-F238E27FC236}">
                    <a16:creationId xmlns:a16="http://schemas.microsoft.com/office/drawing/2014/main" id="{B4582B18-4518-DB62-F5ED-85FA8A3E77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7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8" name="Line 100">
                <a:extLst>
                  <a:ext uri="{FF2B5EF4-FFF2-40B4-BE49-F238E27FC236}">
                    <a16:creationId xmlns:a16="http://schemas.microsoft.com/office/drawing/2014/main" id="{97D436F3-097E-0D7A-C2F8-C4B09F6238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67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9" name="Line 101">
                <a:extLst>
                  <a:ext uri="{FF2B5EF4-FFF2-40B4-BE49-F238E27FC236}">
                    <a16:creationId xmlns:a16="http://schemas.microsoft.com/office/drawing/2014/main" id="{09B91EB6-6041-FD8F-D908-5017B8F79D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9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0" name="Line 102">
                <a:extLst>
                  <a:ext uri="{FF2B5EF4-FFF2-40B4-BE49-F238E27FC236}">
                    <a16:creationId xmlns:a16="http://schemas.microsoft.com/office/drawing/2014/main" id="{B8101186-2854-823F-7F79-0D19211E5E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79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1" name="Line 103">
                <a:extLst>
                  <a:ext uri="{FF2B5EF4-FFF2-40B4-BE49-F238E27FC236}">
                    <a16:creationId xmlns:a16="http://schemas.microsoft.com/office/drawing/2014/main" id="{CAD5B8D1-BF27-F1B2-C113-017E73A186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0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2" name="Line 104">
                <a:extLst>
                  <a:ext uri="{FF2B5EF4-FFF2-40B4-BE49-F238E27FC236}">
                    <a16:creationId xmlns:a16="http://schemas.microsoft.com/office/drawing/2014/main" id="{A272A2B4-4DF0-9E04-AC73-CF9E1FE324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00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3" name="Line 105">
                <a:extLst>
                  <a:ext uri="{FF2B5EF4-FFF2-40B4-BE49-F238E27FC236}">
                    <a16:creationId xmlns:a16="http://schemas.microsoft.com/office/drawing/2014/main" id="{5AB815E8-81E3-77C0-0CA2-03D6073BCD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12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4" name="Line 106">
                <a:extLst>
                  <a:ext uri="{FF2B5EF4-FFF2-40B4-BE49-F238E27FC236}">
                    <a16:creationId xmlns:a16="http://schemas.microsoft.com/office/drawing/2014/main" id="{180D0FD9-A581-D18B-7370-1BAFA11E6A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12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" name="Line 107">
                <a:extLst>
                  <a:ext uri="{FF2B5EF4-FFF2-40B4-BE49-F238E27FC236}">
                    <a16:creationId xmlns:a16="http://schemas.microsoft.com/office/drawing/2014/main" id="{AF3CCBA1-FE96-67CC-599D-13DC8C85A1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25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" name="Line 108">
                <a:extLst>
                  <a:ext uri="{FF2B5EF4-FFF2-40B4-BE49-F238E27FC236}">
                    <a16:creationId xmlns:a16="http://schemas.microsoft.com/office/drawing/2014/main" id="{46C0F85D-77A9-F478-B897-A93402E3DC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25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" name="Line 109">
                <a:extLst>
                  <a:ext uri="{FF2B5EF4-FFF2-40B4-BE49-F238E27FC236}">
                    <a16:creationId xmlns:a16="http://schemas.microsoft.com/office/drawing/2014/main" id="{535B66B9-14E4-C768-F7ED-CE8601CCD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37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" name="Line 110">
                <a:extLst>
                  <a:ext uri="{FF2B5EF4-FFF2-40B4-BE49-F238E27FC236}">
                    <a16:creationId xmlns:a16="http://schemas.microsoft.com/office/drawing/2014/main" id="{1F3EF478-D294-E89B-9D1A-DAC5853AEE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37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" name="Line 111">
                <a:extLst>
                  <a:ext uri="{FF2B5EF4-FFF2-40B4-BE49-F238E27FC236}">
                    <a16:creationId xmlns:a16="http://schemas.microsoft.com/office/drawing/2014/main" id="{D8B2D9C9-B5C6-9028-3E31-893CA1BFC8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58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" name="Line 112">
                <a:extLst>
                  <a:ext uri="{FF2B5EF4-FFF2-40B4-BE49-F238E27FC236}">
                    <a16:creationId xmlns:a16="http://schemas.microsoft.com/office/drawing/2014/main" id="{79942F7A-C199-92E9-5D2E-6B8D8F0E2E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58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" name="Line 113">
                <a:extLst>
                  <a:ext uri="{FF2B5EF4-FFF2-40B4-BE49-F238E27FC236}">
                    <a16:creationId xmlns:a16="http://schemas.microsoft.com/office/drawing/2014/main" id="{82B836D7-7859-D5DF-E8D6-4E462A94B2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70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" name="Line 114">
                <a:extLst>
                  <a:ext uri="{FF2B5EF4-FFF2-40B4-BE49-F238E27FC236}">
                    <a16:creationId xmlns:a16="http://schemas.microsoft.com/office/drawing/2014/main" id="{E5C9AFEA-EFB9-87EA-2766-A4223F12D6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70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" name="Line 115">
                <a:extLst>
                  <a:ext uri="{FF2B5EF4-FFF2-40B4-BE49-F238E27FC236}">
                    <a16:creationId xmlns:a16="http://schemas.microsoft.com/office/drawing/2014/main" id="{5CDC14DA-92AD-86F1-0136-B728651DB8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30" y="1209"/>
                <a:ext cx="0" cy="19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" name="Line 116">
                <a:extLst>
                  <a:ext uri="{FF2B5EF4-FFF2-40B4-BE49-F238E27FC236}">
                    <a16:creationId xmlns:a16="http://schemas.microsoft.com/office/drawing/2014/main" id="{400651BA-DE80-37F1-1173-C74B44C314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1209"/>
                <a:ext cx="0" cy="19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" name="Line 117">
                <a:extLst>
                  <a:ext uri="{FF2B5EF4-FFF2-40B4-BE49-F238E27FC236}">
                    <a16:creationId xmlns:a16="http://schemas.microsoft.com/office/drawing/2014/main" id="{0E14AC76-123D-AECF-A915-CE148AB2E7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3052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6" name="Line 118">
                <a:extLst>
                  <a:ext uri="{FF2B5EF4-FFF2-40B4-BE49-F238E27FC236}">
                    <a16:creationId xmlns:a16="http://schemas.microsoft.com/office/drawing/2014/main" id="{DC38146B-D112-6F3B-BCAD-E1339CCD9C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3052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7" name="Line 119">
                <a:extLst>
                  <a:ext uri="{FF2B5EF4-FFF2-40B4-BE49-F238E27FC236}">
                    <a16:creationId xmlns:a16="http://schemas.microsoft.com/office/drawing/2014/main" id="{BC682926-F953-8B98-D09F-65AB315509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2964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" name="Line 120">
                <a:extLst>
                  <a:ext uri="{FF2B5EF4-FFF2-40B4-BE49-F238E27FC236}">
                    <a16:creationId xmlns:a16="http://schemas.microsoft.com/office/drawing/2014/main" id="{15B2DCB2-54A7-13D3-3182-43307890B8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2964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9" name="Line 121">
                <a:extLst>
                  <a:ext uri="{FF2B5EF4-FFF2-40B4-BE49-F238E27FC236}">
                    <a16:creationId xmlns:a16="http://schemas.microsoft.com/office/drawing/2014/main" id="{67BEB2FE-C630-7E46-A9E7-4D0ECFD89E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2875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0" name="Line 122">
                <a:extLst>
                  <a:ext uri="{FF2B5EF4-FFF2-40B4-BE49-F238E27FC236}">
                    <a16:creationId xmlns:a16="http://schemas.microsoft.com/office/drawing/2014/main" id="{5705A731-4952-254F-610E-7E3A93B0E3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2875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1" name="Line 123">
                <a:extLst>
                  <a:ext uri="{FF2B5EF4-FFF2-40B4-BE49-F238E27FC236}">
                    <a16:creationId xmlns:a16="http://schemas.microsoft.com/office/drawing/2014/main" id="{EE86D8BC-2845-067D-FF87-D0F5DD04E2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2787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2" name="Line 124">
                <a:extLst>
                  <a:ext uri="{FF2B5EF4-FFF2-40B4-BE49-F238E27FC236}">
                    <a16:creationId xmlns:a16="http://schemas.microsoft.com/office/drawing/2014/main" id="{C3F42E6C-D072-B57F-BCE6-8E28801B94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2787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3" name="Line 125">
                <a:extLst>
                  <a:ext uri="{FF2B5EF4-FFF2-40B4-BE49-F238E27FC236}">
                    <a16:creationId xmlns:a16="http://schemas.microsoft.com/office/drawing/2014/main" id="{BE13296D-52E0-EB42-FD31-ABFED7D77A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2698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4" name="Line 126">
                <a:extLst>
                  <a:ext uri="{FF2B5EF4-FFF2-40B4-BE49-F238E27FC236}">
                    <a16:creationId xmlns:a16="http://schemas.microsoft.com/office/drawing/2014/main" id="{85FA6E0C-829F-D6B1-8ABD-A1E065F405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2698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5" name="Line 127">
                <a:extLst>
                  <a:ext uri="{FF2B5EF4-FFF2-40B4-BE49-F238E27FC236}">
                    <a16:creationId xmlns:a16="http://schemas.microsoft.com/office/drawing/2014/main" id="{55946E1F-C090-1522-1266-219A563338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2610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6" name="Line 128">
                <a:extLst>
                  <a:ext uri="{FF2B5EF4-FFF2-40B4-BE49-F238E27FC236}">
                    <a16:creationId xmlns:a16="http://schemas.microsoft.com/office/drawing/2014/main" id="{CE78130D-4C73-B50B-C6E1-54F1068A63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2610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7" name="Line 129">
                <a:extLst>
                  <a:ext uri="{FF2B5EF4-FFF2-40B4-BE49-F238E27FC236}">
                    <a16:creationId xmlns:a16="http://schemas.microsoft.com/office/drawing/2014/main" id="{03AE4E49-AA5B-7E80-740E-A74127881B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2513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8" name="Line 130">
                <a:extLst>
                  <a:ext uri="{FF2B5EF4-FFF2-40B4-BE49-F238E27FC236}">
                    <a16:creationId xmlns:a16="http://schemas.microsoft.com/office/drawing/2014/main" id="{7E660D34-73FC-D584-D9FB-D8A609C803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2513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9" name="Line 131">
                <a:extLst>
                  <a:ext uri="{FF2B5EF4-FFF2-40B4-BE49-F238E27FC236}">
                    <a16:creationId xmlns:a16="http://schemas.microsoft.com/office/drawing/2014/main" id="{93648F34-1F66-6929-F488-D7C0D9DD98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2425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0" name="Line 132">
                <a:extLst>
                  <a:ext uri="{FF2B5EF4-FFF2-40B4-BE49-F238E27FC236}">
                    <a16:creationId xmlns:a16="http://schemas.microsoft.com/office/drawing/2014/main" id="{04F5D88A-BAAE-9514-90B1-5CB892BAB9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2425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1" name="Line 133">
                <a:extLst>
                  <a:ext uri="{FF2B5EF4-FFF2-40B4-BE49-F238E27FC236}">
                    <a16:creationId xmlns:a16="http://schemas.microsoft.com/office/drawing/2014/main" id="{3EDB987E-EF1C-9AEE-AE8D-ACA80C9959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2336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2" name="Line 134">
                <a:extLst>
                  <a:ext uri="{FF2B5EF4-FFF2-40B4-BE49-F238E27FC236}">
                    <a16:creationId xmlns:a16="http://schemas.microsoft.com/office/drawing/2014/main" id="{69C8D55D-FA98-3582-4D63-853B79468A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2336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3" name="Line 135">
                <a:extLst>
                  <a:ext uri="{FF2B5EF4-FFF2-40B4-BE49-F238E27FC236}">
                    <a16:creationId xmlns:a16="http://schemas.microsoft.com/office/drawing/2014/main" id="{5AEBA91E-255C-80BF-75B0-970B354EDC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2247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4" name="Line 136">
                <a:extLst>
                  <a:ext uri="{FF2B5EF4-FFF2-40B4-BE49-F238E27FC236}">
                    <a16:creationId xmlns:a16="http://schemas.microsoft.com/office/drawing/2014/main" id="{0BCCCEAE-B09F-039E-61A4-5452BCE77F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2247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5" name="Line 137">
                <a:extLst>
                  <a:ext uri="{FF2B5EF4-FFF2-40B4-BE49-F238E27FC236}">
                    <a16:creationId xmlns:a16="http://schemas.microsoft.com/office/drawing/2014/main" id="{2AB7796E-0F64-051A-37BC-6CD349ACAA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2159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6" name="Line 138">
                <a:extLst>
                  <a:ext uri="{FF2B5EF4-FFF2-40B4-BE49-F238E27FC236}">
                    <a16:creationId xmlns:a16="http://schemas.microsoft.com/office/drawing/2014/main" id="{2A15DA9F-37BA-D364-AE4B-870DD9625D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2159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7" name="Line 139">
                <a:extLst>
                  <a:ext uri="{FF2B5EF4-FFF2-40B4-BE49-F238E27FC236}">
                    <a16:creationId xmlns:a16="http://schemas.microsoft.com/office/drawing/2014/main" id="{7C420B66-21E1-D4D0-3728-37EB1CEC56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2070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8" name="Line 140">
                <a:extLst>
                  <a:ext uri="{FF2B5EF4-FFF2-40B4-BE49-F238E27FC236}">
                    <a16:creationId xmlns:a16="http://schemas.microsoft.com/office/drawing/2014/main" id="{C8CA037F-7A71-DE2E-FF43-4C00FE642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2070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9" name="Line 141">
                <a:extLst>
                  <a:ext uri="{FF2B5EF4-FFF2-40B4-BE49-F238E27FC236}">
                    <a16:creationId xmlns:a16="http://schemas.microsoft.com/office/drawing/2014/main" id="{DDDDBAE4-E105-B8EE-6EE9-60D4961678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1982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0" name="Line 142">
                <a:extLst>
                  <a:ext uri="{FF2B5EF4-FFF2-40B4-BE49-F238E27FC236}">
                    <a16:creationId xmlns:a16="http://schemas.microsoft.com/office/drawing/2014/main" id="{B1D8AEF2-611B-7999-12AC-2368044C0C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1982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1" name="Line 143">
                <a:extLst>
                  <a:ext uri="{FF2B5EF4-FFF2-40B4-BE49-F238E27FC236}">
                    <a16:creationId xmlns:a16="http://schemas.microsoft.com/office/drawing/2014/main" id="{02E9AF5E-C075-B342-3372-7D361959E4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1893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2" name="Line 144">
                <a:extLst>
                  <a:ext uri="{FF2B5EF4-FFF2-40B4-BE49-F238E27FC236}">
                    <a16:creationId xmlns:a16="http://schemas.microsoft.com/office/drawing/2014/main" id="{6504D909-F236-2423-1315-6D4EBC1B82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1893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3" name="Line 145">
                <a:extLst>
                  <a:ext uri="{FF2B5EF4-FFF2-40B4-BE49-F238E27FC236}">
                    <a16:creationId xmlns:a16="http://schemas.microsoft.com/office/drawing/2014/main" id="{D840D398-66B1-458F-01B6-CC5ACC80C9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1805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4" name="Line 146">
                <a:extLst>
                  <a:ext uri="{FF2B5EF4-FFF2-40B4-BE49-F238E27FC236}">
                    <a16:creationId xmlns:a16="http://schemas.microsoft.com/office/drawing/2014/main" id="{355ED35C-E4A0-BFC1-C010-7AADD21113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1805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5" name="Line 147">
                <a:extLst>
                  <a:ext uri="{FF2B5EF4-FFF2-40B4-BE49-F238E27FC236}">
                    <a16:creationId xmlns:a16="http://schemas.microsoft.com/office/drawing/2014/main" id="{7B2B9C55-8BC0-73F8-E443-BBA1C77694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1708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6" name="Line 148">
                <a:extLst>
                  <a:ext uri="{FF2B5EF4-FFF2-40B4-BE49-F238E27FC236}">
                    <a16:creationId xmlns:a16="http://schemas.microsoft.com/office/drawing/2014/main" id="{AF972006-CAED-7545-7C6F-3A8BAA03CA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1708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7" name="Line 149">
                <a:extLst>
                  <a:ext uri="{FF2B5EF4-FFF2-40B4-BE49-F238E27FC236}">
                    <a16:creationId xmlns:a16="http://schemas.microsoft.com/office/drawing/2014/main" id="{73B72E04-CA85-44D9-C83C-1BC98560F6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1620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8" name="Line 150">
                <a:extLst>
                  <a:ext uri="{FF2B5EF4-FFF2-40B4-BE49-F238E27FC236}">
                    <a16:creationId xmlns:a16="http://schemas.microsoft.com/office/drawing/2014/main" id="{584B64DD-7716-8BA1-C4F6-E35655B85C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1620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9" name="Line 151">
                <a:extLst>
                  <a:ext uri="{FF2B5EF4-FFF2-40B4-BE49-F238E27FC236}">
                    <a16:creationId xmlns:a16="http://schemas.microsoft.com/office/drawing/2014/main" id="{8058B953-CC2A-2FEE-8906-25CA2D3BBE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1531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0" name="Line 152">
                <a:extLst>
                  <a:ext uri="{FF2B5EF4-FFF2-40B4-BE49-F238E27FC236}">
                    <a16:creationId xmlns:a16="http://schemas.microsoft.com/office/drawing/2014/main" id="{A9455F9D-5C96-5845-F5FC-663B6B7F15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1531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1" name="Line 153">
                <a:extLst>
                  <a:ext uri="{FF2B5EF4-FFF2-40B4-BE49-F238E27FC236}">
                    <a16:creationId xmlns:a16="http://schemas.microsoft.com/office/drawing/2014/main" id="{793F4D50-F63F-E395-9F33-490F497C81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1443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2" name="Line 154">
                <a:extLst>
                  <a:ext uri="{FF2B5EF4-FFF2-40B4-BE49-F238E27FC236}">
                    <a16:creationId xmlns:a16="http://schemas.microsoft.com/office/drawing/2014/main" id="{E3CEA824-CD0B-E021-D3CD-78E2C5C07A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1443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3" name="Line 155">
                <a:extLst>
                  <a:ext uri="{FF2B5EF4-FFF2-40B4-BE49-F238E27FC236}">
                    <a16:creationId xmlns:a16="http://schemas.microsoft.com/office/drawing/2014/main" id="{825B40D4-FBE4-0A2E-F350-A19CAD2E8B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1354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4" name="Line 156">
                <a:extLst>
                  <a:ext uri="{FF2B5EF4-FFF2-40B4-BE49-F238E27FC236}">
                    <a16:creationId xmlns:a16="http://schemas.microsoft.com/office/drawing/2014/main" id="{443274DA-DBEA-FDC2-A842-EEEA696FF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1354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5" name="Line 157">
                <a:extLst>
                  <a:ext uri="{FF2B5EF4-FFF2-40B4-BE49-F238E27FC236}">
                    <a16:creationId xmlns:a16="http://schemas.microsoft.com/office/drawing/2014/main" id="{9A87CC89-4729-1843-F475-54BFC83085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1265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6" name="Line 158">
                <a:extLst>
                  <a:ext uri="{FF2B5EF4-FFF2-40B4-BE49-F238E27FC236}">
                    <a16:creationId xmlns:a16="http://schemas.microsoft.com/office/drawing/2014/main" id="{21D84D67-230C-A878-52B3-3A9D04F5CC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1265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7" name="Line 159">
                <a:extLst>
                  <a:ext uri="{FF2B5EF4-FFF2-40B4-BE49-F238E27FC236}">
                    <a16:creationId xmlns:a16="http://schemas.microsoft.com/office/drawing/2014/main" id="{754E18F1-4156-E297-AC99-1E0F242E53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51" y="1209"/>
                <a:ext cx="0" cy="19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8" name="Line 160">
                <a:extLst>
                  <a:ext uri="{FF2B5EF4-FFF2-40B4-BE49-F238E27FC236}">
                    <a16:creationId xmlns:a16="http://schemas.microsoft.com/office/drawing/2014/main" id="{42C32B90-5B77-F6D5-117C-1E58A0A2F5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1" y="1209"/>
                <a:ext cx="0" cy="19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9" name="Line 161">
                <a:extLst>
                  <a:ext uri="{FF2B5EF4-FFF2-40B4-BE49-F238E27FC236}">
                    <a16:creationId xmlns:a16="http://schemas.microsoft.com/office/drawing/2014/main" id="{0CE51846-0C45-841C-3241-D861BDD850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94" y="3052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0" name="Line 162">
                <a:extLst>
                  <a:ext uri="{FF2B5EF4-FFF2-40B4-BE49-F238E27FC236}">
                    <a16:creationId xmlns:a16="http://schemas.microsoft.com/office/drawing/2014/main" id="{D05D4C69-D35A-2D55-9E9A-AE4D935BD5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94" y="3052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1" name="Line 163">
                <a:extLst>
                  <a:ext uri="{FF2B5EF4-FFF2-40B4-BE49-F238E27FC236}">
                    <a16:creationId xmlns:a16="http://schemas.microsoft.com/office/drawing/2014/main" id="{0CAB9BC6-8FFD-C527-2F31-BC6536C527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27" y="2964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2" name="Line 164">
                <a:extLst>
                  <a:ext uri="{FF2B5EF4-FFF2-40B4-BE49-F238E27FC236}">
                    <a16:creationId xmlns:a16="http://schemas.microsoft.com/office/drawing/2014/main" id="{0AFA73F9-36D9-B401-453B-6154F49142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27" y="2964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3" name="Line 165">
                <a:extLst>
                  <a:ext uri="{FF2B5EF4-FFF2-40B4-BE49-F238E27FC236}">
                    <a16:creationId xmlns:a16="http://schemas.microsoft.com/office/drawing/2014/main" id="{77EE9491-5AD6-40B5-1B8C-889CE01841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27" y="2875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4" name="Line 166">
                <a:extLst>
                  <a:ext uri="{FF2B5EF4-FFF2-40B4-BE49-F238E27FC236}">
                    <a16:creationId xmlns:a16="http://schemas.microsoft.com/office/drawing/2014/main" id="{D41F2719-BA04-04B3-44F1-1DA78503F0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27" y="2875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5" name="Line 167">
                <a:extLst>
                  <a:ext uri="{FF2B5EF4-FFF2-40B4-BE49-F238E27FC236}">
                    <a16:creationId xmlns:a16="http://schemas.microsoft.com/office/drawing/2014/main" id="{B241AAE0-7443-4E0D-2C02-9F3A863DB6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27" y="2787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6" name="Line 168">
                <a:extLst>
                  <a:ext uri="{FF2B5EF4-FFF2-40B4-BE49-F238E27FC236}">
                    <a16:creationId xmlns:a16="http://schemas.microsoft.com/office/drawing/2014/main" id="{33AC2400-F0D1-99C1-B31E-2D1DBC2C4B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27" y="2787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7" name="Line 169">
                <a:extLst>
                  <a:ext uri="{FF2B5EF4-FFF2-40B4-BE49-F238E27FC236}">
                    <a16:creationId xmlns:a16="http://schemas.microsoft.com/office/drawing/2014/main" id="{A0365E8B-E515-3479-3036-E55E55C297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94" y="2698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8" name="Line 170">
                <a:extLst>
                  <a:ext uri="{FF2B5EF4-FFF2-40B4-BE49-F238E27FC236}">
                    <a16:creationId xmlns:a16="http://schemas.microsoft.com/office/drawing/2014/main" id="{B1FF3E50-3DC5-8B99-92A0-ABE92984F0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94" y="2698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9" name="Line 171">
                <a:extLst>
                  <a:ext uri="{FF2B5EF4-FFF2-40B4-BE49-F238E27FC236}">
                    <a16:creationId xmlns:a16="http://schemas.microsoft.com/office/drawing/2014/main" id="{FBBD68DE-DAA2-9607-D2D6-BA04E1EB70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27" y="2610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0" name="Line 172">
                <a:extLst>
                  <a:ext uri="{FF2B5EF4-FFF2-40B4-BE49-F238E27FC236}">
                    <a16:creationId xmlns:a16="http://schemas.microsoft.com/office/drawing/2014/main" id="{91650DC6-6AD9-D715-EEA2-D73E092BEE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27" y="2610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1" name="Line 173">
                <a:extLst>
                  <a:ext uri="{FF2B5EF4-FFF2-40B4-BE49-F238E27FC236}">
                    <a16:creationId xmlns:a16="http://schemas.microsoft.com/office/drawing/2014/main" id="{EBD69290-807C-581E-29FF-7DDC3CD277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27" y="2513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2" name="Line 174">
                <a:extLst>
                  <a:ext uri="{FF2B5EF4-FFF2-40B4-BE49-F238E27FC236}">
                    <a16:creationId xmlns:a16="http://schemas.microsoft.com/office/drawing/2014/main" id="{D112785A-DCD4-D3F7-EF34-2A74E80146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27" y="2513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3" name="Line 175">
                <a:extLst>
                  <a:ext uri="{FF2B5EF4-FFF2-40B4-BE49-F238E27FC236}">
                    <a16:creationId xmlns:a16="http://schemas.microsoft.com/office/drawing/2014/main" id="{B25803FA-055D-B14C-A930-ACDC69FA07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27" y="2425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4" name="Line 176">
                <a:extLst>
                  <a:ext uri="{FF2B5EF4-FFF2-40B4-BE49-F238E27FC236}">
                    <a16:creationId xmlns:a16="http://schemas.microsoft.com/office/drawing/2014/main" id="{0A253349-7887-B316-DB59-09A582D9A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27" y="2425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5" name="Line 177">
                <a:extLst>
                  <a:ext uri="{FF2B5EF4-FFF2-40B4-BE49-F238E27FC236}">
                    <a16:creationId xmlns:a16="http://schemas.microsoft.com/office/drawing/2014/main" id="{81F1D262-D1BA-43D9-F389-FD3DA073EB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94" y="2336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6" name="Line 178">
                <a:extLst>
                  <a:ext uri="{FF2B5EF4-FFF2-40B4-BE49-F238E27FC236}">
                    <a16:creationId xmlns:a16="http://schemas.microsoft.com/office/drawing/2014/main" id="{8175638B-37C4-0EA5-C5E7-691FF918B7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94" y="2336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7" name="Line 179">
                <a:extLst>
                  <a:ext uri="{FF2B5EF4-FFF2-40B4-BE49-F238E27FC236}">
                    <a16:creationId xmlns:a16="http://schemas.microsoft.com/office/drawing/2014/main" id="{2A0E26FF-4005-E778-F9E9-EECD16009C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27" y="2247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8" name="Line 180">
                <a:extLst>
                  <a:ext uri="{FF2B5EF4-FFF2-40B4-BE49-F238E27FC236}">
                    <a16:creationId xmlns:a16="http://schemas.microsoft.com/office/drawing/2014/main" id="{FF9E43DF-427A-710B-85B7-FA72CBD825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27" y="2247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9" name="Line 181">
                <a:extLst>
                  <a:ext uri="{FF2B5EF4-FFF2-40B4-BE49-F238E27FC236}">
                    <a16:creationId xmlns:a16="http://schemas.microsoft.com/office/drawing/2014/main" id="{5E70ACC6-5F4C-7BED-BD75-303ED3B0A8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27" y="2159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0" name="Line 182">
                <a:extLst>
                  <a:ext uri="{FF2B5EF4-FFF2-40B4-BE49-F238E27FC236}">
                    <a16:creationId xmlns:a16="http://schemas.microsoft.com/office/drawing/2014/main" id="{8FA94E52-A817-2E95-206B-5780B40CF3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27" y="2159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1" name="Line 183">
                <a:extLst>
                  <a:ext uri="{FF2B5EF4-FFF2-40B4-BE49-F238E27FC236}">
                    <a16:creationId xmlns:a16="http://schemas.microsoft.com/office/drawing/2014/main" id="{32080112-A988-104B-069B-29FF10C975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27" y="2070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2" name="Line 184">
                <a:extLst>
                  <a:ext uri="{FF2B5EF4-FFF2-40B4-BE49-F238E27FC236}">
                    <a16:creationId xmlns:a16="http://schemas.microsoft.com/office/drawing/2014/main" id="{6530ABB1-BA4F-E5F5-7CD4-0ECDF0C609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27" y="2070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3" name="Line 185">
                <a:extLst>
                  <a:ext uri="{FF2B5EF4-FFF2-40B4-BE49-F238E27FC236}">
                    <a16:creationId xmlns:a16="http://schemas.microsoft.com/office/drawing/2014/main" id="{766F2620-D47C-CC0E-6ADB-E1C919A1D2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94" y="1982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4" name="Line 186">
                <a:extLst>
                  <a:ext uri="{FF2B5EF4-FFF2-40B4-BE49-F238E27FC236}">
                    <a16:creationId xmlns:a16="http://schemas.microsoft.com/office/drawing/2014/main" id="{21D74AB5-49FF-BB67-5C81-3EDD24D10F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94" y="1982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5" name="Line 187">
                <a:extLst>
                  <a:ext uri="{FF2B5EF4-FFF2-40B4-BE49-F238E27FC236}">
                    <a16:creationId xmlns:a16="http://schemas.microsoft.com/office/drawing/2014/main" id="{947EC6C6-645B-49E4-62A9-CECCBDF145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27" y="1893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6" name="Line 188">
                <a:extLst>
                  <a:ext uri="{FF2B5EF4-FFF2-40B4-BE49-F238E27FC236}">
                    <a16:creationId xmlns:a16="http://schemas.microsoft.com/office/drawing/2014/main" id="{50C5CEE9-EA74-41E3-755D-F19942E404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27" y="1893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7" name="Line 189">
                <a:extLst>
                  <a:ext uri="{FF2B5EF4-FFF2-40B4-BE49-F238E27FC236}">
                    <a16:creationId xmlns:a16="http://schemas.microsoft.com/office/drawing/2014/main" id="{9CD17077-27A0-00A3-D5E5-95710A4846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27" y="1805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8" name="Line 190">
                <a:extLst>
                  <a:ext uri="{FF2B5EF4-FFF2-40B4-BE49-F238E27FC236}">
                    <a16:creationId xmlns:a16="http://schemas.microsoft.com/office/drawing/2014/main" id="{29350EFD-9C6F-AE3B-EC3F-6B8FC1ABB2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27" y="1805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9" name="Line 191">
                <a:extLst>
                  <a:ext uri="{FF2B5EF4-FFF2-40B4-BE49-F238E27FC236}">
                    <a16:creationId xmlns:a16="http://schemas.microsoft.com/office/drawing/2014/main" id="{C9905750-7B65-ED1C-C1C2-782A2E2522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27" y="1708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0" name="Line 192">
                <a:extLst>
                  <a:ext uri="{FF2B5EF4-FFF2-40B4-BE49-F238E27FC236}">
                    <a16:creationId xmlns:a16="http://schemas.microsoft.com/office/drawing/2014/main" id="{22FE2C86-9975-759F-7BCF-5F8BC1FFB4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27" y="1708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1" name="Line 193">
                <a:extLst>
                  <a:ext uri="{FF2B5EF4-FFF2-40B4-BE49-F238E27FC236}">
                    <a16:creationId xmlns:a16="http://schemas.microsoft.com/office/drawing/2014/main" id="{508FCF42-6D23-C628-FC48-2DD6BF8FF9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94" y="1620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2" name="Line 194">
                <a:extLst>
                  <a:ext uri="{FF2B5EF4-FFF2-40B4-BE49-F238E27FC236}">
                    <a16:creationId xmlns:a16="http://schemas.microsoft.com/office/drawing/2014/main" id="{DA9466D7-EE4B-1434-7709-8A37ADE323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94" y="1620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3" name="Line 195">
                <a:extLst>
                  <a:ext uri="{FF2B5EF4-FFF2-40B4-BE49-F238E27FC236}">
                    <a16:creationId xmlns:a16="http://schemas.microsoft.com/office/drawing/2014/main" id="{ADF0A265-DF91-8B20-E326-B1FB021048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27" y="1531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4" name="Line 196">
                <a:extLst>
                  <a:ext uri="{FF2B5EF4-FFF2-40B4-BE49-F238E27FC236}">
                    <a16:creationId xmlns:a16="http://schemas.microsoft.com/office/drawing/2014/main" id="{EFDB5F1E-E665-4393-DF16-68958EC750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27" y="1531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5" name="Line 197">
                <a:extLst>
                  <a:ext uri="{FF2B5EF4-FFF2-40B4-BE49-F238E27FC236}">
                    <a16:creationId xmlns:a16="http://schemas.microsoft.com/office/drawing/2014/main" id="{40B58378-F7E5-5578-C1FA-FBEAE15CE6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27" y="1443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6" name="Line 198">
                <a:extLst>
                  <a:ext uri="{FF2B5EF4-FFF2-40B4-BE49-F238E27FC236}">
                    <a16:creationId xmlns:a16="http://schemas.microsoft.com/office/drawing/2014/main" id="{3D8A845F-7197-F790-27E1-62F7F588EA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27" y="1443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7" name="Line 199">
                <a:extLst>
                  <a:ext uri="{FF2B5EF4-FFF2-40B4-BE49-F238E27FC236}">
                    <a16:creationId xmlns:a16="http://schemas.microsoft.com/office/drawing/2014/main" id="{D751B595-8CA2-2469-146E-D5DB7516C0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27" y="1354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8" name="Line 200">
                <a:extLst>
                  <a:ext uri="{FF2B5EF4-FFF2-40B4-BE49-F238E27FC236}">
                    <a16:creationId xmlns:a16="http://schemas.microsoft.com/office/drawing/2014/main" id="{1397854C-A10D-84A3-FEB8-B8D0954380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27" y="1354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9" name="Line 201">
                <a:extLst>
                  <a:ext uri="{FF2B5EF4-FFF2-40B4-BE49-F238E27FC236}">
                    <a16:creationId xmlns:a16="http://schemas.microsoft.com/office/drawing/2014/main" id="{DD0BC43F-1822-190E-33E2-E1A1B8F960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94" y="1265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0" name="Line 202">
                <a:extLst>
                  <a:ext uri="{FF2B5EF4-FFF2-40B4-BE49-F238E27FC236}">
                    <a16:creationId xmlns:a16="http://schemas.microsoft.com/office/drawing/2014/main" id="{40D4BBFC-AE40-DC73-4870-74E551E176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94" y="1265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1" name="Rectangle 203">
                <a:extLst>
                  <a:ext uri="{FF2B5EF4-FFF2-40B4-BE49-F238E27FC236}">
                    <a16:creationId xmlns:a16="http://schemas.microsoft.com/office/drawing/2014/main" id="{39D5BFC5-8159-EEE0-4DF8-A33A5DC3A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0" y="2859"/>
                <a:ext cx="169" cy="193"/>
              </a:xfrm>
              <a:prstGeom prst="rect">
                <a:avLst/>
              </a:prstGeom>
              <a:solidFill>
                <a:srgbClr val="D500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2" name="Rectangle 204">
                <a:extLst>
                  <a:ext uri="{FF2B5EF4-FFF2-40B4-BE49-F238E27FC236}">
                    <a16:creationId xmlns:a16="http://schemas.microsoft.com/office/drawing/2014/main" id="{37DE0BB7-74F7-1F5D-0E9B-40CA202FEC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0" y="2859"/>
                <a:ext cx="169" cy="193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9" name="Rectangle 206">
              <a:extLst>
                <a:ext uri="{FF2B5EF4-FFF2-40B4-BE49-F238E27FC236}">
                  <a16:creationId xmlns:a16="http://schemas.microsoft.com/office/drawing/2014/main" id="{33D19989-B4C5-7B7F-C84E-7CE49B4EEB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9" y="2127"/>
              <a:ext cx="160" cy="925"/>
            </a:xfrm>
            <a:prstGeom prst="rect">
              <a:avLst/>
            </a:prstGeom>
            <a:solidFill>
              <a:srgbClr val="D5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Rectangle 207">
              <a:extLst>
                <a:ext uri="{FF2B5EF4-FFF2-40B4-BE49-F238E27FC236}">
                  <a16:creationId xmlns:a16="http://schemas.microsoft.com/office/drawing/2014/main" id="{F2F6955C-D20F-144A-9B9E-43FE5B024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9" y="2127"/>
              <a:ext cx="160" cy="925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Rectangle 208">
              <a:extLst>
                <a:ext uri="{FF2B5EF4-FFF2-40B4-BE49-F238E27FC236}">
                  <a16:creationId xmlns:a16="http://schemas.microsoft.com/office/drawing/2014/main" id="{45B437EE-6B8F-15DE-6BB7-D50A74EB4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9" y="1338"/>
              <a:ext cx="169" cy="1714"/>
            </a:xfrm>
            <a:prstGeom prst="rect">
              <a:avLst/>
            </a:prstGeom>
            <a:solidFill>
              <a:srgbClr val="D5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Rectangle 209">
              <a:extLst>
                <a:ext uri="{FF2B5EF4-FFF2-40B4-BE49-F238E27FC236}">
                  <a16:creationId xmlns:a16="http://schemas.microsoft.com/office/drawing/2014/main" id="{9EB44804-26E9-D50B-6FD6-D07000E00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9" y="1338"/>
              <a:ext cx="169" cy="171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Rectangle 210">
              <a:extLst>
                <a:ext uri="{FF2B5EF4-FFF2-40B4-BE49-F238E27FC236}">
                  <a16:creationId xmlns:a16="http://schemas.microsoft.com/office/drawing/2014/main" id="{7EB28333-B98B-B9D8-485C-27DBF7999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8" y="1748"/>
              <a:ext cx="161" cy="1304"/>
            </a:xfrm>
            <a:prstGeom prst="rect">
              <a:avLst/>
            </a:prstGeom>
            <a:solidFill>
              <a:srgbClr val="D5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Rectangle 211">
              <a:extLst>
                <a:ext uri="{FF2B5EF4-FFF2-40B4-BE49-F238E27FC236}">
                  <a16:creationId xmlns:a16="http://schemas.microsoft.com/office/drawing/2014/main" id="{B72A8AD9-A91E-6CA8-9341-3597D57C9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8" y="1748"/>
              <a:ext cx="161" cy="130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Rectangle 212">
              <a:extLst>
                <a:ext uri="{FF2B5EF4-FFF2-40B4-BE49-F238E27FC236}">
                  <a16:creationId xmlns:a16="http://schemas.microsoft.com/office/drawing/2014/main" id="{2E150949-773E-3E3E-C871-692810CF6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9" y="2014"/>
              <a:ext cx="161" cy="1038"/>
            </a:xfrm>
            <a:prstGeom prst="rect">
              <a:avLst/>
            </a:prstGeom>
            <a:solidFill>
              <a:srgbClr val="D5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Rectangle 213">
              <a:extLst>
                <a:ext uri="{FF2B5EF4-FFF2-40B4-BE49-F238E27FC236}">
                  <a16:creationId xmlns:a16="http://schemas.microsoft.com/office/drawing/2014/main" id="{6A4F4C03-952F-F5AB-4148-D34FE99BB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9" y="2014"/>
              <a:ext cx="161" cy="103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Rectangle 214">
              <a:extLst>
                <a:ext uri="{FF2B5EF4-FFF2-40B4-BE49-F238E27FC236}">
                  <a16:creationId xmlns:a16="http://schemas.microsoft.com/office/drawing/2014/main" id="{04AE965B-2DC1-39A3-F32F-C88BA4E602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0" y="2127"/>
              <a:ext cx="168" cy="925"/>
            </a:xfrm>
            <a:prstGeom prst="rect">
              <a:avLst/>
            </a:prstGeom>
            <a:solidFill>
              <a:srgbClr val="D5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Rectangle 215">
              <a:extLst>
                <a:ext uri="{FF2B5EF4-FFF2-40B4-BE49-F238E27FC236}">
                  <a16:creationId xmlns:a16="http://schemas.microsoft.com/office/drawing/2014/main" id="{F62FAB17-FD4B-7831-45CE-FD7E12EC0F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0" y="2127"/>
              <a:ext cx="168" cy="925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Rectangle 216">
              <a:extLst>
                <a:ext uri="{FF2B5EF4-FFF2-40B4-BE49-F238E27FC236}">
                  <a16:creationId xmlns:a16="http://schemas.microsoft.com/office/drawing/2014/main" id="{BAECEA2E-3C7B-730C-0959-FB9EDDFA6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" y="2159"/>
              <a:ext cx="161" cy="893"/>
            </a:xfrm>
            <a:prstGeom prst="rect">
              <a:avLst/>
            </a:prstGeom>
            <a:solidFill>
              <a:srgbClr val="D5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Rectangle 217">
              <a:extLst>
                <a:ext uri="{FF2B5EF4-FFF2-40B4-BE49-F238E27FC236}">
                  <a16:creationId xmlns:a16="http://schemas.microsoft.com/office/drawing/2014/main" id="{7BEFFF63-33F9-D307-6F60-8EFA93C388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" y="2159"/>
              <a:ext cx="161" cy="89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Rectangle 218">
              <a:extLst>
                <a:ext uri="{FF2B5EF4-FFF2-40B4-BE49-F238E27FC236}">
                  <a16:creationId xmlns:a16="http://schemas.microsoft.com/office/drawing/2014/main" id="{E190C834-2163-43BC-8FD1-1AE886C551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9" y="2537"/>
              <a:ext cx="169" cy="515"/>
            </a:xfrm>
            <a:prstGeom prst="rect">
              <a:avLst/>
            </a:prstGeom>
            <a:solidFill>
              <a:srgbClr val="D5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Rectangle 219">
              <a:extLst>
                <a:ext uri="{FF2B5EF4-FFF2-40B4-BE49-F238E27FC236}">
                  <a16:creationId xmlns:a16="http://schemas.microsoft.com/office/drawing/2014/main" id="{04B8A1A7-EF50-6D68-B3F5-BE05AC91F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9" y="2537"/>
              <a:ext cx="169" cy="515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Rectangle 220">
              <a:extLst>
                <a:ext uri="{FF2B5EF4-FFF2-40B4-BE49-F238E27FC236}">
                  <a16:creationId xmlns:a16="http://schemas.microsoft.com/office/drawing/2014/main" id="{DF627E9D-D91C-3D03-67F6-F1E12D6FA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8" y="2626"/>
              <a:ext cx="160" cy="426"/>
            </a:xfrm>
            <a:prstGeom prst="rect">
              <a:avLst/>
            </a:prstGeom>
            <a:solidFill>
              <a:srgbClr val="D5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Rectangle 221">
              <a:extLst>
                <a:ext uri="{FF2B5EF4-FFF2-40B4-BE49-F238E27FC236}">
                  <a16:creationId xmlns:a16="http://schemas.microsoft.com/office/drawing/2014/main" id="{9373BD1E-1C97-FD4F-BB45-D1D59EDC8B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8" y="2626"/>
              <a:ext cx="160" cy="42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Rectangle 222">
              <a:extLst>
                <a:ext uri="{FF2B5EF4-FFF2-40B4-BE49-F238E27FC236}">
                  <a16:creationId xmlns:a16="http://schemas.microsoft.com/office/drawing/2014/main" id="{E1342F41-40D5-6653-7F2E-E5BA8242B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835"/>
              <a:ext cx="169" cy="217"/>
            </a:xfrm>
            <a:prstGeom prst="rect">
              <a:avLst/>
            </a:prstGeom>
            <a:solidFill>
              <a:srgbClr val="D5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Rectangle 223">
              <a:extLst>
                <a:ext uri="{FF2B5EF4-FFF2-40B4-BE49-F238E27FC236}">
                  <a16:creationId xmlns:a16="http://schemas.microsoft.com/office/drawing/2014/main" id="{6F2F91EF-390D-765C-DCB4-6E7C51381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835"/>
              <a:ext cx="169" cy="217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Rectangle 224">
              <a:extLst>
                <a:ext uri="{FF2B5EF4-FFF2-40B4-BE49-F238E27FC236}">
                  <a16:creationId xmlns:a16="http://schemas.microsoft.com/office/drawing/2014/main" id="{0843814C-8E5A-27EE-C114-1D826DD5D1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7" y="2891"/>
              <a:ext cx="161" cy="161"/>
            </a:xfrm>
            <a:prstGeom prst="rect">
              <a:avLst/>
            </a:prstGeom>
            <a:solidFill>
              <a:srgbClr val="D5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Rectangle 225">
              <a:extLst>
                <a:ext uri="{FF2B5EF4-FFF2-40B4-BE49-F238E27FC236}">
                  <a16:creationId xmlns:a16="http://schemas.microsoft.com/office/drawing/2014/main" id="{B27F397E-86FD-A14A-4526-230AA03CD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7" y="2891"/>
              <a:ext cx="161" cy="161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Rectangle 226">
              <a:extLst>
                <a:ext uri="{FF2B5EF4-FFF2-40B4-BE49-F238E27FC236}">
                  <a16:creationId xmlns:a16="http://schemas.microsoft.com/office/drawing/2014/main" id="{99F566D2-B346-03FE-7643-609F2BC44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2948"/>
              <a:ext cx="169" cy="104"/>
            </a:xfrm>
            <a:prstGeom prst="rect">
              <a:avLst/>
            </a:prstGeom>
            <a:solidFill>
              <a:srgbClr val="D5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Rectangle 227">
              <a:extLst>
                <a:ext uri="{FF2B5EF4-FFF2-40B4-BE49-F238E27FC236}">
                  <a16:creationId xmlns:a16="http://schemas.microsoft.com/office/drawing/2014/main" id="{4B9BD6BD-0146-0496-41C5-DBCFDCB76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2948"/>
              <a:ext cx="169" cy="10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Rectangle 228">
              <a:extLst>
                <a:ext uri="{FF2B5EF4-FFF2-40B4-BE49-F238E27FC236}">
                  <a16:creationId xmlns:a16="http://schemas.microsoft.com/office/drawing/2014/main" id="{782FE50E-6B51-2C28-1F50-A88EDB826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7" y="2835"/>
              <a:ext cx="160" cy="217"/>
            </a:xfrm>
            <a:prstGeom prst="rect">
              <a:avLst/>
            </a:prstGeom>
            <a:solidFill>
              <a:srgbClr val="D5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Rectangle 229">
              <a:extLst>
                <a:ext uri="{FF2B5EF4-FFF2-40B4-BE49-F238E27FC236}">
                  <a16:creationId xmlns:a16="http://schemas.microsoft.com/office/drawing/2014/main" id="{9000D92E-2ACF-E818-4A98-18DED4348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7" y="2835"/>
              <a:ext cx="160" cy="217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Rectangle 230">
              <a:extLst>
                <a:ext uri="{FF2B5EF4-FFF2-40B4-BE49-F238E27FC236}">
                  <a16:creationId xmlns:a16="http://schemas.microsoft.com/office/drawing/2014/main" id="{53326F69-FC53-63AD-B653-EC474A64D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7" y="2908"/>
              <a:ext cx="161" cy="144"/>
            </a:xfrm>
            <a:prstGeom prst="rect">
              <a:avLst/>
            </a:prstGeom>
            <a:solidFill>
              <a:srgbClr val="D5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Rectangle 231">
              <a:extLst>
                <a:ext uri="{FF2B5EF4-FFF2-40B4-BE49-F238E27FC236}">
                  <a16:creationId xmlns:a16="http://schemas.microsoft.com/office/drawing/2014/main" id="{C5F75893-CE64-DFF6-971B-B0108C525B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7" y="2908"/>
              <a:ext cx="161" cy="14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Line 232">
              <a:extLst>
                <a:ext uri="{FF2B5EF4-FFF2-40B4-BE49-F238E27FC236}">
                  <a16:creationId xmlns:a16="http://schemas.microsoft.com/office/drawing/2014/main" id="{B5F9A5F9-1221-711A-A61A-88AA581AB3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8" y="3052"/>
              <a:ext cx="16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Rectangle 233">
              <a:extLst>
                <a:ext uri="{FF2B5EF4-FFF2-40B4-BE49-F238E27FC236}">
                  <a16:creationId xmlns:a16="http://schemas.microsoft.com/office/drawing/2014/main" id="{BD75F4CB-E3E5-6F0C-DABC-C0D011B2C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7" y="3020"/>
              <a:ext cx="160" cy="32"/>
            </a:xfrm>
            <a:prstGeom prst="rect">
              <a:avLst/>
            </a:prstGeom>
            <a:solidFill>
              <a:srgbClr val="D5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Rectangle 234">
              <a:extLst>
                <a:ext uri="{FF2B5EF4-FFF2-40B4-BE49-F238E27FC236}">
                  <a16:creationId xmlns:a16="http://schemas.microsoft.com/office/drawing/2014/main" id="{C9C1E201-346B-2BEA-93C4-26DAC8477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7" y="3020"/>
              <a:ext cx="160" cy="3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Rectangle 235">
              <a:extLst>
                <a:ext uri="{FF2B5EF4-FFF2-40B4-BE49-F238E27FC236}">
                  <a16:creationId xmlns:a16="http://schemas.microsoft.com/office/drawing/2014/main" id="{0ED9FCFA-EE0F-4945-1E79-9AC67FAA0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1" y="889"/>
              <a:ext cx="1465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Histogram for YearsCodePro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Rectangle 236">
              <a:extLst>
                <a:ext uri="{FF2B5EF4-FFF2-40B4-BE49-F238E27FC236}">
                  <a16:creationId xmlns:a16="http://schemas.microsoft.com/office/drawing/2014/main" id="{8E324109-55C4-7FEF-A896-E3CF527A9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0" y="3141"/>
              <a:ext cx="12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Rectangle 237">
              <a:extLst>
                <a:ext uri="{FF2B5EF4-FFF2-40B4-BE49-F238E27FC236}">
                  <a16:creationId xmlns:a16="http://schemas.microsoft.com/office/drawing/2014/main" id="{B1699F4F-843B-A983-07DD-36313424E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8" y="3141"/>
              <a:ext cx="18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Rectangle 238">
              <a:extLst>
                <a:ext uri="{FF2B5EF4-FFF2-40B4-BE49-F238E27FC236}">
                  <a16:creationId xmlns:a16="http://schemas.microsoft.com/office/drawing/2014/main" id="{B105678E-11F7-CA86-999E-03BFCA577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9" y="3141"/>
              <a:ext cx="18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" name="Rectangle 239">
              <a:extLst>
                <a:ext uri="{FF2B5EF4-FFF2-40B4-BE49-F238E27FC236}">
                  <a16:creationId xmlns:a16="http://schemas.microsoft.com/office/drawing/2014/main" id="{1AD02A8E-C653-B21C-5243-42CF76BE0C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7" y="3141"/>
              <a:ext cx="18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30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" name="Rectangle 240">
              <a:extLst>
                <a:ext uri="{FF2B5EF4-FFF2-40B4-BE49-F238E27FC236}">
                  <a16:creationId xmlns:a16="http://schemas.microsoft.com/office/drawing/2014/main" id="{834E90C0-74C6-DE57-FA5A-C543374DD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3141"/>
              <a:ext cx="18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Rectangle 241">
              <a:extLst>
                <a:ext uri="{FF2B5EF4-FFF2-40B4-BE49-F238E27FC236}">
                  <a16:creationId xmlns:a16="http://schemas.microsoft.com/office/drawing/2014/main" id="{2085C8AE-90BC-41CC-81A4-6A2134546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8" y="3141"/>
              <a:ext cx="18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50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Rectangle 242">
              <a:extLst>
                <a:ext uri="{FF2B5EF4-FFF2-40B4-BE49-F238E27FC236}">
                  <a16:creationId xmlns:a16="http://schemas.microsoft.com/office/drawing/2014/main" id="{A4579162-D54B-E2FE-BD81-0D596233EC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8" y="3314"/>
              <a:ext cx="148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altLang="en-US" sz="1300" b="1" dirty="0">
                  <a:solidFill>
                    <a:srgbClr val="000000"/>
                  </a:solidFill>
                </a:rPr>
                <a:t>Y</a:t>
              </a:r>
              <a:r>
                <a:rPr lang="en-US" altLang="en-US" sz="1300" b="1" dirty="0">
                  <a:solidFill>
                    <a:srgbClr val="000000"/>
                  </a:solidFill>
                </a:rPr>
                <a:t>ears Coding as Professional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Rectangle 243">
              <a:extLst>
                <a:ext uri="{FF2B5EF4-FFF2-40B4-BE49-F238E27FC236}">
                  <a16:creationId xmlns:a16="http://schemas.microsoft.com/office/drawing/2014/main" id="{3CDD775B-3433-0981-9CD9-7924E147E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8" y="2996"/>
              <a:ext cx="12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Rectangle 244">
              <a:extLst>
                <a:ext uri="{FF2B5EF4-FFF2-40B4-BE49-F238E27FC236}">
                  <a16:creationId xmlns:a16="http://schemas.microsoft.com/office/drawing/2014/main" id="{967086F4-6503-CAC4-693A-C5C5F5206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4" y="2642"/>
              <a:ext cx="18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Rectangle 245">
              <a:extLst>
                <a:ext uri="{FF2B5EF4-FFF2-40B4-BE49-F238E27FC236}">
                  <a16:creationId xmlns:a16="http://schemas.microsoft.com/office/drawing/2014/main" id="{54F6F856-1754-605E-903A-D9BCCAE23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4" y="2279"/>
              <a:ext cx="18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Rectangle 246">
              <a:extLst>
                <a:ext uri="{FF2B5EF4-FFF2-40B4-BE49-F238E27FC236}">
                  <a16:creationId xmlns:a16="http://schemas.microsoft.com/office/drawing/2014/main" id="{B419DE07-1663-749F-6019-5122AFEDC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4" y="1925"/>
              <a:ext cx="18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60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247">
              <a:extLst>
                <a:ext uri="{FF2B5EF4-FFF2-40B4-BE49-F238E27FC236}">
                  <a16:creationId xmlns:a16="http://schemas.microsoft.com/office/drawing/2014/main" id="{E3C13479-F662-3DAE-884A-DCA0C1110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4" y="1563"/>
              <a:ext cx="18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248">
              <a:extLst>
                <a:ext uri="{FF2B5EF4-FFF2-40B4-BE49-F238E27FC236}">
                  <a16:creationId xmlns:a16="http://schemas.microsoft.com/office/drawing/2014/main" id="{B40C6A3C-0EAA-28C6-D168-D722A158C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0" y="1209"/>
              <a:ext cx="249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249">
              <a:extLst>
                <a:ext uri="{FF2B5EF4-FFF2-40B4-BE49-F238E27FC236}">
                  <a16:creationId xmlns:a16="http://schemas.microsoft.com/office/drawing/2014/main" id="{E3DE1C6B-DA21-A96E-B735-EED0F928B8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709" y="2064"/>
              <a:ext cx="53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Frequency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5246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21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Rodriguez Diaz</dc:creator>
  <cp:lastModifiedBy>Gabriel Rodriguez Diaz</cp:lastModifiedBy>
  <cp:revision>1</cp:revision>
  <dcterms:created xsi:type="dcterms:W3CDTF">2023-03-22T19:47:04Z</dcterms:created>
  <dcterms:modified xsi:type="dcterms:W3CDTF">2023-03-22T19:55:24Z</dcterms:modified>
</cp:coreProperties>
</file>