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897" y="-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572C-C529-EF8F-856D-6DF38EDBF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F879D-C2D0-46D1-429A-4B7C05660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3FD89-E020-3FF1-E606-CCC872A5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7A8D-8583-4206-9B17-29249977EE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FF6C6-BF5E-A805-D1C2-3CD03E36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07EFF-F124-201F-D9D3-E74A3600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A591-222F-45FA-90B0-2C5AE105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3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696E-DD8C-B2A4-B07F-61406C21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FED29-8C4C-30D6-36AC-A567D078B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12B70-A31F-521E-EAC7-3EA1DE1A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7A8D-8583-4206-9B17-29249977EE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7F500-DC05-D9FF-B2E1-51F053FA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E7D40-109E-A91F-7E9A-2AF78E72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A591-222F-45FA-90B0-2C5AE105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8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62C22-D088-D013-987C-8750E6862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3CBC9-8FE9-0804-A8AF-E8636AF3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E1D6-BDC4-AE61-B6F5-ED8F1D88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7A8D-8583-4206-9B17-29249977EE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CF5E2-DC6D-E2CB-3FB6-53AD4BD0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2D8BA-097C-210A-8337-097B26F7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A591-222F-45FA-90B0-2C5AE105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6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29B2-A983-CC3C-9223-526E4E49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36A63-C10C-8D53-65E0-FF7D21060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6D0CB-3A42-85D1-2137-AAFCBBC9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7A8D-8583-4206-9B17-29249977EE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07790-5B52-AA1F-B9CB-8F0ED6F8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E502D-7791-FBEC-BF91-C26F4F64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A591-222F-45FA-90B0-2C5AE105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3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3631-0CC4-E7C6-B591-32BB22564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9844F-7D87-299F-058E-B76332668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4D53F-DDD8-9428-4E82-D89CC276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7A8D-8583-4206-9B17-29249977EE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9ED76-5772-F497-B0AE-7FBBDC2D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C47B7-6B50-9574-D643-35D9DB5F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A591-222F-45FA-90B0-2C5AE105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8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DD4F-90C9-C7EC-35A5-FFC2C3CC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F0756-E3BD-80D9-3C5C-9EC6380F2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4DC25-6460-4CAC-4697-087073F7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7E088-B58E-8D6A-7C75-B9DD26B3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7A8D-8583-4206-9B17-29249977EE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7ADC5-2B7D-A89F-3146-A60CCF48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AE1D3-E08F-8792-F741-17367214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A591-222F-45FA-90B0-2C5AE105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1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F24D-C407-7224-7BD8-B3DB43A9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75D9B-2D04-5A4C-B1AA-D343239CA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F9FDB-9311-97EA-83F4-BC4CCC28C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8F37C-4ABF-9FD0-1F7D-6EEE2733F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47377-4184-8AED-1AF7-F580F4090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ABF99-0EF7-A44A-06F3-175E70F7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7A8D-8583-4206-9B17-29249977EE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2D9B0-A07F-DC19-3D03-46CCC4E0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8375C-9021-567E-F2E6-924086FD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A591-222F-45FA-90B0-2C5AE105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8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BF2B-25E3-E061-8DCD-BEF6AA4C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6989C6-7872-D5F0-D7F5-9720F1E4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7A8D-8583-4206-9B17-29249977EE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432D9-603B-2B9D-1180-5448C0D1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A4CDB-0CDF-6D26-1102-3321CA7B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A591-222F-45FA-90B0-2C5AE105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6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DA904-B493-6C0D-91AC-51838FA8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7A8D-8583-4206-9B17-29249977EE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F6EEC-2EA1-255A-DC14-AF42F0B6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1B9B9-79EF-BF80-91C1-F74AB1B6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A591-222F-45FA-90B0-2C5AE105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3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59AA-3CF3-C28F-3792-469E6F5A3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0729-DC11-4F5E-C2EF-25FC37517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8B4E0-1B89-E109-E380-9B2E2BA11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6F135-6AE3-0BC0-BC3C-CE077440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7A8D-8583-4206-9B17-29249977EE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B1F41-D280-C2FF-CF42-BADFCD34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AC200-64CC-83E1-EAE0-5FB951FF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A591-222F-45FA-90B0-2C5AE105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5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93B2-E449-C256-1ECC-AD86F478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65AD7-B533-1366-9EEA-3EC23F5B2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6B7D7-7271-94C1-002B-204F2FB37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5D4A8-7148-F603-4983-C05F7E32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7A8D-8583-4206-9B17-29249977EE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2C6F1-948C-675B-5903-2568DF0A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AC2E7-8D1F-915F-9A92-F0C84F29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A591-222F-45FA-90B0-2C5AE105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4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D1EE0-17E3-9D8D-2036-FED9D4F7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6BAD4-70E2-0C5C-64E7-DA94F4CFB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0D63-91F7-6A6A-EFA7-3EB1967A3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17A8D-8583-4206-9B17-29249977EE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1F014-46F0-88D3-7822-E83F76D18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C712C-CFB8-5D03-816E-5DFA3ACF7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9A591-222F-45FA-90B0-2C5AE105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8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C75C8DB0-27C4-A589-4C66-A1BE072E3C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14538" y="871538"/>
            <a:ext cx="8162925" cy="5114925"/>
            <a:chOff x="1269" y="549"/>
            <a:chExt cx="5142" cy="3222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28F22667-7DA6-FD57-56F9-867CAA6A5B8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69" y="549"/>
              <a:ext cx="5142" cy="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205">
              <a:extLst>
                <a:ext uri="{FF2B5EF4-FFF2-40B4-BE49-F238E27FC236}">
                  <a16:creationId xmlns:a16="http://schemas.microsoft.com/office/drawing/2014/main" id="{A7263C5A-DB5B-CD53-379D-CFFADB1DA1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0" y="1209"/>
              <a:ext cx="3021" cy="1900"/>
              <a:chOff x="2330" y="1209"/>
              <a:chExt cx="3021" cy="1900"/>
            </a:xfrm>
          </p:grpSpPr>
          <p:sp>
            <p:nvSpPr>
              <p:cNvPr id="72" name="Rectangle 6">
                <a:extLst>
                  <a:ext uri="{FF2B5EF4-FFF2-40B4-BE49-F238E27FC236}">
                    <a16:creationId xmlns:a16="http://schemas.microsoft.com/office/drawing/2014/main" id="{4B5D8653-7756-2FE3-6249-3F7DBB3F0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1209"/>
                <a:ext cx="3013" cy="18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7">
                <a:extLst>
                  <a:ext uri="{FF2B5EF4-FFF2-40B4-BE49-F238E27FC236}">
                    <a16:creationId xmlns:a16="http://schemas.microsoft.com/office/drawing/2014/main" id="{5B715F9F-7AD8-3ABF-4A08-B462FAE73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31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8">
                <a:extLst>
                  <a:ext uri="{FF2B5EF4-FFF2-40B4-BE49-F238E27FC236}">
                    <a16:creationId xmlns:a16="http://schemas.microsoft.com/office/drawing/2014/main" id="{099993B2-811D-41B7-5B01-084FC3221A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31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9">
                <a:extLst>
                  <a:ext uri="{FF2B5EF4-FFF2-40B4-BE49-F238E27FC236}">
                    <a16:creationId xmlns:a16="http://schemas.microsoft.com/office/drawing/2014/main" id="{F8CAF8DC-F278-E16B-2BEC-EE0F71B159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10">
                <a:extLst>
                  <a:ext uri="{FF2B5EF4-FFF2-40B4-BE49-F238E27FC236}">
                    <a16:creationId xmlns:a16="http://schemas.microsoft.com/office/drawing/2014/main" id="{27D430C8-D6A5-7FE5-50FA-47E4AD192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11">
                <a:extLst>
                  <a:ext uri="{FF2B5EF4-FFF2-40B4-BE49-F238E27FC236}">
                    <a16:creationId xmlns:a16="http://schemas.microsoft.com/office/drawing/2014/main" id="{F6863B66-E275-2714-82B9-F9CE5CE82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12">
                <a:extLst>
                  <a:ext uri="{FF2B5EF4-FFF2-40B4-BE49-F238E27FC236}">
                    <a16:creationId xmlns:a16="http://schemas.microsoft.com/office/drawing/2014/main" id="{7230A9E2-2541-29CD-2871-3C27826C9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13">
                <a:extLst>
                  <a:ext uri="{FF2B5EF4-FFF2-40B4-BE49-F238E27FC236}">
                    <a16:creationId xmlns:a16="http://schemas.microsoft.com/office/drawing/2014/main" id="{647C6CD3-25A6-0D2B-DC9C-B03B74CAF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14">
                <a:extLst>
                  <a:ext uri="{FF2B5EF4-FFF2-40B4-BE49-F238E27FC236}">
                    <a16:creationId xmlns:a16="http://schemas.microsoft.com/office/drawing/2014/main" id="{4DACF24B-A939-8F06-A1FB-467299160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15">
                <a:extLst>
                  <a:ext uri="{FF2B5EF4-FFF2-40B4-BE49-F238E27FC236}">
                    <a16:creationId xmlns:a16="http://schemas.microsoft.com/office/drawing/2014/main" id="{CF815C7A-C856-0B9D-208C-CC6E110528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16">
                <a:extLst>
                  <a:ext uri="{FF2B5EF4-FFF2-40B4-BE49-F238E27FC236}">
                    <a16:creationId xmlns:a16="http://schemas.microsoft.com/office/drawing/2014/main" id="{91C0DA7C-5728-EE05-C4E6-05E74A8897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17">
                <a:extLst>
                  <a:ext uri="{FF2B5EF4-FFF2-40B4-BE49-F238E27FC236}">
                    <a16:creationId xmlns:a16="http://schemas.microsoft.com/office/drawing/2014/main" id="{C8568E82-D68F-6AF4-E143-2D84998E95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Line 18">
                <a:extLst>
                  <a:ext uri="{FF2B5EF4-FFF2-40B4-BE49-F238E27FC236}">
                    <a16:creationId xmlns:a16="http://schemas.microsoft.com/office/drawing/2014/main" id="{8A5E81D5-486F-4BF1-E29C-F1F29AE7DA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Line 19">
                <a:extLst>
                  <a:ext uri="{FF2B5EF4-FFF2-40B4-BE49-F238E27FC236}">
                    <a16:creationId xmlns:a16="http://schemas.microsoft.com/office/drawing/2014/main" id="{7B9E014E-9727-9A95-DE01-A680EE5881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20">
                <a:extLst>
                  <a:ext uri="{FF2B5EF4-FFF2-40B4-BE49-F238E27FC236}">
                    <a16:creationId xmlns:a16="http://schemas.microsoft.com/office/drawing/2014/main" id="{17FAC371-3F89-6BD1-A05D-B1BE625AA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21">
                <a:extLst>
                  <a:ext uri="{FF2B5EF4-FFF2-40B4-BE49-F238E27FC236}">
                    <a16:creationId xmlns:a16="http://schemas.microsoft.com/office/drawing/2014/main" id="{95442B38-09FE-4A1E-4B64-5C2CFFFCFD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22">
                <a:extLst>
                  <a:ext uri="{FF2B5EF4-FFF2-40B4-BE49-F238E27FC236}">
                    <a16:creationId xmlns:a16="http://schemas.microsoft.com/office/drawing/2014/main" id="{D38CE2FF-5A86-41FC-75A9-BADB2B0BC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23">
                <a:extLst>
                  <a:ext uri="{FF2B5EF4-FFF2-40B4-BE49-F238E27FC236}">
                    <a16:creationId xmlns:a16="http://schemas.microsoft.com/office/drawing/2014/main" id="{E19E3901-B564-7D3D-D12C-E08A2889DE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24">
                <a:extLst>
                  <a:ext uri="{FF2B5EF4-FFF2-40B4-BE49-F238E27FC236}">
                    <a16:creationId xmlns:a16="http://schemas.microsoft.com/office/drawing/2014/main" id="{34D0A326-DF3D-4316-34D0-688EA2FB68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25">
                <a:extLst>
                  <a:ext uri="{FF2B5EF4-FFF2-40B4-BE49-F238E27FC236}">
                    <a16:creationId xmlns:a16="http://schemas.microsoft.com/office/drawing/2014/main" id="{63628821-A452-0D7E-380E-39945CC3F4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26">
                <a:extLst>
                  <a:ext uri="{FF2B5EF4-FFF2-40B4-BE49-F238E27FC236}">
                    <a16:creationId xmlns:a16="http://schemas.microsoft.com/office/drawing/2014/main" id="{2F1B1411-2091-0A1F-663C-21F799C74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27">
                <a:extLst>
                  <a:ext uri="{FF2B5EF4-FFF2-40B4-BE49-F238E27FC236}">
                    <a16:creationId xmlns:a16="http://schemas.microsoft.com/office/drawing/2014/main" id="{C4D39A0E-CD74-36A8-ADD7-12F362E80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28">
                <a:extLst>
                  <a:ext uri="{FF2B5EF4-FFF2-40B4-BE49-F238E27FC236}">
                    <a16:creationId xmlns:a16="http://schemas.microsoft.com/office/drawing/2014/main" id="{5824260A-EA2D-367B-71E0-B94C99BFC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29">
                <a:extLst>
                  <a:ext uri="{FF2B5EF4-FFF2-40B4-BE49-F238E27FC236}">
                    <a16:creationId xmlns:a16="http://schemas.microsoft.com/office/drawing/2014/main" id="{D8B7AA33-9073-2903-B311-CF02D5BEF6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30">
                <a:extLst>
                  <a:ext uri="{FF2B5EF4-FFF2-40B4-BE49-F238E27FC236}">
                    <a16:creationId xmlns:a16="http://schemas.microsoft.com/office/drawing/2014/main" id="{60483C6B-E512-68E9-42F7-5148EAF01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31">
                <a:extLst>
                  <a:ext uri="{FF2B5EF4-FFF2-40B4-BE49-F238E27FC236}">
                    <a16:creationId xmlns:a16="http://schemas.microsoft.com/office/drawing/2014/main" id="{5310D96F-2AD8-86B0-C3F5-327E0BEFC9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32">
                <a:extLst>
                  <a:ext uri="{FF2B5EF4-FFF2-40B4-BE49-F238E27FC236}">
                    <a16:creationId xmlns:a16="http://schemas.microsoft.com/office/drawing/2014/main" id="{B8779BBA-9DC9-F01D-C546-E63386D8A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33">
                <a:extLst>
                  <a:ext uri="{FF2B5EF4-FFF2-40B4-BE49-F238E27FC236}">
                    <a16:creationId xmlns:a16="http://schemas.microsoft.com/office/drawing/2014/main" id="{1592E098-75B6-0132-D687-91F3076EDD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34">
                <a:extLst>
                  <a:ext uri="{FF2B5EF4-FFF2-40B4-BE49-F238E27FC236}">
                    <a16:creationId xmlns:a16="http://schemas.microsoft.com/office/drawing/2014/main" id="{4443381B-E803-95BF-E705-7D950265F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35">
                <a:extLst>
                  <a:ext uri="{FF2B5EF4-FFF2-40B4-BE49-F238E27FC236}">
                    <a16:creationId xmlns:a16="http://schemas.microsoft.com/office/drawing/2014/main" id="{D4C38AF1-4333-3B6B-08C8-CE6F9504FD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36">
                <a:extLst>
                  <a:ext uri="{FF2B5EF4-FFF2-40B4-BE49-F238E27FC236}">
                    <a16:creationId xmlns:a16="http://schemas.microsoft.com/office/drawing/2014/main" id="{BFACF4FF-E7F7-DD79-A425-673709F8F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37">
                <a:extLst>
                  <a:ext uri="{FF2B5EF4-FFF2-40B4-BE49-F238E27FC236}">
                    <a16:creationId xmlns:a16="http://schemas.microsoft.com/office/drawing/2014/main" id="{5CFE7BB0-A8CD-ABA9-8D3F-0BCB352B1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38">
                <a:extLst>
                  <a:ext uri="{FF2B5EF4-FFF2-40B4-BE49-F238E27FC236}">
                    <a16:creationId xmlns:a16="http://schemas.microsoft.com/office/drawing/2014/main" id="{803B4E2F-F07A-0C1E-E599-4F4513B1B4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39">
                <a:extLst>
                  <a:ext uri="{FF2B5EF4-FFF2-40B4-BE49-F238E27FC236}">
                    <a16:creationId xmlns:a16="http://schemas.microsoft.com/office/drawing/2014/main" id="{C4045B0A-C780-F407-6C41-379E680DA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40">
                <a:extLst>
                  <a:ext uri="{FF2B5EF4-FFF2-40B4-BE49-F238E27FC236}">
                    <a16:creationId xmlns:a16="http://schemas.microsoft.com/office/drawing/2014/main" id="{C2B368A3-1D13-B24A-67BA-2EF9BF882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41">
                <a:extLst>
                  <a:ext uri="{FF2B5EF4-FFF2-40B4-BE49-F238E27FC236}">
                    <a16:creationId xmlns:a16="http://schemas.microsoft.com/office/drawing/2014/main" id="{776E8F99-D08C-692A-2E03-9A0F20EA8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42">
                <a:extLst>
                  <a:ext uri="{FF2B5EF4-FFF2-40B4-BE49-F238E27FC236}">
                    <a16:creationId xmlns:a16="http://schemas.microsoft.com/office/drawing/2014/main" id="{2932C167-180F-B20D-2234-2EFDB5E790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43">
                <a:extLst>
                  <a:ext uri="{FF2B5EF4-FFF2-40B4-BE49-F238E27FC236}">
                    <a16:creationId xmlns:a16="http://schemas.microsoft.com/office/drawing/2014/main" id="{A48CCD9B-DC49-B8EF-9A9E-5C45C6165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44">
                <a:extLst>
                  <a:ext uri="{FF2B5EF4-FFF2-40B4-BE49-F238E27FC236}">
                    <a16:creationId xmlns:a16="http://schemas.microsoft.com/office/drawing/2014/main" id="{E97DD8CA-BEFF-6984-9CB1-33C435202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45">
                <a:extLst>
                  <a:ext uri="{FF2B5EF4-FFF2-40B4-BE49-F238E27FC236}">
                    <a16:creationId xmlns:a16="http://schemas.microsoft.com/office/drawing/2014/main" id="{B2979561-03D4-2038-92EF-B1DD14492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46">
                <a:extLst>
                  <a:ext uri="{FF2B5EF4-FFF2-40B4-BE49-F238E27FC236}">
                    <a16:creationId xmlns:a16="http://schemas.microsoft.com/office/drawing/2014/main" id="{457695F1-B8DD-00E1-72C9-8436DB7FFE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47">
                <a:extLst>
                  <a:ext uri="{FF2B5EF4-FFF2-40B4-BE49-F238E27FC236}">
                    <a16:creationId xmlns:a16="http://schemas.microsoft.com/office/drawing/2014/main" id="{2B336C4F-B9AD-FC03-008F-4494F0E754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48">
                <a:extLst>
                  <a:ext uri="{FF2B5EF4-FFF2-40B4-BE49-F238E27FC236}">
                    <a16:creationId xmlns:a16="http://schemas.microsoft.com/office/drawing/2014/main" id="{95FCAE10-4060-B71D-7FE6-295750E545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49">
                <a:extLst>
                  <a:ext uri="{FF2B5EF4-FFF2-40B4-BE49-F238E27FC236}">
                    <a16:creationId xmlns:a16="http://schemas.microsoft.com/office/drawing/2014/main" id="{F1EF5DBB-2B51-240D-014D-5894BECA3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50">
                <a:extLst>
                  <a:ext uri="{FF2B5EF4-FFF2-40B4-BE49-F238E27FC236}">
                    <a16:creationId xmlns:a16="http://schemas.microsoft.com/office/drawing/2014/main" id="{16B920B5-5ABA-4F7E-243E-07F85D7D66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51">
                <a:extLst>
                  <a:ext uri="{FF2B5EF4-FFF2-40B4-BE49-F238E27FC236}">
                    <a16:creationId xmlns:a16="http://schemas.microsoft.com/office/drawing/2014/main" id="{AE047B00-9E4E-755A-1D6E-1429DA0D8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52">
                <a:extLst>
                  <a:ext uri="{FF2B5EF4-FFF2-40B4-BE49-F238E27FC236}">
                    <a16:creationId xmlns:a16="http://schemas.microsoft.com/office/drawing/2014/main" id="{AE4D402A-33DE-89FB-27E2-CB23C60365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53">
                <a:extLst>
                  <a:ext uri="{FF2B5EF4-FFF2-40B4-BE49-F238E27FC236}">
                    <a16:creationId xmlns:a16="http://schemas.microsoft.com/office/drawing/2014/main" id="{2F2FAF33-8A33-0F2A-97FE-7FD1537D7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54">
                <a:extLst>
                  <a:ext uri="{FF2B5EF4-FFF2-40B4-BE49-F238E27FC236}">
                    <a16:creationId xmlns:a16="http://schemas.microsoft.com/office/drawing/2014/main" id="{B3E90FFC-6CA1-C1DE-57A7-8C83105F4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55">
                <a:extLst>
                  <a:ext uri="{FF2B5EF4-FFF2-40B4-BE49-F238E27FC236}">
                    <a16:creationId xmlns:a16="http://schemas.microsoft.com/office/drawing/2014/main" id="{AA0E1567-212A-A878-D152-D6BF0FD1ED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3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56">
                <a:extLst>
                  <a:ext uri="{FF2B5EF4-FFF2-40B4-BE49-F238E27FC236}">
                    <a16:creationId xmlns:a16="http://schemas.microsoft.com/office/drawing/2014/main" id="{B98BE9B8-FFA3-521E-68DB-D101034B9D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57">
                <a:extLst>
                  <a:ext uri="{FF2B5EF4-FFF2-40B4-BE49-F238E27FC236}">
                    <a16:creationId xmlns:a16="http://schemas.microsoft.com/office/drawing/2014/main" id="{2B7D4537-1284-AE48-F763-0DBFB985DF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58">
                <a:extLst>
                  <a:ext uri="{FF2B5EF4-FFF2-40B4-BE49-F238E27FC236}">
                    <a16:creationId xmlns:a16="http://schemas.microsoft.com/office/drawing/2014/main" id="{E2B017FF-DED2-1F5A-BD7D-DF399DB63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59">
                <a:extLst>
                  <a:ext uri="{FF2B5EF4-FFF2-40B4-BE49-F238E27FC236}">
                    <a16:creationId xmlns:a16="http://schemas.microsoft.com/office/drawing/2014/main" id="{F1888816-48D5-3D6A-2BD3-B84C56FE1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60">
                <a:extLst>
                  <a:ext uri="{FF2B5EF4-FFF2-40B4-BE49-F238E27FC236}">
                    <a16:creationId xmlns:a16="http://schemas.microsoft.com/office/drawing/2014/main" id="{6A97CAA9-EA3F-87B0-B077-B086CA8616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61">
                <a:extLst>
                  <a:ext uri="{FF2B5EF4-FFF2-40B4-BE49-F238E27FC236}">
                    <a16:creationId xmlns:a16="http://schemas.microsoft.com/office/drawing/2014/main" id="{35CF3E24-807E-32CA-7299-69A2DED35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62">
                <a:extLst>
                  <a:ext uri="{FF2B5EF4-FFF2-40B4-BE49-F238E27FC236}">
                    <a16:creationId xmlns:a16="http://schemas.microsoft.com/office/drawing/2014/main" id="{8D77A1F8-B8B9-C457-452C-489782CB2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2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63">
                <a:extLst>
                  <a:ext uri="{FF2B5EF4-FFF2-40B4-BE49-F238E27FC236}">
                    <a16:creationId xmlns:a16="http://schemas.microsoft.com/office/drawing/2014/main" id="{F2E7B50A-318C-6E06-8A7F-0200942A27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64">
                <a:extLst>
                  <a:ext uri="{FF2B5EF4-FFF2-40B4-BE49-F238E27FC236}">
                    <a16:creationId xmlns:a16="http://schemas.microsoft.com/office/drawing/2014/main" id="{FAD9AF60-E1D6-581E-41CF-E71C18E4F5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65">
                <a:extLst>
                  <a:ext uri="{FF2B5EF4-FFF2-40B4-BE49-F238E27FC236}">
                    <a16:creationId xmlns:a16="http://schemas.microsoft.com/office/drawing/2014/main" id="{64D3A680-1435-56C2-F436-E7FC8417A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66">
                <a:extLst>
                  <a:ext uri="{FF2B5EF4-FFF2-40B4-BE49-F238E27FC236}">
                    <a16:creationId xmlns:a16="http://schemas.microsoft.com/office/drawing/2014/main" id="{BCF073B3-D97C-9407-F1E8-862462A4E5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67">
                <a:extLst>
                  <a:ext uri="{FF2B5EF4-FFF2-40B4-BE49-F238E27FC236}">
                    <a16:creationId xmlns:a16="http://schemas.microsoft.com/office/drawing/2014/main" id="{B395C1D5-B434-D92F-B714-50F30993B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68">
                <a:extLst>
                  <a:ext uri="{FF2B5EF4-FFF2-40B4-BE49-F238E27FC236}">
                    <a16:creationId xmlns:a16="http://schemas.microsoft.com/office/drawing/2014/main" id="{1D1FA3A5-8092-300B-3791-F06A93413E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69">
                <a:extLst>
                  <a:ext uri="{FF2B5EF4-FFF2-40B4-BE49-F238E27FC236}">
                    <a16:creationId xmlns:a16="http://schemas.microsoft.com/office/drawing/2014/main" id="{375086B2-7F1C-EFA6-4DF3-847EBE689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70">
                <a:extLst>
                  <a:ext uri="{FF2B5EF4-FFF2-40B4-BE49-F238E27FC236}">
                    <a16:creationId xmlns:a16="http://schemas.microsoft.com/office/drawing/2014/main" id="{4CE5FBBD-33A9-282B-5FC9-3D9F3CCE3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71">
                <a:extLst>
                  <a:ext uri="{FF2B5EF4-FFF2-40B4-BE49-F238E27FC236}">
                    <a16:creationId xmlns:a16="http://schemas.microsoft.com/office/drawing/2014/main" id="{6C7AD384-797D-9FA4-6670-23C143F3A2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72">
                <a:extLst>
                  <a:ext uri="{FF2B5EF4-FFF2-40B4-BE49-F238E27FC236}">
                    <a16:creationId xmlns:a16="http://schemas.microsoft.com/office/drawing/2014/main" id="{06A295C4-F6C9-01AB-E55B-8CA52DCA49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73">
                <a:extLst>
                  <a:ext uri="{FF2B5EF4-FFF2-40B4-BE49-F238E27FC236}">
                    <a16:creationId xmlns:a16="http://schemas.microsoft.com/office/drawing/2014/main" id="{B62BF810-EF3D-CA64-7685-BCE4D94C5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74">
                <a:extLst>
                  <a:ext uri="{FF2B5EF4-FFF2-40B4-BE49-F238E27FC236}">
                    <a16:creationId xmlns:a16="http://schemas.microsoft.com/office/drawing/2014/main" id="{7B48C743-2765-FCA8-5B96-BB6FBD2A3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75">
                <a:extLst>
                  <a:ext uri="{FF2B5EF4-FFF2-40B4-BE49-F238E27FC236}">
                    <a16:creationId xmlns:a16="http://schemas.microsoft.com/office/drawing/2014/main" id="{40536610-086B-9D47-848B-521880B4AC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76">
                <a:extLst>
                  <a:ext uri="{FF2B5EF4-FFF2-40B4-BE49-F238E27FC236}">
                    <a16:creationId xmlns:a16="http://schemas.microsoft.com/office/drawing/2014/main" id="{175AF574-4173-8DEA-0707-5EC781A08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77">
                <a:extLst>
                  <a:ext uri="{FF2B5EF4-FFF2-40B4-BE49-F238E27FC236}">
                    <a16:creationId xmlns:a16="http://schemas.microsoft.com/office/drawing/2014/main" id="{FA68E04D-95F0-AC32-AD8C-41ED920581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78">
                <a:extLst>
                  <a:ext uri="{FF2B5EF4-FFF2-40B4-BE49-F238E27FC236}">
                    <a16:creationId xmlns:a16="http://schemas.microsoft.com/office/drawing/2014/main" id="{59D991B4-BF9C-5829-A345-B2952EEF35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79">
                <a:extLst>
                  <a:ext uri="{FF2B5EF4-FFF2-40B4-BE49-F238E27FC236}">
                    <a16:creationId xmlns:a16="http://schemas.microsoft.com/office/drawing/2014/main" id="{6FAA9236-419A-2962-6E31-B0605E189C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80">
                <a:extLst>
                  <a:ext uri="{FF2B5EF4-FFF2-40B4-BE49-F238E27FC236}">
                    <a16:creationId xmlns:a16="http://schemas.microsoft.com/office/drawing/2014/main" id="{406C6491-E5FB-6677-E156-54F47F8F3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81">
                <a:extLst>
                  <a:ext uri="{FF2B5EF4-FFF2-40B4-BE49-F238E27FC236}">
                    <a16:creationId xmlns:a16="http://schemas.microsoft.com/office/drawing/2014/main" id="{D9539933-52EC-72EA-1CFA-BFFA2EBBF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82">
                <a:extLst>
                  <a:ext uri="{FF2B5EF4-FFF2-40B4-BE49-F238E27FC236}">
                    <a16:creationId xmlns:a16="http://schemas.microsoft.com/office/drawing/2014/main" id="{952037E4-24ED-9CFE-0523-9D1E385A8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83">
                <a:extLst>
                  <a:ext uri="{FF2B5EF4-FFF2-40B4-BE49-F238E27FC236}">
                    <a16:creationId xmlns:a16="http://schemas.microsoft.com/office/drawing/2014/main" id="{3D6AD514-9F54-19A4-A54F-FC73540B02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84">
                <a:extLst>
                  <a:ext uri="{FF2B5EF4-FFF2-40B4-BE49-F238E27FC236}">
                    <a16:creationId xmlns:a16="http://schemas.microsoft.com/office/drawing/2014/main" id="{2017663C-3CB5-84AE-4385-D25925149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85">
                <a:extLst>
                  <a:ext uri="{FF2B5EF4-FFF2-40B4-BE49-F238E27FC236}">
                    <a16:creationId xmlns:a16="http://schemas.microsoft.com/office/drawing/2014/main" id="{A6BCFACB-46E7-1505-10AB-BDAB20852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86">
                <a:extLst>
                  <a:ext uri="{FF2B5EF4-FFF2-40B4-BE49-F238E27FC236}">
                    <a16:creationId xmlns:a16="http://schemas.microsoft.com/office/drawing/2014/main" id="{389D2989-B6A0-758A-03B7-C6BC04F57C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87">
                <a:extLst>
                  <a:ext uri="{FF2B5EF4-FFF2-40B4-BE49-F238E27FC236}">
                    <a16:creationId xmlns:a16="http://schemas.microsoft.com/office/drawing/2014/main" id="{77A8C2E2-54EE-E12B-D661-E27766F69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88">
                <a:extLst>
                  <a:ext uri="{FF2B5EF4-FFF2-40B4-BE49-F238E27FC236}">
                    <a16:creationId xmlns:a16="http://schemas.microsoft.com/office/drawing/2014/main" id="{1B3ED0F5-EC36-7757-237D-1D66C5906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89">
                <a:extLst>
                  <a:ext uri="{FF2B5EF4-FFF2-40B4-BE49-F238E27FC236}">
                    <a16:creationId xmlns:a16="http://schemas.microsoft.com/office/drawing/2014/main" id="{C8EE3508-06BF-E1C0-EAC8-576476003B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90">
                <a:extLst>
                  <a:ext uri="{FF2B5EF4-FFF2-40B4-BE49-F238E27FC236}">
                    <a16:creationId xmlns:a16="http://schemas.microsoft.com/office/drawing/2014/main" id="{1B1F8E12-5FEC-6B7C-E1F8-5CEEADCE9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91">
                <a:extLst>
                  <a:ext uri="{FF2B5EF4-FFF2-40B4-BE49-F238E27FC236}">
                    <a16:creationId xmlns:a16="http://schemas.microsoft.com/office/drawing/2014/main" id="{E368BE49-B771-6CB7-B657-F8F4FB7BD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92">
                <a:extLst>
                  <a:ext uri="{FF2B5EF4-FFF2-40B4-BE49-F238E27FC236}">
                    <a16:creationId xmlns:a16="http://schemas.microsoft.com/office/drawing/2014/main" id="{B1186216-257A-ADFE-71DC-13263B2F2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93">
                <a:extLst>
                  <a:ext uri="{FF2B5EF4-FFF2-40B4-BE49-F238E27FC236}">
                    <a16:creationId xmlns:a16="http://schemas.microsoft.com/office/drawing/2014/main" id="{88798677-F113-07BF-833A-026166F63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94">
                <a:extLst>
                  <a:ext uri="{FF2B5EF4-FFF2-40B4-BE49-F238E27FC236}">
                    <a16:creationId xmlns:a16="http://schemas.microsoft.com/office/drawing/2014/main" id="{9F8D0876-428B-AA16-0D52-4D1A44E80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95">
                <a:extLst>
                  <a:ext uri="{FF2B5EF4-FFF2-40B4-BE49-F238E27FC236}">
                    <a16:creationId xmlns:a16="http://schemas.microsoft.com/office/drawing/2014/main" id="{0F6E0744-B73D-41C8-E1A7-F6F290AEDF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96">
                <a:extLst>
                  <a:ext uri="{FF2B5EF4-FFF2-40B4-BE49-F238E27FC236}">
                    <a16:creationId xmlns:a16="http://schemas.microsoft.com/office/drawing/2014/main" id="{3059DE7C-1CE7-7451-D6CF-8A41DEADC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97">
                <a:extLst>
                  <a:ext uri="{FF2B5EF4-FFF2-40B4-BE49-F238E27FC236}">
                    <a16:creationId xmlns:a16="http://schemas.microsoft.com/office/drawing/2014/main" id="{09616FD0-83E4-B424-339F-0E0D4A1B14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98">
                <a:extLst>
                  <a:ext uri="{FF2B5EF4-FFF2-40B4-BE49-F238E27FC236}">
                    <a16:creationId xmlns:a16="http://schemas.microsoft.com/office/drawing/2014/main" id="{2A8700FB-4995-1AF6-2374-591A26DD2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99">
                <a:extLst>
                  <a:ext uri="{FF2B5EF4-FFF2-40B4-BE49-F238E27FC236}">
                    <a16:creationId xmlns:a16="http://schemas.microsoft.com/office/drawing/2014/main" id="{0A608589-E84A-A267-2FB6-14C982DF3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100">
                <a:extLst>
                  <a:ext uri="{FF2B5EF4-FFF2-40B4-BE49-F238E27FC236}">
                    <a16:creationId xmlns:a16="http://schemas.microsoft.com/office/drawing/2014/main" id="{35D33239-4A97-16E8-B824-11C3A64FC8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101">
                <a:extLst>
                  <a:ext uri="{FF2B5EF4-FFF2-40B4-BE49-F238E27FC236}">
                    <a16:creationId xmlns:a16="http://schemas.microsoft.com/office/drawing/2014/main" id="{EC7DECFA-62B0-98FB-9950-A7255A931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102">
                <a:extLst>
                  <a:ext uri="{FF2B5EF4-FFF2-40B4-BE49-F238E27FC236}">
                    <a16:creationId xmlns:a16="http://schemas.microsoft.com/office/drawing/2014/main" id="{5F0EFF58-861A-05F4-674E-F52B5CDEB9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103">
                <a:extLst>
                  <a:ext uri="{FF2B5EF4-FFF2-40B4-BE49-F238E27FC236}">
                    <a16:creationId xmlns:a16="http://schemas.microsoft.com/office/drawing/2014/main" id="{0862401E-4044-6B14-D121-CC10835BDF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104">
                <a:extLst>
                  <a:ext uri="{FF2B5EF4-FFF2-40B4-BE49-F238E27FC236}">
                    <a16:creationId xmlns:a16="http://schemas.microsoft.com/office/drawing/2014/main" id="{D4878A65-0440-C7B2-3CC3-A795C203D8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105">
                <a:extLst>
                  <a:ext uri="{FF2B5EF4-FFF2-40B4-BE49-F238E27FC236}">
                    <a16:creationId xmlns:a16="http://schemas.microsoft.com/office/drawing/2014/main" id="{60543A4A-8E42-8B9E-8F08-30EEFCC0F6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106">
                <a:extLst>
                  <a:ext uri="{FF2B5EF4-FFF2-40B4-BE49-F238E27FC236}">
                    <a16:creationId xmlns:a16="http://schemas.microsoft.com/office/drawing/2014/main" id="{10C6E17F-E36F-785E-6561-AA3B7DF82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107">
                <a:extLst>
                  <a:ext uri="{FF2B5EF4-FFF2-40B4-BE49-F238E27FC236}">
                    <a16:creationId xmlns:a16="http://schemas.microsoft.com/office/drawing/2014/main" id="{869EB7EB-2353-4892-CC46-216A29F1D1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108">
                <a:extLst>
                  <a:ext uri="{FF2B5EF4-FFF2-40B4-BE49-F238E27FC236}">
                    <a16:creationId xmlns:a16="http://schemas.microsoft.com/office/drawing/2014/main" id="{CCEA9C3F-0FD6-5BEC-C6AB-FDE76EE821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109">
                <a:extLst>
                  <a:ext uri="{FF2B5EF4-FFF2-40B4-BE49-F238E27FC236}">
                    <a16:creationId xmlns:a16="http://schemas.microsoft.com/office/drawing/2014/main" id="{35ADB2F7-BB8F-CEA5-D5F3-3D008560E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110">
                <a:extLst>
                  <a:ext uri="{FF2B5EF4-FFF2-40B4-BE49-F238E27FC236}">
                    <a16:creationId xmlns:a16="http://schemas.microsoft.com/office/drawing/2014/main" id="{A81ABAF0-8E45-1FC9-5C95-41204AC24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3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111">
                <a:extLst>
                  <a:ext uri="{FF2B5EF4-FFF2-40B4-BE49-F238E27FC236}">
                    <a16:creationId xmlns:a16="http://schemas.microsoft.com/office/drawing/2014/main" id="{61E20D8D-A603-19DA-36B4-95EDAB8DC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112">
                <a:extLst>
                  <a:ext uri="{FF2B5EF4-FFF2-40B4-BE49-F238E27FC236}">
                    <a16:creationId xmlns:a16="http://schemas.microsoft.com/office/drawing/2014/main" id="{C34B8BEB-8C97-AF03-F4F9-DA7D07A6B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113">
                <a:extLst>
                  <a:ext uri="{FF2B5EF4-FFF2-40B4-BE49-F238E27FC236}">
                    <a16:creationId xmlns:a16="http://schemas.microsoft.com/office/drawing/2014/main" id="{2CE1B300-9756-CB03-4802-A94DBD02BA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114">
                <a:extLst>
                  <a:ext uri="{FF2B5EF4-FFF2-40B4-BE49-F238E27FC236}">
                    <a16:creationId xmlns:a16="http://schemas.microsoft.com/office/drawing/2014/main" id="{CFE63758-B049-247A-CA43-86A65B9A93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115">
                <a:extLst>
                  <a:ext uri="{FF2B5EF4-FFF2-40B4-BE49-F238E27FC236}">
                    <a16:creationId xmlns:a16="http://schemas.microsoft.com/office/drawing/2014/main" id="{A41D0215-44F0-560E-7103-F6500DC5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0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116">
                <a:extLst>
                  <a:ext uri="{FF2B5EF4-FFF2-40B4-BE49-F238E27FC236}">
                    <a16:creationId xmlns:a16="http://schemas.microsoft.com/office/drawing/2014/main" id="{12D19E6E-D7B6-1A79-A2DA-C080F7FDB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117">
                <a:extLst>
                  <a:ext uri="{FF2B5EF4-FFF2-40B4-BE49-F238E27FC236}">
                    <a16:creationId xmlns:a16="http://schemas.microsoft.com/office/drawing/2014/main" id="{918CEAE2-F93B-9B05-FB4B-F0DE45665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305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118">
                <a:extLst>
                  <a:ext uri="{FF2B5EF4-FFF2-40B4-BE49-F238E27FC236}">
                    <a16:creationId xmlns:a16="http://schemas.microsoft.com/office/drawing/2014/main" id="{54D971D2-FEBC-D4BA-9341-649B91EE0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305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119">
                <a:extLst>
                  <a:ext uri="{FF2B5EF4-FFF2-40B4-BE49-F238E27FC236}">
                    <a16:creationId xmlns:a16="http://schemas.microsoft.com/office/drawing/2014/main" id="{EF1FE4D7-8F2C-82BD-FDC7-77B67132B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98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120">
                <a:extLst>
                  <a:ext uri="{FF2B5EF4-FFF2-40B4-BE49-F238E27FC236}">
                    <a16:creationId xmlns:a16="http://schemas.microsoft.com/office/drawing/2014/main" id="{67CA1092-8BD0-F445-0535-1A9A4ABF9A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98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121">
                <a:extLst>
                  <a:ext uri="{FF2B5EF4-FFF2-40B4-BE49-F238E27FC236}">
                    <a16:creationId xmlns:a16="http://schemas.microsoft.com/office/drawing/2014/main" id="{E3A789D1-ED56-85D2-CF47-1D3C11292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908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122">
                <a:extLst>
                  <a:ext uri="{FF2B5EF4-FFF2-40B4-BE49-F238E27FC236}">
                    <a16:creationId xmlns:a16="http://schemas.microsoft.com/office/drawing/2014/main" id="{F7E355C0-8D41-543E-CC74-327044988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908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123">
                <a:extLst>
                  <a:ext uri="{FF2B5EF4-FFF2-40B4-BE49-F238E27FC236}">
                    <a16:creationId xmlns:a16="http://schemas.microsoft.com/office/drawing/2014/main" id="{58851CF6-8FAC-38B5-5251-293D5ED5D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827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124">
                <a:extLst>
                  <a:ext uri="{FF2B5EF4-FFF2-40B4-BE49-F238E27FC236}">
                    <a16:creationId xmlns:a16="http://schemas.microsoft.com/office/drawing/2014/main" id="{C9F9232A-8FED-8E7B-D1E7-3C728C9CB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827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125">
                <a:extLst>
                  <a:ext uri="{FF2B5EF4-FFF2-40B4-BE49-F238E27FC236}">
                    <a16:creationId xmlns:a16="http://schemas.microsoft.com/office/drawing/2014/main" id="{8CB3BE06-0C8B-8A13-C60D-19241485B8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75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126">
                <a:extLst>
                  <a:ext uri="{FF2B5EF4-FFF2-40B4-BE49-F238E27FC236}">
                    <a16:creationId xmlns:a16="http://schemas.microsoft.com/office/drawing/2014/main" id="{974881C2-2D1C-86A8-A294-F760128B60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75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127">
                <a:extLst>
                  <a:ext uri="{FF2B5EF4-FFF2-40B4-BE49-F238E27FC236}">
                    <a16:creationId xmlns:a16="http://schemas.microsoft.com/office/drawing/2014/main" id="{AB16E31A-EED4-0A7F-EBD7-E5B24B880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682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128">
                <a:extLst>
                  <a:ext uri="{FF2B5EF4-FFF2-40B4-BE49-F238E27FC236}">
                    <a16:creationId xmlns:a16="http://schemas.microsoft.com/office/drawing/2014/main" id="{C5190393-5956-2F62-91B2-277EA9CA1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682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129">
                <a:extLst>
                  <a:ext uri="{FF2B5EF4-FFF2-40B4-BE49-F238E27FC236}">
                    <a16:creationId xmlns:a16="http://schemas.microsoft.com/office/drawing/2014/main" id="{FE50E147-5C4D-B2C1-856F-6537916DFE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61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130">
                <a:extLst>
                  <a:ext uri="{FF2B5EF4-FFF2-40B4-BE49-F238E27FC236}">
                    <a16:creationId xmlns:a16="http://schemas.microsoft.com/office/drawing/2014/main" id="{0277BEC2-DAD9-BE73-86D1-C8AA2AAA9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61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131">
                <a:extLst>
                  <a:ext uri="{FF2B5EF4-FFF2-40B4-BE49-F238E27FC236}">
                    <a16:creationId xmlns:a16="http://schemas.microsoft.com/office/drawing/2014/main" id="{6299A0B1-6913-5B68-4807-BDBBD3FE2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529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132">
                <a:extLst>
                  <a:ext uri="{FF2B5EF4-FFF2-40B4-BE49-F238E27FC236}">
                    <a16:creationId xmlns:a16="http://schemas.microsoft.com/office/drawing/2014/main" id="{150B26B4-A5B9-EE42-B03C-45AE3156D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529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133">
                <a:extLst>
                  <a:ext uri="{FF2B5EF4-FFF2-40B4-BE49-F238E27FC236}">
                    <a16:creationId xmlns:a16="http://schemas.microsoft.com/office/drawing/2014/main" id="{CC8AB835-ED95-CFED-6B3A-D842915321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457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134">
                <a:extLst>
                  <a:ext uri="{FF2B5EF4-FFF2-40B4-BE49-F238E27FC236}">
                    <a16:creationId xmlns:a16="http://schemas.microsoft.com/office/drawing/2014/main" id="{17B19E34-04DB-5BB7-C747-70A4327BD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457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135">
                <a:extLst>
                  <a:ext uri="{FF2B5EF4-FFF2-40B4-BE49-F238E27FC236}">
                    <a16:creationId xmlns:a16="http://schemas.microsoft.com/office/drawing/2014/main" id="{6A463FEF-1728-C51B-A946-BD0A75EA05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38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136">
                <a:extLst>
                  <a:ext uri="{FF2B5EF4-FFF2-40B4-BE49-F238E27FC236}">
                    <a16:creationId xmlns:a16="http://schemas.microsoft.com/office/drawing/2014/main" id="{2A19F5A9-5CAD-9822-827B-B914FE3643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38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137">
                <a:extLst>
                  <a:ext uri="{FF2B5EF4-FFF2-40B4-BE49-F238E27FC236}">
                    <a16:creationId xmlns:a16="http://schemas.microsoft.com/office/drawing/2014/main" id="{8F47922B-ECD9-F6D5-DDBE-F5BF12BECE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312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138">
                <a:extLst>
                  <a:ext uri="{FF2B5EF4-FFF2-40B4-BE49-F238E27FC236}">
                    <a16:creationId xmlns:a16="http://schemas.microsoft.com/office/drawing/2014/main" id="{D21FA77F-3757-69C8-4F36-8FE4426AF1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312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139">
                <a:extLst>
                  <a:ext uri="{FF2B5EF4-FFF2-40B4-BE49-F238E27FC236}">
                    <a16:creationId xmlns:a16="http://schemas.microsoft.com/office/drawing/2014/main" id="{33AB8537-08E6-C8A5-DDFA-4641806F0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231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140">
                <a:extLst>
                  <a:ext uri="{FF2B5EF4-FFF2-40B4-BE49-F238E27FC236}">
                    <a16:creationId xmlns:a16="http://schemas.microsoft.com/office/drawing/2014/main" id="{6798FB86-3BCD-45EB-F17C-D2824EE29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231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141">
                <a:extLst>
                  <a:ext uri="{FF2B5EF4-FFF2-40B4-BE49-F238E27FC236}">
                    <a16:creationId xmlns:a16="http://schemas.microsoft.com/office/drawing/2014/main" id="{BB9AE68C-D9A6-7C72-1D01-CD431FC53B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159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142">
                <a:extLst>
                  <a:ext uri="{FF2B5EF4-FFF2-40B4-BE49-F238E27FC236}">
                    <a16:creationId xmlns:a16="http://schemas.microsoft.com/office/drawing/2014/main" id="{AEA17D99-77BE-C0FB-8299-0D30681F2B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159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143">
                <a:extLst>
                  <a:ext uri="{FF2B5EF4-FFF2-40B4-BE49-F238E27FC236}">
                    <a16:creationId xmlns:a16="http://schemas.microsoft.com/office/drawing/2014/main" id="{18383C8E-2410-E16B-621E-1037913B95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086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144">
                <a:extLst>
                  <a:ext uri="{FF2B5EF4-FFF2-40B4-BE49-F238E27FC236}">
                    <a16:creationId xmlns:a16="http://schemas.microsoft.com/office/drawing/2014/main" id="{775BAA47-18E0-4F11-AC80-BB34E1959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086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Line 145">
                <a:extLst>
                  <a:ext uri="{FF2B5EF4-FFF2-40B4-BE49-F238E27FC236}">
                    <a16:creationId xmlns:a16="http://schemas.microsoft.com/office/drawing/2014/main" id="{0E9B85E5-D53D-1FC1-7313-7E542F6EF4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006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146">
                <a:extLst>
                  <a:ext uri="{FF2B5EF4-FFF2-40B4-BE49-F238E27FC236}">
                    <a16:creationId xmlns:a16="http://schemas.microsoft.com/office/drawing/2014/main" id="{67F3899B-810A-DF97-7FEB-B57DFE6DC9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006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147">
                <a:extLst>
                  <a:ext uri="{FF2B5EF4-FFF2-40B4-BE49-F238E27FC236}">
                    <a16:creationId xmlns:a16="http://schemas.microsoft.com/office/drawing/2014/main" id="{FAE3E931-67AF-442E-536F-22C9F63DF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93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148">
                <a:extLst>
                  <a:ext uri="{FF2B5EF4-FFF2-40B4-BE49-F238E27FC236}">
                    <a16:creationId xmlns:a16="http://schemas.microsoft.com/office/drawing/2014/main" id="{BE69CBAB-4A71-CBDA-98B0-9633485563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93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149">
                <a:extLst>
                  <a:ext uri="{FF2B5EF4-FFF2-40B4-BE49-F238E27FC236}">
                    <a16:creationId xmlns:a16="http://schemas.microsoft.com/office/drawing/2014/main" id="{C45497EE-ABB3-33FA-6071-08896928C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861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150">
                <a:extLst>
                  <a:ext uri="{FF2B5EF4-FFF2-40B4-BE49-F238E27FC236}">
                    <a16:creationId xmlns:a16="http://schemas.microsoft.com/office/drawing/2014/main" id="{EA2ADD8A-711E-79B0-B85F-0867E508E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861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151">
                <a:extLst>
                  <a:ext uri="{FF2B5EF4-FFF2-40B4-BE49-F238E27FC236}">
                    <a16:creationId xmlns:a16="http://schemas.microsoft.com/office/drawing/2014/main" id="{411B8B29-3547-6D69-06E0-39032657AB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789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Line 152">
                <a:extLst>
                  <a:ext uri="{FF2B5EF4-FFF2-40B4-BE49-F238E27FC236}">
                    <a16:creationId xmlns:a16="http://schemas.microsoft.com/office/drawing/2014/main" id="{313F6F72-3DA8-5748-75D0-235FB1C812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789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Line 153">
                <a:extLst>
                  <a:ext uri="{FF2B5EF4-FFF2-40B4-BE49-F238E27FC236}">
                    <a16:creationId xmlns:a16="http://schemas.microsoft.com/office/drawing/2014/main" id="{9C28827E-037F-C6DD-B306-D75C6B2D4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708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Line 154">
                <a:extLst>
                  <a:ext uri="{FF2B5EF4-FFF2-40B4-BE49-F238E27FC236}">
                    <a16:creationId xmlns:a16="http://schemas.microsoft.com/office/drawing/2014/main" id="{5559B78E-2D97-0517-C488-9B2F9E1EF4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708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Line 155">
                <a:extLst>
                  <a:ext uri="{FF2B5EF4-FFF2-40B4-BE49-F238E27FC236}">
                    <a16:creationId xmlns:a16="http://schemas.microsoft.com/office/drawing/2014/main" id="{05F0D11C-43FA-E24A-5793-C663863968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636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Line 156">
                <a:extLst>
                  <a:ext uri="{FF2B5EF4-FFF2-40B4-BE49-F238E27FC236}">
                    <a16:creationId xmlns:a16="http://schemas.microsoft.com/office/drawing/2014/main" id="{1E014441-50C9-5902-3F23-44A2D8F15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636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Line 157">
                <a:extLst>
                  <a:ext uri="{FF2B5EF4-FFF2-40B4-BE49-F238E27FC236}">
                    <a16:creationId xmlns:a16="http://schemas.microsoft.com/office/drawing/2014/main" id="{AA5764E5-0A1E-2BF2-2E49-23F652D830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563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Line 158">
                <a:extLst>
                  <a:ext uri="{FF2B5EF4-FFF2-40B4-BE49-F238E27FC236}">
                    <a16:creationId xmlns:a16="http://schemas.microsoft.com/office/drawing/2014/main" id="{7B811DAC-8D6C-7A90-E89A-B035C0AA95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563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Line 159">
                <a:extLst>
                  <a:ext uri="{FF2B5EF4-FFF2-40B4-BE49-F238E27FC236}">
                    <a16:creationId xmlns:a16="http://schemas.microsoft.com/office/drawing/2014/main" id="{E5790B03-BD85-957A-B53D-57A2CF679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491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Line 160">
                <a:extLst>
                  <a:ext uri="{FF2B5EF4-FFF2-40B4-BE49-F238E27FC236}">
                    <a16:creationId xmlns:a16="http://schemas.microsoft.com/office/drawing/2014/main" id="{6CC27C93-4338-051C-EF61-436BC7FB4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491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Line 161">
                <a:extLst>
                  <a:ext uri="{FF2B5EF4-FFF2-40B4-BE49-F238E27FC236}">
                    <a16:creationId xmlns:a16="http://schemas.microsoft.com/office/drawing/2014/main" id="{E9C29832-6D10-B887-FFC2-C3E9C27A1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41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Line 162">
                <a:extLst>
                  <a:ext uri="{FF2B5EF4-FFF2-40B4-BE49-F238E27FC236}">
                    <a16:creationId xmlns:a16="http://schemas.microsoft.com/office/drawing/2014/main" id="{D8CABC1F-DBC7-313F-8474-371C2FF46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41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Line 163">
                <a:extLst>
                  <a:ext uri="{FF2B5EF4-FFF2-40B4-BE49-F238E27FC236}">
                    <a16:creationId xmlns:a16="http://schemas.microsoft.com/office/drawing/2014/main" id="{CA680D67-0CC3-41C7-2268-354B8864C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338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164">
                <a:extLst>
                  <a:ext uri="{FF2B5EF4-FFF2-40B4-BE49-F238E27FC236}">
                    <a16:creationId xmlns:a16="http://schemas.microsoft.com/office/drawing/2014/main" id="{35E0ED9E-6EAC-CDB9-572D-9835704B0A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338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Line 165">
                <a:extLst>
                  <a:ext uri="{FF2B5EF4-FFF2-40B4-BE49-F238E27FC236}">
                    <a16:creationId xmlns:a16="http://schemas.microsoft.com/office/drawing/2014/main" id="{898947E8-5323-8A92-8435-7977C8C43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6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166">
                <a:extLst>
                  <a:ext uri="{FF2B5EF4-FFF2-40B4-BE49-F238E27FC236}">
                    <a16:creationId xmlns:a16="http://schemas.microsoft.com/office/drawing/2014/main" id="{F643F7D7-B166-525E-622D-547F38A8C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26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167">
                <a:extLst>
                  <a:ext uri="{FF2B5EF4-FFF2-40B4-BE49-F238E27FC236}">
                    <a16:creationId xmlns:a16="http://schemas.microsoft.com/office/drawing/2014/main" id="{3BEEB58C-14EB-41CB-4137-BF0D7D021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51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168">
                <a:extLst>
                  <a:ext uri="{FF2B5EF4-FFF2-40B4-BE49-F238E27FC236}">
                    <a16:creationId xmlns:a16="http://schemas.microsoft.com/office/drawing/2014/main" id="{96DCACAE-DEF9-6AAA-05E2-D3ABB6C5D3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1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169">
                <a:extLst>
                  <a:ext uri="{FF2B5EF4-FFF2-40B4-BE49-F238E27FC236}">
                    <a16:creationId xmlns:a16="http://schemas.microsoft.com/office/drawing/2014/main" id="{54C615B4-9875-C745-35A9-1F93E6A34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305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170">
                <a:extLst>
                  <a:ext uri="{FF2B5EF4-FFF2-40B4-BE49-F238E27FC236}">
                    <a16:creationId xmlns:a16="http://schemas.microsoft.com/office/drawing/2014/main" id="{6C6441E1-84B8-3F8B-59AE-418313A5AE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305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171">
                <a:extLst>
                  <a:ext uri="{FF2B5EF4-FFF2-40B4-BE49-F238E27FC236}">
                    <a16:creationId xmlns:a16="http://schemas.microsoft.com/office/drawing/2014/main" id="{999ED2DD-0CAA-C223-DEE5-23FBFAECDE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98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172">
                <a:extLst>
                  <a:ext uri="{FF2B5EF4-FFF2-40B4-BE49-F238E27FC236}">
                    <a16:creationId xmlns:a16="http://schemas.microsoft.com/office/drawing/2014/main" id="{7A3110B1-43D1-3139-B066-EC84411DEC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98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173">
                <a:extLst>
                  <a:ext uri="{FF2B5EF4-FFF2-40B4-BE49-F238E27FC236}">
                    <a16:creationId xmlns:a16="http://schemas.microsoft.com/office/drawing/2014/main" id="{C7D1DD1E-D23E-BC62-0DBF-00B8B19735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908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174">
                <a:extLst>
                  <a:ext uri="{FF2B5EF4-FFF2-40B4-BE49-F238E27FC236}">
                    <a16:creationId xmlns:a16="http://schemas.microsoft.com/office/drawing/2014/main" id="{C589AB29-BDB1-11F4-51BE-22E8A1A13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908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175">
                <a:extLst>
                  <a:ext uri="{FF2B5EF4-FFF2-40B4-BE49-F238E27FC236}">
                    <a16:creationId xmlns:a16="http://schemas.microsoft.com/office/drawing/2014/main" id="{4B8A2839-C7D2-65A7-D8C9-9C0B40DE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827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176">
                <a:extLst>
                  <a:ext uri="{FF2B5EF4-FFF2-40B4-BE49-F238E27FC236}">
                    <a16:creationId xmlns:a16="http://schemas.microsoft.com/office/drawing/2014/main" id="{C9F622B4-2B6B-D3E1-2BD7-349204A6C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827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177">
                <a:extLst>
                  <a:ext uri="{FF2B5EF4-FFF2-40B4-BE49-F238E27FC236}">
                    <a16:creationId xmlns:a16="http://schemas.microsoft.com/office/drawing/2014/main" id="{DDFA5D60-371C-9055-35CF-F581F9DB88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75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178">
                <a:extLst>
                  <a:ext uri="{FF2B5EF4-FFF2-40B4-BE49-F238E27FC236}">
                    <a16:creationId xmlns:a16="http://schemas.microsoft.com/office/drawing/2014/main" id="{D8196A9F-82DC-AC13-206F-311313D0D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75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179">
                <a:extLst>
                  <a:ext uri="{FF2B5EF4-FFF2-40B4-BE49-F238E27FC236}">
                    <a16:creationId xmlns:a16="http://schemas.microsoft.com/office/drawing/2014/main" id="{F10557CB-32E4-CAF2-97F1-980D98503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682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180">
                <a:extLst>
                  <a:ext uri="{FF2B5EF4-FFF2-40B4-BE49-F238E27FC236}">
                    <a16:creationId xmlns:a16="http://schemas.microsoft.com/office/drawing/2014/main" id="{182F586E-4C87-56ED-E4B6-1F67F3364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682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181">
                <a:extLst>
                  <a:ext uri="{FF2B5EF4-FFF2-40B4-BE49-F238E27FC236}">
                    <a16:creationId xmlns:a16="http://schemas.microsoft.com/office/drawing/2014/main" id="{00D0FEFD-DD56-DA72-4442-BE25790255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61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182">
                <a:extLst>
                  <a:ext uri="{FF2B5EF4-FFF2-40B4-BE49-F238E27FC236}">
                    <a16:creationId xmlns:a16="http://schemas.microsoft.com/office/drawing/2014/main" id="{AC1D5F1B-4571-3014-442C-C1D0B4F19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61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Line 183">
                <a:extLst>
                  <a:ext uri="{FF2B5EF4-FFF2-40B4-BE49-F238E27FC236}">
                    <a16:creationId xmlns:a16="http://schemas.microsoft.com/office/drawing/2014/main" id="{72F2D15F-FBDE-7568-49F7-8D25A460F0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529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Line 184">
                <a:extLst>
                  <a:ext uri="{FF2B5EF4-FFF2-40B4-BE49-F238E27FC236}">
                    <a16:creationId xmlns:a16="http://schemas.microsoft.com/office/drawing/2014/main" id="{4D7B7625-CB22-7F81-361D-4067BF6F3A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529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Line 185">
                <a:extLst>
                  <a:ext uri="{FF2B5EF4-FFF2-40B4-BE49-F238E27FC236}">
                    <a16:creationId xmlns:a16="http://schemas.microsoft.com/office/drawing/2014/main" id="{7F8D3388-785E-2835-51D8-F3F45D083E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457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Line 186">
                <a:extLst>
                  <a:ext uri="{FF2B5EF4-FFF2-40B4-BE49-F238E27FC236}">
                    <a16:creationId xmlns:a16="http://schemas.microsoft.com/office/drawing/2014/main" id="{67E5A3DD-578E-436F-9C14-B81A5EE64C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457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Line 187">
                <a:extLst>
                  <a:ext uri="{FF2B5EF4-FFF2-40B4-BE49-F238E27FC236}">
                    <a16:creationId xmlns:a16="http://schemas.microsoft.com/office/drawing/2014/main" id="{5840C158-A4F4-198F-ACD7-A0385EFE44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38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Line 188">
                <a:extLst>
                  <a:ext uri="{FF2B5EF4-FFF2-40B4-BE49-F238E27FC236}">
                    <a16:creationId xmlns:a16="http://schemas.microsoft.com/office/drawing/2014/main" id="{460E2F20-BE36-D5DE-BBBB-CDBEEFE6C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38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Line 189">
                <a:extLst>
                  <a:ext uri="{FF2B5EF4-FFF2-40B4-BE49-F238E27FC236}">
                    <a16:creationId xmlns:a16="http://schemas.microsoft.com/office/drawing/2014/main" id="{8D32F19B-E99E-CEFF-6154-5BBE77F502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312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Line 190">
                <a:extLst>
                  <a:ext uri="{FF2B5EF4-FFF2-40B4-BE49-F238E27FC236}">
                    <a16:creationId xmlns:a16="http://schemas.microsoft.com/office/drawing/2014/main" id="{08768B19-E82B-C3D1-3A4A-F9977FA8AD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312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Line 191">
                <a:extLst>
                  <a:ext uri="{FF2B5EF4-FFF2-40B4-BE49-F238E27FC236}">
                    <a16:creationId xmlns:a16="http://schemas.microsoft.com/office/drawing/2014/main" id="{1D98D740-BCF7-9E9A-55B7-DFF1E2323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231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Line 192">
                <a:extLst>
                  <a:ext uri="{FF2B5EF4-FFF2-40B4-BE49-F238E27FC236}">
                    <a16:creationId xmlns:a16="http://schemas.microsoft.com/office/drawing/2014/main" id="{7E2C3AC2-E236-FC26-3486-CEF7897E58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231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Line 193">
                <a:extLst>
                  <a:ext uri="{FF2B5EF4-FFF2-40B4-BE49-F238E27FC236}">
                    <a16:creationId xmlns:a16="http://schemas.microsoft.com/office/drawing/2014/main" id="{E45F11EB-5E88-AB17-7753-EC3341394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159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Line 194">
                <a:extLst>
                  <a:ext uri="{FF2B5EF4-FFF2-40B4-BE49-F238E27FC236}">
                    <a16:creationId xmlns:a16="http://schemas.microsoft.com/office/drawing/2014/main" id="{DC13215D-193E-F653-51AE-955171DBF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159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Line 195">
                <a:extLst>
                  <a:ext uri="{FF2B5EF4-FFF2-40B4-BE49-F238E27FC236}">
                    <a16:creationId xmlns:a16="http://schemas.microsoft.com/office/drawing/2014/main" id="{70CB8F6F-530C-BDE9-5A5B-96B634107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086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Line 196">
                <a:extLst>
                  <a:ext uri="{FF2B5EF4-FFF2-40B4-BE49-F238E27FC236}">
                    <a16:creationId xmlns:a16="http://schemas.microsoft.com/office/drawing/2014/main" id="{DDA14A6F-0810-E9FA-D1CB-932F66E9FA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086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Line 197">
                <a:extLst>
                  <a:ext uri="{FF2B5EF4-FFF2-40B4-BE49-F238E27FC236}">
                    <a16:creationId xmlns:a16="http://schemas.microsoft.com/office/drawing/2014/main" id="{776A6198-7111-E3DE-F1CD-1AE2A23822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006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Line 198">
                <a:extLst>
                  <a:ext uri="{FF2B5EF4-FFF2-40B4-BE49-F238E27FC236}">
                    <a16:creationId xmlns:a16="http://schemas.microsoft.com/office/drawing/2014/main" id="{D63F80C2-1FE1-3D0F-1396-AD98D3C12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006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Line 199">
                <a:extLst>
                  <a:ext uri="{FF2B5EF4-FFF2-40B4-BE49-F238E27FC236}">
                    <a16:creationId xmlns:a16="http://schemas.microsoft.com/office/drawing/2014/main" id="{71896815-65F9-1B86-CE0F-283F0F7A8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193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Line 200">
                <a:extLst>
                  <a:ext uri="{FF2B5EF4-FFF2-40B4-BE49-F238E27FC236}">
                    <a16:creationId xmlns:a16="http://schemas.microsoft.com/office/drawing/2014/main" id="{0863E2DC-87D0-36C9-587A-F7CB6F152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193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Line 201">
                <a:extLst>
                  <a:ext uri="{FF2B5EF4-FFF2-40B4-BE49-F238E27FC236}">
                    <a16:creationId xmlns:a16="http://schemas.microsoft.com/office/drawing/2014/main" id="{A8B9F738-6D85-56CC-A35B-9C2664522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861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Line 202">
                <a:extLst>
                  <a:ext uri="{FF2B5EF4-FFF2-40B4-BE49-F238E27FC236}">
                    <a16:creationId xmlns:a16="http://schemas.microsoft.com/office/drawing/2014/main" id="{D95BCE97-25D3-F6AD-5BCC-38A9ACFAFF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861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Line 203">
                <a:extLst>
                  <a:ext uri="{FF2B5EF4-FFF2-40B4-BE49-F238E27FC236}">
                    <a16:creationId xmlns:a16="http://schemas.microsoft.com/office/drawing/2014/main" id="{5DFAB08E-C4AE-1CE2-DC69-044342972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1789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Line 204">
                <a:extLst>
                  <a:ext uri="{FF2B5EF4-FFF2-40B4-BE49-F238E27FC236}">
                    <a16:creationId xmlns:a16="http://schemas.microsoft.com/office/drawing/2014/main" id="{6A4B9C6E-0BEE-CB39-D459-EA7D667934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1789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Line 206">
              <a:extLst>
                <a:ext uri="{FF2B5EF4-FFF2-40B4-BE49-F238E27FC236}">
                  <a16:creationId xmlns:a16="http://schemas.microsoft.com/office/drawing/2014/main" id="{A7C48CDE-31D2-BFBE-3865-E0D2D3CAB8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7" y="1708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207">
              <a:extLst>
                <a:ext uri="{FF2B5EF4-FFF2-40B4-BE49-F238E27FC236}">
                  <a16:creationId xmlns:a16="http://schemas.microsoft.com/office/drawing/2014/main" id="{6497D0B5-E7B9-00C3-34DA-815FB8372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7" y="1708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208">
              <a:extLst>
                <a:ext uri="{FF2B5EF4-FFF2-40B4-BE49-F238E27FC236}">
                  <a16:creationId xmlns:a16="http://schemas.microsoft.com/office/drawing/2014/main" id="{BA829EBE-476B-05F3-2CB9-C06C7D7430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7" y="1636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209">
              <a:extLst>
                <a:ext uri="{FF2B5EF4-FFF2-40B4-BE49-F238E27FC236}">
                  <a16:creationId xmlns:a16="http://schemas.microsoft.com/office/drawing/2014/main" id="{7E668FA1-A4A9-3C91-7388-7F5E982462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7" y="1636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210">
              <a:extLst>
                <a:ext uri="{FF2B5EF4-FFF2-40B4-BE49-F238E27FC236}">
                  <a16:creationId xmlns:a16="http://schemas.microsoft.com/office/drawing/2014/main" id="{B40AC879-00BA-E76A-6F74-86B04F850B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94" y="1563"/>
              <a:ext cx="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211">
              <a:extLst>
                <a:ext uri="{FF2B5EF4-FFF2-40B4-BE49-F238E27FC236}">
                  <a16:creationId xmlns:a16="http://schemas.microsoft.com/office/drawing/2014/main" id="{FE68DB94-2713-82C6-825C-0E23BD8D64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4" y="1563"/>
              <a:ext cx="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212">
              <a:extLst>
                <a:ext uri="{FF2B5EF4-FFF2-40B4-BE49-F238E27FC236}">
                  <a16:creationId xmlns:a16="http://schemas.microsoft.com/office/drawing/2014/main" id="{D022AAF8-BF22-BB25-3FA8-390B10C80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7" y="1491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213">
              <a:extLst>
                <a:ext uri="{FF2B5EF4-FFF2-40B4-BE49-F238E27FC236}">
                  <a16:creationId xmlns:a16="http://schemas.microsoft.com/office/drawing/2014/main" id="{49FBAD9D-D7C8-0CC3-62F6-BDA42934AB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7" y="1491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214">
              <a:extLst>
                <a:ext uri="{FF2B5EF4-FFF2-40B4-BE49-F238E27FC236}">
                  <a16:creationId xmlns:a16="http://schemas.microsoft.com/office/drawing/2014/main" id="{FF79D337-F7B0-3F4E-9C73-C9DF4C6C32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7" y="1410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215">
              <a:extLst>
                <a:ext uri="{FF2B5EF4-FFF2-40B4-BE49-F238E27FC236}">
                  <a16:creationId xmlns:a16="http://schemas.microsoft.com/office/drawing/2014/main" id="{7D1311E8-6D56-E860-1A48-21003215C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7" y="1410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16">
              <a:extLst>
                <a:ext uri="{FF2B5EF4-FFF2-40B4-BE49-F238E27FC236}">
                  <a16:creationId xmlns:a16="http://schemas.microsoft.com/office/drawing/2014/main" id="{66BED9B7-6219-A449-5B53-F654B7320A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7" y="1338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7">
              <a:extLst>
                <a:ext uri="{FF2B5EF4-FFF2-40B4-BE49-F238E27FC236}">
                  <a16:creationId xmlns:a16="http://schemas.microsoft.com/office/drawing/2014/main" id="{126AD35C-C869-D691-4204-6DE020BA0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7" y="1338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18">
              <a:extLst>
                <a:ext uri="{FF2B5EF4-FFF2-40B4-BE49-F238E27FC236}">
                  <a16:creationId xmlns:a16="http://schemas.microsoft.com/office/drawing/2014/main" id="{0B5EC3C8-3DEB-4663-72CB-D494A5E892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94" y="1265"/>
              <a:ext cx="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19">
              <a:extLst>
                <a:ext uri="{FF2B5EF4-FFF2-40B4-BE49-F238E27FC236}">
                  <a16:creationId xmlns:a16="http://schemas.microsoft.com/office/drawing/2014/main" id="{F303FD6B-B54C-2DC7-E1F5-84E060E30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4" y="1265"/>
              <a:ext cx="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0">
              <a:extLst>
                <a:ext uri="{FF2B5EF4-FFF2-40B4-BE49-F238E27FC236}">
                  <a16:creationId xmlns:a16="http://schemas.microsoft.com/office/drawing/2014/main" id="{85056F27-73BC-EBE8-0405-AD9A8BAD8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0" y="305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1">
              <a:extLst>
                <a:ext uri="{FF2B5EF4-FFF2-40B4-BE49-F238E27FC236}">
                  <a16:creationId xmlns:a16="http://schemas.microsoft.com/office/drawing/2014/main" id="{1B0A9E36-EC9D-EDCB-6385-971A82786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2634"/>
              <a:ext cx="113" cy="418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2">
              <a:extLst>
                <a:ext uri="{FF2B5EF4-FFF2-40B4-BE49-F238E27FC236}">
                  <a16:creationId xmlns:a16="http://schemas.microsoft.com/office/drawing/2014/main" id="{A3E5FDED-9F37-68C6-6B3C-A554E41E7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2634"/>
              <a:ext cx="113" cy="41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23">
              <a:extLst>
                <a:ext uri="{FF2B5EF4-FFF2-40B4-BE49-F238E27FC236}">
                  <a16:creationId xmlns:a16="http://schemas.microsoft.com/office/drawing/2014/main" id="{69A9D3B7-E7FF-2E04-9032-BECD81213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7" y="305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24">
              <a:extLst>
                <a:ext uri="{FF2B5EF4-FFF2-40B4-BE49-F238E27FC236}">
                  <a16:creationId xmlns:a16="http://schemas.microsoft.com/office/drawing/2014/main" id="{CC643EE7-A268-69AB-E9D1-237E136B1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1" y="3052"/>
              <a:ext cx="10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25">
              <a:extLst>
                <a:ext uri="{FF2B5EF4-FFF2-40B4-BE49-F238E27FC236}">
                  <a16:creationId xmlns:a16="http://schemas.microsoft.com/office/drawing/2014/main" id="{6EE65880-FCD0-043C-F4DD-1E0460FA9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6" y="305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26">
              <a:extLst>
                <a:ext uri="{FF2B5EF4-FFF2-40B4-BE49-F238E27FC236}">
                  <a16:creationId xmlns:a16="http://schemas.microsoft.com/office/drawing/2014/main" id="{47558491-1E63-AB09-C571-D6F7896AC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" y="1467"/>
              <a:ext cx="105" cy="1585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27">
              <a:extLst>
                <a:ext uri="{FF2B5EF4-FFF2-40B4-BE49-F238E27FC236}">
                  <a16:creationId xmlns:a16="http://schemas.microsoft.com/office/drawing/2014/main" id="{D187E0B9-CF3D-71D1-B68A-6666722D0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" y="1467"/>
              <a:ext cx="105" cy="158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28">
              <a:extLst>
                <a:ext uri="{FF2B5EF4-FFF2-40B4-BE49-F238E27FC236}">
                  <a16:creationId xmlns:a16="http://schemas.microsoft.com/office/drawing/2014/main" id="{8DD506C8-13B9-BF62-0235-3FDA44BDB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5" y="305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29">
              <a:extLst>
                <a:ext uri="{FF2B5EF4-FFF2-40B4-BE49-F238E27FC236}">
                  <a16:creationId xmlns:a16="http://schemas.microsoft.com/office/drawing/2014/main" id="{BB1F5EEC-EC0C-0CDB-4DFD-09EB18917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9" y="3052"/>
              <a:ext cx="1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30">
              <a:extLst>
                <a:ext uri="{FF2B5EF4-FFF2-40B4-BE49-F238E27FC236}">
                  <a16:creationId xmlns:a16="http://schemas.microsoft.com/office/drawing/2014/main" id="{EAB1A051-C0B0-5B0A-4432-CDFF5C120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2" y="305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231">
              <a:extLst>
                <a:ext uri="{FF2B5EF4-FFF2-40B4-BE49-F238E27FC236}">
                  <a16:creationId xmlns:a16="http://schemas.microsoft.com/office/drawing/2014/main" id="{18415A0C-0DFB-94FE-E058-D5E0092D1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6" y="3052"/>
              <a:ext cx="10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232">
              <a:extLst>
                <a:ext uri="{FF2B5EF4-FFF2-40B4-BE49-F238E27FC236}">
                  <a16:creationId xmlns:a16="http://schemas.microsoft.com/office/drawing/2014/main" id="{123EF5A7-8162-C6BD-9FFF-50ED0494E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1" y="305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33">
              <a:extLst>
                <a:ext uri="{FF2B5EF4-FFF2-40B4-BE49-F238E27FC236}">
                  <a16:creationId xmlns:a16="http://schemas.microsoft.com/office/drawing/2014/main" id="{662C6267-DA07-0748-2AD5-93904FAE7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" y="1765"/>
              <a:ext cx="104" cy="1287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34">
              <a:extLst>
                <a:ext uri="{FF2B5EF4-FFF2-40B4-BE49-F238E27FC236}">
                  <a16:creationId xmlns:a16="http://schemas.microsoft.com/office/drawing/2014/main" id="{5E3A56D9-A7C2-37D1-7AC7-2343E0CAA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" y="1765"/>
              <a:ext cx="104" cy="128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235">
              <a:extLst>
                <a:ext uri="{FF2B5EF4-FFF2-40B4-BE49-F238E27FC236}">
                  <a16:creationId xmlns:a16="http://schemas.microsoft.com/office/drawing/2014/main" id="{C7CBDD45-517E-B523-5C84-74DB45B7A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9" y="3052"/>
              <a:ext cx="10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236">
              <a:extLst>
                <a:ext uri="{FF2B5EF4-FFF2-40B4-BE49-F238E27FC236}">
                  <a16:creationId xmlns:a16="http://schemas.microsoft.com/office/drawing/2014/main" id="{32CC1504-2AAC-0552-113C-B3DA466CB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4" y="305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237">
              <a:extLst>
                <a:ext uri="{FF2B5EF4-FFF2-40B4-BE49-F238E27FC236}">
                  <a16:creationId xmlns:a16="http://schemas.microsoft.com/office/drawing/2014/main" id="{78D38407-AEEF-C99C-33AF-8F3C3FAA3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3052"/>
              <a:ext cx="10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238">
              <a:extLst>
                <a:ext uri="{FF2B5EF4-FFF2-40B4-BE49-F238E27FC236}">
                  <a16:creationId xmlns:a16="http://schemas.microsoft.com/office/drawing/2014/main" id="{FAA71F9F-A6F3-0733-622F-6CAE06433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1" y="305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239">
              <a:extLst>
                <a:ext uri="{FF2B5EF4-FFF2-40B4-BE49-F238E27FC236}">
                  <a16:creationId xmlns:a16="http://schemas.microsoft.com/office/drawing/2014/main" id="{1A129879-8B2F-7675-77BD-65861E7C4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2722"/>
              <a:ext cx="105" cy="330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240">
              <a:extLst>
                <a:ext uri="{FF2B5EF4-FFF2-40B4-BE49-F238E27FC236}">
                  <a16:creationId xmlns:a16="http://schemas.microsoft.com/office/drawing/2014/main" id="{ED68AE72-E1D0-951B-AB71-1F0820802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2722"/>
              <a:ext cx="105" cy="33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241">
              <a:extLst>
                <a:ext uri="{FF2B5EF4-FFF2-40B4-BE49-F238E27FC236}">
                  <a16:creationId xmlns:a16="http://schemas.microsoft.com/office/drawing/2014/main" id="{0D0C9D27-F1F5-B0EA-2936-6981F8FF2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" y="305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242">
              <a:extLst>
                <a:ext uri="{FF2B5EF4-FFF2-40B4-BE49-F238E27FC236}">
                  <a16:creationId xmlns:a16="http://schemas.microsoft.com/office/drawing/2014/main" id="{4DF146FA-5197-DDB9-503E-F77D518CC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4" y="3052"/>
              <a:ext cx="10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243">
              <a:extLst>
                <a:ext uri="{FF2B5EF4-FFF2-40B4-BE49-F238E27FC236}">
                  <a16:creationId xmlns:a16="http://schemas.microsoft.com/office/drawing/2014/main" id="{F958ACA7-B320-1480-3E7C-4BC6DE39D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" y="305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244">
              <a:extLst>
                <a:ext uri="{FF2B5EF4-FFF2-40B4-BE49-F238E27FC236}">
                  <a16:creationId xmlns:a16="http://schemas.microsoft.com/office/drawing/2014/main" id="{FD7C48D2-8FD5-DDDD-3AF2-D714910B5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1" y="3052"/>
              <a:ext cx="10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245">
              <a:extLst>
                <a:ext uri="{FF2B5EF4-FFF2-40B4-BE49-F238E27FC236}">
                  <a16:creationId xmlns:a16="http://schemas.microsoft.com/office/drawing/2014/main" id="{A317116D-8B2B-A1F4-B9BE-8B6C6A8E5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6" y="2988"/>
              <a:ext cx="104" cy="64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246">
              <a:extLst>
                <a:ext uri="{FF2B5EF4-FFF2-40B4-BE49-F238E27FC236}">
                  <a16:creationId xmlns:a16="http://schemas.microsoft.com/office/drawing/2014/main" id="{6E37C300-4FEF-0929-F89D-3158378D1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6" y="2988"/>
              <a:ext cx="104" cy="6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247">
              <a:extLst>
                <a:ext uri="{FF2B5EF4-FFF2-40B4-BE49-F238E27FC236}">
                  <a16:creationId xmlns:a16="http://schemas.microsoft.com/office/drawing/2014/main" id="{139F00E7-3A16-808D-8250-02D2429EC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305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248">
              <a:extLst>
                <a:ext uri="{FF2B5EF4-FFF2-40B4-BE49-F238E27FC236}">
                  <a16:creationId xmlns:a16="http://schemas.microsoft.com/office/drawing/2014/main" id="{0E985225-B529-7D27-FCB2-B2EB68168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4" y="3052"/>
              <a:ext cx="10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249">
              <a:extLst>
                <a:ext uri="{FF2B5EF4-FFF2-40B4-BE49-F238E27FC236}">
                  <a16:creationId xmlns:a16="http://schemas.microsoft.com/office/drawing/2014/main" id="{0F5BEFE5-2369-38FB-5DF7-D35582A61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9" y="305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250">
              <a:extLst>
                <a:ext uri="{FF2B5EF4-FFF2-40B4-BE49-F238E27FC236}">
                  <a16:creationId xmlns:a16="http://schemas.microsoft.com/office/drawing/2014/main" id="{64D48325-B36E-D8F6-9034-2844742FE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3" y="3052"/>
              <a:ext cx="1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251">
              <a:extLst>
                <a:ext uri="{FF2B5EF4-FFF2-40B4-BE49-F238E27FC236}">
                  <a16:creationId xmlns:a16="http://schemas.microsoft.com/office/drawing/2014/main" id="{EEEF8EA1-98D8-E79D-F7DB-91A9C6E1A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6" y="305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252">
              <a:extLst>
                <a:ext uri="{FF2B5EF4-FFF2-40B4-BE49-F238E27FC236}">
                  <a16:creationId xmlns:a16="http://schemas.microsoft.com/office/drawing/2014/main" id="{DCDB61FE-8CA6-EC46-C325-64C56FF2D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911"/>
              <a:ext cx="16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StatGraphics Histogram: AvgAge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253">
              <a:extLst>
                <a:ext uri="{FF2B5EF4-FFF2-40B4-BE49-F238E27FC236}">
                  <a16:creationId xmlns:a16="http://schemas.microsoft.com/office/drawing/2014/main" id="{EC24918D-A7BC-B8E4-1C62-CD1339C2C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254">
              <a:extLst>
                <a:ext uri="{FF2B5EF4-FFF2-40B4-BE49-F238E27FC236}">
                  <a16:creationId xmlns:a16="http://schemas.microsoft.com/office/drawing/2014/main" id="{47453B67-0611-6E42-857B-B262B479B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255">
              <a:extLst>
                <a:ext uri="{FF2B5EF4-FFF2-40B4-BE49-F238E27FC236}">
                  <a16:creationId xmlns:a16="http://schemas.microsoft.com/office/drawing/2014/main" id="{99CED1C8-7B06-F106-6A04-F52056AB7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256">
              <a:extLst>
                <a:ext uri="{FF2B5EF4-FFF2-40B4-BE49-F238E27FC236}">
                  <a16:creationId xmlns:a16="http://schemas.microsoft.com/office/drawing/2014/main" id="{FFA4DCCE-36D3-2EC3-2A6B-214B8E05E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257">
              <a:extLst>
                <a:ext uri="{FF2B5EF4-FFF2-40B4-BE49-F238E27FC236}">
                  <a16:creationId xmlns:a16="http://schemas.microsoft.com/office/drawing/2014/main" id="{4A56CA25-416D-BA61-0BAB-D9CAE6245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258">
              <a:extLst>
                <a:ext uri="{FF2B5EF4-FFF2-40B4-BE49-F238E27FC236}">
                  <a16:creationId xmlns:a16="http://schemas.microsoft.com/office/drawing/2014/main" id="{6FD495E6-F40B-5259-D425-9DBDDA6D3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259">
              <a:extLst>
                <a:ext uri="{FF2B5EF4-FFF2-40B4-BE49-F238E27FC236}">
                  <a16:creationId xmlns:a16="http://schemas.microsoft.com/office/drawing/2014/main" id="{A6DE5380-D275-88E4-2B0F-74A4CEC2D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7" y="3289"/>
              <a:ext cx="6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Average Age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260">
              <a:extLst>
                <a:ext uri="{FF2B5EF4-FFF2-40B4-BE49-F238E27FC236}">
                  <a16:creationId xmlns:a16="http://schemas.microsoft.com/office/drawing/2014/main" id="{E78968F7-E0D1-46BE-7FEE-A5828EAC0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2996"/>
              <a:ext cx="12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261">
              <a:extLst>
                <a:ext uri="{FF2B5EF4-FFF2-40B4-BE49-F238E27FC236}">
                  <a16:creationId xmlns:a16="http://schemas.microsoft.com/office/drawing/2014/main" id="{283707E7-30E7-1255-97C0-EF22A5E49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698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262">
              <a:extLst>
                <a:ext uri="{FF2B5EF4-FFF2-40B4-BE49-F238E27FC236}">
                  <a16:creationId xmlns:a16="http://schemas.microsoft.com/office/drawing/2014/main" id="{13A2813F-1A60-8546-6FC6-4DC82DB74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400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263">
              <a:extLst>
                <a:ext uri="{FF2B5EF4-FFF2-40B4-BE49-F238E27FC236}">
                  <a16:creationId xmlns:a16="http://schemas.microsoft.com/office/drawing/2014/main" id="{8270CE7E-6972-7B34-AA83-2A07A5A11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2102"/>
              <a:ext cx="24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264">
              <a:extLst>
                <a:ext uri="{FF2B5EF4-FFF2-40B4-BE49-F238E27FC236}">
                  <a16:creationId xmlns:a16="http://schemas.microsoft.com/office/drawing/2014/main" id="{E9A8F409-B8E4-9008-EC86-201418349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1805"/>
              <a:ext cx="24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265">
              <a:extLst>
                <a:ext uri="{FF2B5EF4-FFF2-40B4-BE49-F238E27FC236}">
                  <a16:creationId xmlns:a16="http://schemas.microsoft.com/office/drawing/2014/main" id="{E52A8BF0-A985-310B-0063-73D5EA07D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1507"/>
              <a:ext cx="24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266">
              <a:extLst>
                <a:ext uri="{FF2B5EF4-FFF2-40B4-BE49-F238E27FC236}">
                  <a16:creationId xmlns:a16="http://schemas.microsoft.com/office/drawing/2014/main" id="{8D7142E0-36E6-160E-8F36-A82BA949D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1209"/>
              <a:ext cx="24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267">
              <a:extLst>
                <a:ext uri="{FF2B5EF4-FFF2-40B4-BE49-F238E27FC236}">
                  <a16:creationId xmlns:a16="http://schemas.microsoft.com/office/drawing/2014/main" id="{57A40FCD-A400-F749-2B3F-F78DFE5D4D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627" y="2043"/>
              <a:ext cx="53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78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Rodriguez Diaz</dc:creator>
  <cp:lastModifiedBy>Gabriel Rodriguez Diaz</cp:lastModifiedBy>
  <cp:revision>1</cp:revision>
  <dcterms:created xsi:type="dcterms:W3CDTF">2023-03-22T20:12:17Z</dcterms:created>
  <dcterms:modified xsi:type="dcterms:W3CDTF">2023-03-22T20:14:04Z</dcterms:modified>
</cp:coreProperties>
</file>