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130" y="-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C546-3F7C-743A-7428-A42417356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2A274-B128-F09C-8DBD-54CBF52DA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56C5-48FB-FB20-9738-A8F82E6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0AC7-C6F7-BC07-BF9E-CEAD63EE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497C-790D-BC79-B52B-822F16B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22F1-BB9E-1625-AC23-55AB6944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EBC0-9178-E07F-AC6E-A9165073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63EC-FFD3-DA21-753E-24687062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B2C5-23D0-BDDD-87C8-74D31644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43F3-EAA7-056F-D6A4-2183C5C9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3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AD8C1-95C8-AC22-179C-C94CF61E3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308AF-EE20-46B8-217D-A9896B6CA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5900-F9CA-DB24-379C-ABAE0D03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21E5-CBEE-42C9-8214-F7661525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8898-ACE1-3933-9194-19FAF9F4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8C7C-25AD-BEA1-182A-51CA7F3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6C89-2443-A379-5D46-5D16E9E9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921A-A5CF-66C3-5556-70B9FA16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02A4-2164-C6D2-6F9D-9747FB78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B715-5FBE-BCD6-F61D-80760D8D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34B6-98A7-AE5A-9C4A-CCD560E7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9132A-618B-83ED-64EC-0B537571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B37A-CEAD-7DB0-37F0-529F7DB1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62EB-67A7-A51D-F079-6F6301D9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25A9-8C7A-B172-5997-05353D5B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EFD4-A2E1-A947-558D-3D8B53BF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2105-FF41-2313-507B-017806B69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0B9F7-AFA6-B6DE-C044-9FD9489E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FEA2-B559-23B6-F70C-4BF7FA2A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A06F-80C0-4727-00A2-EA9E934B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7405-9AE6-E343-48C8-FF4D1CBF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6157-03B6-906D-D7CA-A7B5923D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9225C-30AD-990F-A86E-861D48B4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9C93-B956-38C9-445A-FFE51EF0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86628-8B83-8E3C-83C1-A2DEC803D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BDD97-7E34-94FB-F377-B1C3C14BD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3A7B4-041C-4427-DD94-3865C488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C0183-D787-3D59-39BC-A284F262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D5DA5-3E63-283F-CB0D-E4346DD3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BB24-6E5A-3445-7D8E-77D48D0A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0FAAD-F479-A26C-34AB-FE9EE06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9F59E-1184-FE99-C997-2FBF44A8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9D9FA-8E6D-7B4E-E743-17DDB80A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7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B649E-F3A2-B4B2-1C21-00640AEF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21BDF-D933-B77B-4265-934C0BC0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0C326-8138-BE3D-CAEF-F90B6AB9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835C-6953-944B-42C7-49560F1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7100-4FBD-2641-71D6-B187673B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28EB3-539E-F984-7DD5-6BEF76D4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D0599-B3DD-16C0-5162-3E4AA9D3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8BD4F-3367-0349-D0A7-7D355C3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6B4DF-8EBF-F3C6-7296-C6FF6EA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9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FFE8-C0F5-055A-489C-E74AA0CB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E2E2B-79DD-B6CB-CB7C-7F91B66BA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FE8AE-002E-C7BA-2D4A-693ECB4D0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76D88-23F8-9F5C-42A3-E545D736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72A75-C6E8-6B22-510F-10C317EC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479D0-8FAD-6315-50A2-D47AFF8D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E2AEE-831C-CAB3-F761-857E0F31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8D0E-0527-F11F-527F-D378EE31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DAB3-7F27-CCD9-1E4E-11655CB7F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AFB16-D94B-4262-8E93-3509945ED16A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D4C1-6DBA-DB15-2C8F-E2D93AD3F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AB79-A794-2A48-B4FB-5523D2D3C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6179-C64F-4AA0-A05E-1820E76BD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9B56D6EA-D5FB-2242-2E88-3591C616E3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48000" y="1524000"/>
            <a:ext cx="6096000" cy="3810000"/>
            <a:chOff x="1920" y="960"/>
            <a:chExt cx="3840" cy="240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A9D4C27-18B2-DB26-F907-1E9E73E924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0" y="960"/>
              <a:ext cx="3840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2EADDAE3-0025-3273-2FDA-CDA4AC37A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3" y="1211"/>
              <a:ext cx="2410" cy="1914"/>
              <a:chOff x="2563" y="1211"/>
              <a:chExt cx="2410" cy="1914"/>
            </a:xfrm>
          </p:grpSpPr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F428CC7B-B0A8-F925-F402-7719BC3D5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453"/>
                <a:ext cx="2254" cy="14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7F961009-85DC-488B-1301-6B1BF7104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873"/>
                <a:ext cx="2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Line 8">
                <a:extLst>
                  <a:ext uri="{FF2B5EF4-FFF2-40B4-BE49-F238E27FC236}">
                    <a16:creationId xmlns:a16="http://schemas.microsoft.com/office/drawing/2014/main" id="{B04AB2D1-9565-342A-57DA-1CB9D6502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873"/>
                <a:ext cx="2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Line 9">
                <a:extLst>
                  <a:ext uri="{FF2B5EF4-FFF2-40B4-BE49-F238E27FC236}">
                    <a16:creationId xmlns:a16="http://schemas.microsoft.com/office/drawing/2014/main" id="{8E515B25-CB72-CC33-3818-894F3E3C6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3" y="284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C760CE72-DCA3-E382-9729-D22B9AEDA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3" y="284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Line 11">
                <a:extLst>
                  <a:ext uri="{FF2B5EF4-FFF2-40B4-BE49-F238E27FC236}">
                    <a16:creationId xmlns:a16="http://schemas.microsoft.com/office/drawing/2014/main" id="{7B0C596A-89DC-223B-DB92-3CC18A18B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54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Line 12">
                <a:extLst>
                  <a:ext uri="{FF2B5EF4-FFF2-40B4-BE49-F238E27FC236}">
                    <a16:creationId xmlns:a16="http://schemas.microsoft.com/office/drawing/2014/main" id="{3B732103-D1A3-35C8-5E06-EFCB1836D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4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497C8493-6341-BBB0-8C1B-2A9D8AD38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79AF8C70-C11A-F268-99AE-E751AADFF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13E6121C-5CDF-4999-E780-646AE3839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8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DC46D257-B059-4A3C-60C4-C0E1777E9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FF686A93-CB7C-6FAA-33C2-BA76E9D60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8" y="284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18">
                <a:extLst>
                  <a:ext uri="{FF2B5EF4-FFF2-40B4-BE49-F238E27FC236}">
                    <a16:creationId xmlns:a16="http://schemas.microsoft.com/office/drawing/2014/main" id="{0AF6CBAD-D961-B891-4875-1F291BF5D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8" y="284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Line 19">
                <a:extLst>
                  <a:ext uri="{FF2B5EF4-FFF2-40B4-BE49-F238E27FC236}">
                    <a16:creationId xmlns:a16="http://schemas.microsoft.com/office/drawing/2014/main" id="{580E5D6A-26AA-C572-18B7-467DE0404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3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Line 20">
                <a:extLst>
                  <a:ext uri="{FF2B5EF4-FFF2-40B4-BE49-F238E27FC236}">
                    <a16:creationId xmlns:a16="http://schemas.microsoft.com/office/drawing/2014/main" id="{C514A037-AB9B-89C1-EC94-8F845410F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311B2613-683F-E6B3-61E6-A44DB3353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3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Line 22">
                <a:extLst>
                  <a:ext uri="{FF2B5EF4-FFF2-40B4-BE49-F238E27FC236}">
                    <a16:creationId xmlns:a16="http://schemas.microsoft.com/office/drawing/2014/main" id="{7A5ECF44-D54C-8204-0158-B06485145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Line 23">
                <a:extLst>
                  <a:ext uri="{FF2B5EF4-FFF2-40B4-BE49-F238E27FC236}">
                    <a16:creationId xmlns:a16="http://schemas.microsoft.com/office/drawing/2014/main" id="{6F424682-550F-440E-C0A6-15BFE931D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23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Line 24">
                <a:extLst>
                  <a:ext uri="{FF2B5EF4-FFF2-40B4-BE49-F238E27FC236}">
                    <a16:creationId xmlns:a16="http://schemas.microsoft.com/office/drawing/2014/main" id="{17F9813B-2AED-5635-7283-383D0AD0A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3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309EE8DC-2433-34C9-8321-CF120B53F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8" y="284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26">
                <a:extLst>
                  <a:ext uri="{FF2B5EF4-FFF2-40B4-BE49-F238E27FC236}">
                    <a16:creationId xmlns:a16="http://schemas.microsoft.com/office/drawing/2014/main" id="{5D9E9277-FDCE-F1CE-406F-4E1B2DBC7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284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Line 27">
                <a:extLst>
                  <a:ext uri="{FF2B5EF4-FFF2-40B4-BE49-F238E27FC236}">
                    <a16:creationId xmlns:a16="http://schemas.microsoft.com/office/drawing/2014/main" id="{12A9728F-DFED-F8EC-01F8-3F4552BD3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8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Line 28">
                <a:extLst>
                  <a:ext uri="{FF2B5EF4-FFF2-40B4-BE49-F238E27FC236}">
                    <a16:creationId xmlns:a16="http://schemas.microsoft.com/office/drawing/2014/main" id="{EA55F922-9F2D-1FE3-2365-8569D1D64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29">
                <a:extLst>
                  <a:ext uri="{FF2B5EF4-FFF2-40B4-BE49-F238E27FC236}">
                    <a16:creationId xmlns:a16="http://schemas.microsoft.com/office/drawing/2014/main" id="{815D035D-E4AD-7CD6-7B83-2A1F5DA9A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8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Line 30">
                <a:extLst>
                  <a:ext uri="{FF2B5EF4-FFF2-40B4-BE49-F238E27FC236}">
                    <a16:creationId xmlns:a16="http://schemas.microsoft.com/office/drawing/2014/main" id="{3623919A-82A3-138D-F0B7-FFCE7523F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3D3D49CC-9053-A474-653F-6FE226AA6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32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FC59A150-E7CA-F64B-6CFD-0FC79EC4F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2" y="2861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Line 33">
                <a:extLst>
                  <a:ext uri="{FF2B5EF4-FFF2-40B4-BE49-F238E27FC236}">
                    <a16:creationId xmlns:a16="http://schemas.microsoft.com/office/drawing/2014/main" id="{51198F73-D7F7-31D4-8C75-C5FAB96A8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3" y="284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Line 34">
                <a:extLst>
                  <a:ext uri="{FF2B5EF4-FFF2-40B4-BE49-F238E27FC236}">
                    <a16:creationId xmlns:a16="http://schemas.microsoft.com/office/drawing/2014/main" id="{24B79784-CD5F-C254-A566-9ED72BCC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3" y="284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Line 35">
                <a:extLst>
                  <a:ext uri="{FF2B5EF4-FFF2-40B4-BE49-F238E27FC236}">
                    <a16:creationId xmlns:a16="http://schemas.microsoft.com/office/drawing/2014/main" id="{E9894099-01DF-040F-2494-0CD04476B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453"/>
                <a:ext cx="2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Line 36">
                <a:extLst>
                  <a:ext uri="{FF2B5EF4-FFF2-40B4-BE49-F238E27FC236}">
                    <a16:creationId xmlns:a16="http://schemas.microsoft.com/office/drawing/2014/main" id="{4465F129-5F3A-3494-A393-F3ED88D62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453"/>
                <a:ext cx="2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Line 37">
                <a:extLst>
                  <a:ext uri="{FF2B5EF4-FFF2-40B4-BE49-F238E27FC236}">
                    <a16:creationId xmlns:a16="http://schemas.microsoft.com/office/drawing/2014/main" id="{46D13A34-4CC8-C88B-FE7C-D4E630A46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3" y="145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Line 38">
                <a:extLst>
                  <a:ext uri="{FF2B5EF4-FFF2-40B4-BE49-F238E27FC236}">
                    <a16:creationId xmlns:a16="http://schemas.microsoft.com/office/drawing/2014/main" id="{D885D277-6076-CDBF-B15F-41B9F21D9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3" y="145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Line 39">
                <a:extLst>
                  <a:ext uri="{FF2B5EF4-FFF2-40B4-BE49-F238E27FC236}">
                    <a16:creationId xmlns:a16="http://schemas.microsoft.com/office/drawing/2014/main" id="{4EC2AA21-CE6D-19D5-95F4-9029FD995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4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Line 40">
                <a:extLst>
                  <a:ext uri="{FF2B5EF4-FFF2-40B4-BE49-F238E27FC236}">
                    <a16:creationId xmlns:a16="http://schemas.microsoft.com/office/drawing/2014/main" id="{D0D110A3-7001-3DBF-F6DA-6E4842BB6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54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Line 41">
                <a:extLst>
                  <a:ext uri="{FF2B5EF4-FFF2-40B4-BE49-F238E27FC236}">
                    <a16:creationId xmlns:a16="http://schemas.microsoft.com/office/drawing/2014/main" id="{2AB78075-0FAC-F2C2-3D62-364F38781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8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Line 42">
                <a:extLst>
                  <a:ext uri="{FF2B5EF4-FFF2-40B4-BE49-F238E27FC236}">
                    <a16:creationId xmlns:a16="http://schemas.microsoft.com/office/drawing/2014/main" id="{222DB01A-78CB-60B1-1AAA-631BCB8F4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8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Line 43">
                <a:extLst>
                  <a:ext uri="{FF2B5EF4-FFF2-40B4-BE49-F238E27FC236}">
                    <a16:creationId xmlns:a16="http://schemas.microsoft.com/office/drawing/2014/main" id="{2E7CAAF1-640C-6100-7BD9-7F3A23B46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Line 44">
                <a:extLst>
                  <a:ext uri="{FF2B5EF4-FFF2-40B4-BE49-F238E27FC236}">
                    <a16:creationId xmlns:a16="http://schemas.microsoft.com/office/drawing/2014/main" id="{D8160B7D-9F85-40FB-1F05-430501F06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8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Line 45">
                <a:extLst>
                  <a:ext uri="{FF2B5EF4-FFF2-40B4-BE49-F238E27FC236}">
                    <a16:creationId xmlns:a16="http://schemas.microsoft.com/office/drawing/2014/main" id="{C887E5B2-50E2-BADA-0825-9F6174455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8" y="145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Line 46">
                <a:extLst>
                  <a:ext uri="{FF2B5EF4-FFF2-40B4-BE49-F238E27FC236}">
                    <a16:creationId xmlns:a16="http://schemas.microsoft.com/office/drawing/2014/main" id="{11C12B3D-A5CD-2C5C-7B7B-C22DF3273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8" y="145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Line 47">
                <a:extLst>
                  <a:ext uri="{FF2B5EF4-FFF2-40B4-BE49-F238E27FC236}">
                    <a16:creationId xmlns:a16="http://schemas.microsoft.com/office/drawing/2014/main" id="{4FBA1253-5A29-E74C-3587-9CBA0EA09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Line 48">
                <a:extLst>
                  <a:ext uri="{FF2B5EF4-FFF2-40B4-BE49-F238E27FC236}">
                    <a16:creationId xmlns:a16="http://schemas.microsoft.com/office/drawing/2014/main" id="{09E426FA-F7A2-C8A1-69B6-D7B07A1BC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3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Line 49">
                <a:extLst>
                  <a:ext uri="{FF2B5EF4-FFF2-40B4-BE49-F238E27FC236}">
                    <a16:creationId xmlns:a16="http://schemas.microsoft.com/office/drawing/2014/main" id="{32B4CF8E-5C65-9C0F-531F-FEC90A09D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3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Line 50">
                <a:extLst>
                  <a:ext uri="{FF2B5EF4-FFF2-40B4-BE49-F238E27FC236}">
                    <a16:creationId xmlns:a16="http://schemas.microsoft.com/office/drawing/2014/main" id="{E7717B8F-7C6B-63A7-80FD-760735166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3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Line 51">
                <a:extLst>
                  <a:ext uri="{FF2B5EF4-FFF2-40B4-BE49-F238E27FC236}">
                    <a16:creationId xmlns:a16="http://schemas.microsoft.com/office/drawing/2014/main" id="{233B85AE-41C1-F625-1BD1-11989CACF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3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Line 52">
                <a:extLst>
                  <a:ext uri="{FF2B5EF4-FFF2-40B4-BE49-F238E27FC236}">
                    <a16:creationId xmlns:a16="http://schemas.microsoft.com/office/drawing/2014/main" id="{C3E0D2B9-44E0-4E15-C41B-8B17137F6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23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Line 53">
                <a:extLst>
                  <a:ext uri="{FF2B5EF4-FFF2-40B4-BE49-F238E27FC236}">
                    <a16:creationId xmlns:a16="http://schemas.microsoft.com/office/drawing/2014/main" id="{BFC064AE-939D-0613-FF71-282EC8C11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8" y="145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Line 54">
                <a:extLst>
                  <a:ext uri="{FF2B5EF4-FFF2-40B4-BE49-F238E27FC236}">
                    <a16:creationId xmlns:a16="http://schemas.microsoft.com/office/drawing/2014/main" id="{55D4B362-F271-6B27-6454-C7804A1A7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8" y="145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Line 55">
                <a:extLst>
                  <a:ext uri="{FF2B5EF4-FFF2-40B4-BE49-F238E27FC236}">
                    <a16:creationId xmlns:a16="http://schemas.microsoft.com/office/drawing/2014/main" id="{8F52902A-FE7D-084C-CDD8-675B78691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Line 56">
                <a:extLst>
                  <a:ext uri="{FF2B5EF4-FFF2-40B4-BE49-F238E27FC236}">
                    <a16:creationId xmlns:a16="http://schemas.microsoft.com/office/drawing/2014/main" id="{6187AC05-EA89-3DED-B90D-B960E7D6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78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Line 57">
                <a:extLst>
                  <a:ext uri="{FF2B5EF4-FFF2-40B4-BE49-F238E27FC236}">
                    <a16:creationId xmlns:a16="http://schemas.microsoft.com/office/drawing/2014/main" id="{8FA0F497-FFA4-A4D1-9F08-437A0B7F3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Line 58">
                <a:extLst>
                  <a:ext uri="{FF2B5EF4-FFF2-40B4-BE49-F238E27FC236}">
                    <a16:creationId xmlns:a16="http://schemas.microsoft.com/office/drawing/2014/main" id="{4DCEE038-B81F-8D7E-E4CC-E40BF38BF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8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Line 59">
                <a:extLst>
                  <a:ext uri="{FF2B5EF4-FFF2-40B4-BE49-F238E27FC236}">
                    <a16:creationId xmlns:a16="http://schemas.microsoft.com/office/drawing/2014/main" id="{57FCB727-82C5-AF3D-6BF3-80F10E32C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2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Line 60">
                <a:extLst>
                  <a:ext uri="{FF2B5EF4-FFF2-40B4-BE49-F238E27FC236}">
                    <a16:creationId xmlns:a16="http://schemas.microsoft.com/office/drawing/2014/main" id="{8E56387D-2B98-0DFE-C452-FEF9AA9E7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32" y="1453"/>
                <a:ext cx="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Line 61">
                <a:extLst>
                  <a:ext uri="{FF2B5EF4-FFF2-40B4-BE49-F238E27FC236}">
                    <a16:creationId xmlns:a16="http://schemas.microsoft.com/office/drawing/2014/main" id="{E6F97175-FCA1-B21E-C282-23395E15C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3" y="145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Line 62">
                <a:extLst>
                  <a:ext uri="{FF2B5EF4-FFF2-40B4-BE49-F238E27FC236}">
                    <a16:creationId xmlns:a16="http://schemas.microsoft.com/office/drawing/2014/main" id="{549FE585-D51D-573D-4A73-940C6231E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3" y="1453"/>
                <a:ext cx="0" cy="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Line 63">
                <a:extLst>
                  <a:ext uri="{FF2B5EF4-FFF2-40B4-BE49-F238E27FC236}">
                    <a16:creationId xmlns:a16="http://schemas.microsoft.com/office/drawing/2014/main" id="{D4670338-8789-D51C-0AA0-0A70D2705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3" y="1453"/>
                <a:ext cx="0" cy="1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Line 64">
                <a:extLst>
                  <a:ext uri="{FF2B5EF4-FFF2-40B4-BE49-F238E27FC236}">
                    <a16:creationId xmlns:a16="http://schemas.microsoft.com/office/drawing/2014/main" id="{F4CFE9D3-E9DF-AAC3-7E8A-F58BCCF2D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453"/>
                <a:ext cx="0" cy="1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Line 65">
                <a:extLst>
                  <a:ext uri="{FF2B5EF4-FFF2-40B4-BE49-F238E27FC236}">
                    <a16:creationId xmlns:a16="http://schemas.microsoft.com/office/drawing/2014/main" id="{A74BBFCE-54FB-81FA-F210-F6A1127E9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83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Line 66">
                <a:extLst>
                  <a:ext uri="{FF2B5EF4-FFF2-40B4-BE49-F238E27FC236}">
                    <a16:creationId xmlns:a16="http://schemas.microsoft.com/office/drawing/2014/main" id="{4CF077A5-4298-BAC0-431C-F7EFE0425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83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Line 67">
                <a:extLst>
                  <a:ext uri="{FF2B5EF4-FFF2-40B4-BE49-F238E27FC236}">
                    <a16:creationId xmlns:a16="http://schemas.microsoft.com/office/drawing/2014/main" id="{982CE12D-911A-FD4F-FB1A-22012567F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7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Line 68">
                <a:extLst>
                  <a:ext uri="{FF2B5EF4-FFF2-40B4-BE49-F238E27FC236}">
                    <a16:creationId xmlns:a16="http://schemas.microsoft.com/office/drawing/2014/main" id="{8311C3CA-4B4B-444E-1B72-1625676B0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7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Line 69">
                <a:extLst>
                  <a:ext uri="{FF2B5EF4-FFF2-40B4-BE49-F238E27FC236}">
                    <a16:creationId xmlns:a16="http://schemas.microsoft.com/office/drawing/2014/main" id="{4BA81242-514A-BB3D-8FA0-8F13F3071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69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Line 70">
                <a:extLst>
                  <a:ext uri="{FF2B5EF4-FFF2-40B4-BE49-F238E27FC236}">
                    <a16:creationId xmlns:a16="http://schemas.microsoft.com/office/drawing/2014/main" id="{28BD7A07-B4D6-76BA-A2EE-9C07899E5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69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Line 71">
                <a:extLst>
                  <a:ext uri="{FF2B5EF4-FFF2-40B4-BE49-F238E27FC236}">
                    <a16:creationId xmlns:a16="http://schemas.microsoft.com/office/drawing/2014/main" id="{9579B120-6158-E05B-B250-30DD7A1EC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63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Line 72">
                <a:extLst>
                  <a:ext uri="{FF2B5EF4-FFF2-40B4-BE49-F238E27FC236}">
                    <a16:creationId xmlns:a16="http://schemas.microsoft.com/office/drawing/2014/main" id="{EBA80BED-68E3-E039-6851-8261C553A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63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Line 73">
                <a:extLst>
                  <a:ext uri="{FF2B5EF4-FFF2-40B4-BE49-F238E27FC236}">
                    <a16:creationId xmlns:a16="http://schemas.microsoft.com/office/drawing/2014/main" id="{26C79E66-DF03-5ACA-E718-98F1FD920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56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Line 74">
                <a:extLst>
                  <a:ext uri="{FF2B5EF4-FFF2-40B4-BE49-F238E27FC236}">
                    <a16:creationId xmlns:a16="http://schemas.microsoft.com/office/drawing/2014/main" id="{F4FF7165-A37B-5734-D25F-730103888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56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Line 75">
                <a:extLst>
                  <a:ext uri="{FF2B5EF4-FFF2-40B4-BE49-F238E27FC236}">
                    <a16:creationId xmlns:a16="http://schemas.microsoft.com/office/drawing/2014/main" id="{F5CC89DC-B7DF-0AE4-8EB8-9C7610F5A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50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Line 76">
                <a:extLst>
                  <a:ext uri="{FF2B5EF4-FFF2-40B4-BE49-F238E27FC236}">
                    <a16:creationId xmlns:a16="http://schemas.microsoft.com/office/drawing/2014/main" id="{6DB68E98-23A8-B898-8DCB-1828E9505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50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Line 77">
                <a:extLst>
                  <a:ext uri="{FF2B5EF4-FFF2-40B4-BE49-F238E27FC236}">
                    <a16:creationId xmlns:a16="http://schemas.microsoft.com/office/drawing/2014/main" id="{48622D6E-2587-2633-BD6B-5DBAC47C1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4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78">
                <a:extLst>
                  <a:ext uri="{FF2B5EF4-FFF2-40B4-BE49-F238E27FC236}">
                    <a16:creationId xmlns:a16="http://schemas.microsoft.com/office/drawing/2014/main" id="{3939AA10-7982-9CA7-FE1E-D7F7754A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4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9">
                <a:extLst>
                  <a:ext uri="{FF2B5EF4-FFF2-40B4-BE49-F238E27FC236}">
                    <a16:creationId xmlns:a16="http://schemas.microsoft.com/office/drawing/2014/main" id="{AE266436-CBF0-7ACE-862E-39D200FE5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3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Line 80">
                <a:extLst>
                  <a:ext uri="{FF2B5EF4-FFF2-40B4-BE49-F238E27FC236}">
                    <a16:creationId xmlns:a16="http://schemas.microsoft.com/office/drawing/2014/main" id="{9CFF8E49-D551-8D5A-15EA-7196A4E0D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3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Line 81">
                <a:extLst>
                  <a:ext uri="{FF2B5EF4-FFF2-40B4-BE49-F238E27FC236}">
                    <a16:creationId xmlns:a16="http://schemas.microsoft.com/office/drawing/2014/main" id="{FE9AE53C-8B4E-D374-E745-DA5777447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29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Line 82">
                <a:extLst>
                  <a:ext uri="{FF2B5EF4-FFF2-40B4-BE49-F238E27FC236}">
                    <a16:creationId xmlns:a16="http://schemas.microsoft.com/office/drawing/2014/main" id="{663341F0-1973-BD42-7326-ABFBFCBDA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29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83">
                <a:extLst>
                  <a:ext uri="{FF2B5EF4-FFF2-40B4-BE49-F238E27FC236}">
                    <a16:creationId xmlns:a16="http://schemas.microsoft.com/office/drawing/2014/main" id="{3157E894-2294-2815-78DF-E2CD82D7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22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84">
                <a:extLst>
                  <a:ext uri="{FF2B5EF4-FFF2-40B4-BE49-F238E27FC236}">
                    <a16:creationId xmlns:a16="http://schemas.microsoft.com/office/drawing/2014/main" id="{8C858D7F-7A11-9B19-FD27-76B2089DC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22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5">
                <a:extLst>
                  <a:ext uri="{FF2B5EF4-FFF2-40B4-BE49-F238E27FC236}">
                    <a16:creationId xmlns:a16="http://schemas.microsoft.com/office/drawing/2014/main" id="{C6A274D0-FE11-DCD4-9C56-02B3BBF9B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16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6">
                <a:extLst>
                  <a:ext uri="{FF2B5EF4-FFF2-40B4-BE49-F238E27FC236}">
                    <a16:creationId xmlns:a16="http://schemas.microsoft.com/office/drawing/2014/main" id="{CD4C9AFE-F57D-9ECA-29C6-29A47154B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16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7">
                <a:extLst>
                  <a:ext uri="{FF2B5EF4-FFF2-40B4-BE49-F238E27FC236}">
                    <a16:creationId xmlns:a16="http://schemas.microsoft.com/office/drawing/2014/main" id="{CA78A956-09C7-B9FF-1BC7-3EA1183B4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09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8">
                <a:extLst>
                  <a:ext uri="{FF2B5EF4-FFF2-40B4-BE49-F238E27FC236}">
                    <a16:creationId xmlns:a16="http://schemas.microsoft.com/office/drawing/2014/main" id="{BD6A42C2-2C61-6D37-76EF-0B814AE7C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09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Line 89">
                <a:extLst>
                  <a:ext uri="{FF2B5EF4-FFF2-40B4-BE49-F238E27FC236}">
                    <a16:creationId xmlns:a16="http://schemas.microsoft.com/office/drawing/2014/main" id="{E7E60EA9-3C0A-4634-DCBA-F3784FBD6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203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Line 90">
                <a:extLst>
                  <a:ext uri="{FF2B5EF4-FFF2-40B4-BE49-F238E27FC236}">
                    <a16:creationId xmlns:a16="http://schemas.microsoft.com/office/drawing/2014/main" id="{47B809E5-B632-75B3-FB12-B3D960135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203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Line 91">
                <a:extLst>
                  <a:ext uri="{FF2B5EF4-FFF2-40B4-BE49-F238E27FC236}">
                    <a16:creationId xmlns:a16="http://schemas.microsoft.com/office/drawing/2014/main" id="{2AE936D9-D0CC-2778-AE7C-5C014854C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9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Line 92">
                <a:extLst>
                  <a:ext uri="{FF2B5EF4-FFF2-40B4-BE49-F238E27FC236}">
                    <a16:creationId xmlns:a16="http://schemas.microsoft.com/office/drawing/2014/main" id="{67DD094D-B65B-84C5-6724-53366302E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9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93">
                <a:extLst>
                  <a:ext uri="{FF2B5EF4-FFF2-40B4-BE49-F238E27FC236}">
                    <a16:creationId xmlns:a16="http://schemas.microsoft.com/office/drawing/2014/main" id="{E20F192C-4F00-3362-96B8-F17789E7A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89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Line 94">
                <a:extLst>
                  <a:ext uri="{FF2B5EF4-FFF2-40B4-BE49-F238E27FC236}">
                    <a16:creationId xmlns:a16="http://schemas.microsoft.com/office/drawing/2014/main" id="{88A11CA6-1552-E702-26D4-F5A175DEF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89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Line 95">
                <a:extLst>
                  <a:ext uri="{FF2B5EF4-FFF2-40B4-BE49-F238E27FC236}">
                    <a16:creationId xmlns:a16="http://schemas.microsoft.com/office/drawing/2014/main" id="{5EE4F1C2-6496-DC7C-2A77-FEACA54FB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8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Line 96">
                <a:extLst>
                  <a:ext uri="{FF2B5EF4-FFF2-40B4-BE49-F238E27FC236}">
                    <a16:creationId xmlns:a16="http://schemas.microsoft.com/office/drawing/2014/main" id="{EAE8E241-EBC7-BE35-A32A-E5889246B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8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Line 97">
                <a:extLst>
                  <a:ext uri="{FF2B5EF4-FFF2-40B4-BE49-F238E27FC236}">
                    <a16:creationId xmlns:a16="http://schemas.microsoft.com/office/drawing/2014/main" id="{66932533-2D74-38C0-55C2-D510A354C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76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Line 98">
                <a:extLst>
                  <a:ext uri="{FF2B5EF4-FFF2-40B4-BE49-F238E27FC236}">
                    <a16:creationId xmlns:a16="http://schemas.microsoft.com/office/drawing/2014/main" id="{B34C8684-488A-206D-5981-BB1960678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76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Line 99">
                <a:extLst>
                  <a:ext uri="{FF2B5EF4-FFF2-40B4-BE49-F238E27FC236}">
                    <a16:creationId xmlns:a16="http://schemas.microsoft.com/office/drawing/2014/main" id="{1B9BE932-B498-8C19-A2D4-3732E8C17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69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Line 100">
                <a:extLst>
                  <a:ext uri="{FF2B5EF4-FFF2-40B4-BE49-F238E27FC236}">
                    <a16:creationId xmlns:a16="http://schemas.microsoft.com/office/drawing/2014/main" id="{9F65B747-1B49-9A1B-9EF7-595D04D85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69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Line 101">
                <a:extLst>
                  <a:ext uri="{FF2B5EF4-FFF2-40B4-BE49-F238E27FC236}">
                    <a16:creationId xmlns:a16="http://schemas.microsoft.com/office/drawing/2014/main" id="{07F1ACC8-2260-F352-CDEA-EF62A5ED2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6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Line 102">
                <a:extLst>
                  <a:ext uri="{FF2B5EF4-FFF2-40B4-BE49-F238E27FC236}">
                    <a16:creationId xmlns:a16="http://schemas.microsoft.com/office/drawing/2014/main" id="{89EA52D2-7BE4-25C8-2168-A51E2B715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6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Line 103">
                <a:extLst>
                  <a:ext uri="{FF2B5EF4-FFF2-40B4-BE49-F238E27FC236}">
                    <a16:creationId xmlns:a16="http://schemas.microsoft.com/office/drawing/2014/main" id="{CE048901-7E7F-BDD1-A313-20FAA26AF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5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Line 104">
                <a:extLst>
                  <a:ext uri="{FF2B5EF4-FFF2-40B4-BE49-F238E27FC236}">
                    <a16:creationId xmlns:a16="http://schemas.microsoft.com/office/drawing/2014/main" id="{26B14731-6F26-4D80-EFCC-9800D80A6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5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105">
                <a:extLst>
                  <a:ext uri="{FF2B5EF4-FFF2-40B4-BE49-F238E27FC236}">
                    <a16:creationId xmlns:a16="http://schemas.microsoft.com/office/drawing/2014/main" id="{8874DB11-544B-9D03-99A2-4E8B14A64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149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106">
                <a:extLst>
                  <a:ext uri="{FF2B5EF4-FFF2-40B4-BE49-F238E27FC236}">
                    <a16:creationId xmlns:a16="http://schemas.microsoft.com/office/drawing/2014/main" id="{28232F50-8472-E005-281E-9732FD409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13" y="149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107">
                <a:extLst>
                  <a:ext uri="{FF2B5EF4-FFF2-40B4-BE49-F238E27FC236}">
                    <a16:creationId xmlns:a16="http://schemas.microsoft.com/office/drawing/2014/main" id="{851093E2-EBE2-F478-2110-30EEF8834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73" y="1453"/>
                <a:ext cx="0" cy="1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108">
                <a:extLst>
                  <a:ext uri="{FF2B5EF4-FFF2-40B4-BE49-F238E27FC236}">
                    <a16:creationId xmlns:a16="http://schemas.microsoft.com/office/drawing/2014/main" id="{B828B326-F0E3-DA29-8FB7-701841CAD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3" y="1453"/>
                <a:ext cx="0" cy="1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109">
                <a:extLst>
                  <a:ext uri="{FF2B5EF4-FFF2-40B4-BE49-F238E27FC236}">
                    <a16:creationId xmlns:a16="http://schemas.microsoft.com/office/drawing/2014/main" id="{FD4842F9-C6A3-5FF9-BBE7-3ED5748B1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1" y="283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110">
                <a:extLst>
                  <a:ext uri="{FF2B5EF4-FFF2-40B4-BE49-F238E27FC236}">
                    <a16:creationId xmlns:a16="http://schemas.microsoft.com/office/drawing/2014/main" id="{F3D1E557-E5B6-07B2-CA51-7DC472C05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1" y="283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111">
                <a:extLst>
                  <a:ext uri="{FF2B5EF4-FFF2-40B4-BE49-F238E27FC236}">
                    <a16:creationId xmlns:a16="http://schemas.microsoft.com/office/drawing/2014/main" id="{7901E471-7627-E62B-9FC8-4880BC2F0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7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Line 112">
                <a:extLst>
                  <a:ext uri="{FF2B5EF4-FFF2-40B4-BE49-F238E27FC236}">
                    <a16:creationId xmlns:a16="http://schemas.microsoft.com/office/drawing/2014/main" id="{F15FF54E-F9E7-3421-D350-38EA3C316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7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Line 113">
                <a:extLst>
                  <a:ext uri="{FF2B5EF4-FFF2-40B4-BE49-F238E27FC236}">
                    <a16:creationId xmlns:a16="http://schemas.microsoft.com/office/drawing/2014/main" id="{416A5F49-6770-656E-ADCA-271CA3C09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69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Line 114">
                <a:extLst>
                  <a:ext uri="{FF2B5EF4-FFF2-40B4-BE49-F238E27FC236}">
                    <a16:creationId xmlns:a16="http://schemas.microsoft.com/office/drawing/2014/main" id="{D361BB76-5861-5C6F-F80F-B09F0A611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69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Line 115">
                <a:extLst>
                  <a:ext uri="{FF2B5EF4-FFF2-40B4-BE49-F238E27FC236}">
                    <a16:creationId xmlns:a16="http://schemas.microsoft.com/office/drawing/2014/main" id="{3DFF584C-3357-F65B-543C-3547ECCD7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63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Line 116">
                <a:extLst>
                  <a:ext uri="{FF2B5EF4-FFF2-40B4-BE49-F238E27FC236}">
                    <a16:creationId xmlns:a16="http://schemas.microsoft.com/office/drawing/2014/main" id="{F88A9ED8-2636-0393-77D8-38982C96C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63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Line 117">
                <a:extLst>
                  <a:ext uri="{FF2B5EF4-FFF2-40B4-BE49-F238E27FC236}">
                    <a16:creationId xmlns:a16="http://schemas.microsoft.com/office/drawing/2014/main" id="{6B259E0F-B5C6-330B-501A-8326744B0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1" y="256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Line 118">
                <a:extLst>
                  <a:ext uri="{FF2B5EF4-FFF2-40B4-BE49-F238E27FC236}">
                    <a16:creationId xmlns:a16="http://schemas.microsoft.com/office/drawing/2014/main" id="{4F50B568-5780-6106-49D7-764163C3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1" y="2566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Line 119">
                <a:extLst>
                  <a:ext uri="{FF2B5EF4-FFF2-40B4-BE49-F238E27FC236}">
                    <a16:creationId xmlns:a16="http://schemas.microsoft.com/office/drawing/2014/main" id="{7C0BCBB1-34D9-2426-653B-C56D86F2B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50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Line 120">
                <a:extLst>
                  <a:ext uri="{FF2B5EF4-FFF2-40B4-BE49-F238E27FC236}">
                    <a16:creationId xmlns:a16="http://schemas.microsoft.com/office/drawing/2014/main" id="{8CBBCDFD-D1E5-D94D-F793-1DA3D6455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500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Line 121">
                <a:extLst>
                  <a:ext uri="{FF2B5EF4-FFF2-40B4-BE49-F238E27FC236}">
                    <a16:creationId xmlns:a16="http://schemas.microsoft.com/office/drawing/2014/main" id="{FE2CDE23-44B5-FA02-4F3C-24972CD402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4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Line 122">
                <a:extLst>
                  <a:ext uri="{FF2B5EF4-FFF2-40B4-BE49-F238E27FC236}">
                    <a16:creationId xmlns:a16="http://schemas.microsoft.com/office/drawing/2014/main" id="{F388EB56-D849-C598-83B3-8388ED0B7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4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Line 123">
                <a:extLst>
                  <a:ext uri="{FF2B5EF4-FFF2-40B4-BE49-F238E27FC236}">
                    <a16:creationId xmlns:a16="http://schemas.microsoft.com/office/drawing/2014/main" id="{EA1E1939-093D-CA58-97A6-5D57A4383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3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Line 124">
                <a:extLst>
                  <a:ext uri="{FF2B5EF4-FFF2-40B4-BE49-F238E27FC236}">
                    <a16:creationId xmlns:a16="http://schemas.microsoft.com/office/drawing/2014/main" id="{65E377FF-2ACA-DE17-1F61-128EC4D3A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3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Line 125">
                <a:extLst>
                  <a:ext uri="{FF2B5EF4-FFF2-40B4-BE49-F238E27FC236}">
                    <a16:creationId xmlns:a16="http://schemas.microsoft.com/office/drawing/2014/main" id="{23B0A9AA-FCB9-25E6-E121-74802AB7E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1" y="229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Line 126">
                <a:extLst>
                  <a:ext uri="{FF2B5EF4-FFF2-40B4-BE49-F238E27FC236}">
                    <a16:creationId xmlns:a16="http://schemas.microsoft.com/office/drawing/2014/main" id="{2EECED75-D749-48A2-6697-50BB72ED1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1" y="229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Line 127">
                <a:extLst>
                  <a:ext uri="{FF2B5EF4-FFF2-40B4-BE49-F238E27FC236}">
                    <a16:creationId xmlns:a16="http://schemas.microsoft.com/office/drawing/2014/main" id="{225C8820-7ACD-DDD9-93A2-6E8031142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22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Line 128">
                <a:extLst>
                  <a:ext uri="{FF2B5EF4-FFF2-40B4-BE49-F238E27FC236}">
                    <a16:creationId xmlns:a16="http://schemas.microsoft.com/office/drawing/2014/main" id="{C851AFDF-DF06-1F26-7E8A-55A0C3595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229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Line 129">
                <a:extLst>
                  <a:ext uri="{FF2B5EF4-FFF2-40B4-BE49-F238E27FC236}">
                    <a16:creationId xmlns:a16="http://schemas.microsoft.com/office/drawing/2014/main" id="{F1B15B61-6590-2E10-85AB-B2AD979A0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16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Line 130">
                <a:extLst>
                  <a:ext uri="{FF2B5EF4-FFF2-40B4-BE49-F238E27FC236}">
                    <a16:creationId xmlns:a16="http://schemas.microsoft.com/office/drawing/2014/main" id="{56050FE3-B772-8FF9-DC5F-CAE1748A5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163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Line 131">
                <a:extLst>
                  <a:ext uri="{FF2B5EF4-FFF2-40B4-BE49-F238E27FC236}">
                    <a16:creationId xmlns:a16="http://schemas.microsoft.com/office/drawing/2014/main" id="{F8F9223C-254E-55D6-EBD1-6C7C0FCC4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209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Line 132">
                <a:extLst>
                  <a:ext uri="{FF2B5EF4-FFF2-40B4-BE49-F238E27FC236}">
                    <a16:creationId xmlns:a16="http://schemas.microsoft.com/office/drawing/2014/main" id="{78E2FCB6-A00E-ED8A-53CC-D7E407609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2097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Line 133">
                <a:extLst>
                  <a:ext uri="{FF2B5EF4-FFF2-40B4-BE49-F238E27FC236}">
                    <a16:creationId xmlns:a16="http://schemas.microsoft.com/office/drawing/2014/main" id="{5AFB3E5E-A9E0-C43B-847B-B1D064693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1" y="203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Line 134">
                <a:extLst>
                  <a:ext uri="{FF2B5EF4-FFF2-40B4-BE49-F238E27FC236}">
                    <a16:creationId xmlns:a16="http://schemas.microsoft.com/office/drawing/2014/main" id="{B1CBB816-0394-D735-0C08-D0FA764B0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1" y="2031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Line 135">
                <a:extLst>
                  <a:ext uri="{FF2B5EF4-FFF2-40B4-BE49-F238E27FC236}">
                    <a16:creationId xmlns:a16="http://schemas.microsoft.com/office/drawing/2014/main" id="{F81C5475-1C05-CAB8-CA83-372CC39DE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19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Line 136">
                <a:extLst>
                  <a:ext uri="{FF2B5EF4-FFF2-40B4-BE49-F238E27FC236}">
                    <a16:creationId xmlns:a16="http://schemas.microsoft.com/office/drawing/2014/main" id="{06A38F08-8394-F04D-B3D7-D2E07E16A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1965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Line 137">
                <a:extLst>
                  <a:ext uri="{FF2B5EF4-FFF2-40B4-BE49-F238E27FC236}">
                    <a16:creationId xmlns:a16="http://schemas.microsoft.com/office/drawing/2014/main" id="{A8A68321-FD67-E5FF-89C6-6A399C61C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189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Line 138">
                <a:extLst>
                  <a:ext uri="{FF2B5EF4-FFF2-40B4-BE49-F238E27FC236}">
                    <a16:creationId xmlns:a16="http://schemas.microsoft.com/office/drawing/2014/main" id="{31ACEA36-7540-6F77-3832-FD3110502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189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Line 139">
                <a:extLst>
                  <a:ext uri="{FF2B5EF4-FFF2-40B4-BE49-F238E27FC236}">
                    <a16:creationId xmlns:a16="http://schemas.microsoft.com/office/drawing/2014/main" id="{76DA0CDF-A620-C237-A05C-8F07D94EE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18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Line 140">
                <a:extLst>
                  <a:ext uri="{FF2B5EF4-FFF2-40B4-BE49-F238E27FC236}">
                    <a16:creationId xmlns:a16="http://schemas.microsoft.com/office/drawing/2014/main" id="{620DFE92-26FC-B57E-94FE-0B5E053C3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1826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Line 141">
                <a:extLst>
                  <a:ext uri="{FF2B5EF4-FFF2-40B4-BE49-F238E27FC236}">
                    <a16:creationId xmlns:a16="http://schemas.microsoft.com/office/drawing/2014/main" id="{BFC954EB-2B74-6189-A630-EE1D1A87A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1" y="176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Line 142">
                <a:extLst>
                  <a:ext uri="{FF2B5EF4-FFF2-40B4-BE49-F238E27FC236}">
                    <a16:creationId xmlns:a16="http://schemas.microsoft.com/office/drawing/2014/main" id="{66C76D40-09F7-B73A-05DD-738914C19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1" y="1760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Line 143">
                <a:extLst>
                  <a:ext uri="{FF2B5EF4-FFF2-40B4-BE49-F238E27FC236}">
                    <a16:creationId xmlns:a16="http://schemas.microsoft.com/office/drawing/2014/main" id="{948C8AA0-E266-8F2C-7142-53BA937A2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169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Line 144">
                <a:extLst>
                  <a:ext uri="{FF2B5EF4-FFF2-40B4-BE49-F238E27FC236}">
                    <a16:creationId xmlns:a16="http://schemas.microsoft.com/office/drawing/2014/main" id="{AF01436B-E771-D1FE-C76A-F7EFC3099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1694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Line 145">
                <a:extLst>
                  <a:ext uri="{FF2B5EF4-FFF2-40B4-BE49-F238E27FC236}">
                    <a16:creationId xmlns:a16="http://schemas.microsoft.com/office/drawing/2014/main" id="{F236C890-9F48-97B3-F766-A382FA8CD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16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Line 146">
                <a:extLst>
                  <a:ext uri="{FF2B5EF4-FFF2-40B4-BE49-F238E27FC236}">
                    <a16:creationId xmlns:a16="http://schemas.microsoft.com/office/drawing/2014/main" id="{E32E5BB6-46B1-035B-82B9-C1D9A422B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1628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Line 147">
                <a:extLst>
                  <a:ext uri="{FF2B5EF4-FFF2-40B4-BE49-F238E27FC236}">
                    <a16:creationId xmlns:a16="http://schemas.microsoft.com/office/drawing/2014/main" id="{6E8104D5-DAE7-57F6-8955-8EC8EB5DC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55" y="15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Line 148">
                <a:extLst>
                  <a:ext uri="{FF2B5EF4-FFF2-40B4-BE49-F238E27FC236}">
                    <a16:creationId xmlns:a16="http://schemas.microsoft.com/office/drawing/2014/main" id="{A8B1C096-0D3F-7A81-B81D-3EF969323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5" y="1562"/>
                <a:ext cx="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Line 149">
                <a:extLst>
                  <a:ext uri="{FF2B5EF4-FFF2-40B4-BE49-F238E27FC236}">
                    <a16:creationId xmlns:a16="http://schemas.microsoft.com/office/drawing/2014/main" id="{AA653961-7D55-CCDE-B974-09A0FD8D6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1" y="149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Line 150">
                <a:extLst>
                  <a:ext uri="{FF2B5EF4-FFF2-40B4-BE49-F238E27FC236}">
                    <a16:creationId xmlns:a16="http://schemas.microsoft.com/office/drawing/2014/main" id="{EF1C697E-9869-8522-160C-2CA5FFF32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1" y="1495"/>
                <a:ext cx="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Line 151">
                <a:extLst>
                  <a:ext uri="{FF2B5EF4-FFF2-40B4-BE49-F238E27FC236}">
                    <a16:creationId xmlns:a16="http://schemas.microsoft.com/office/drawing/2014/main" id="{37B82E8E-5BFA-02A6-5F1A-58995CDAB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3" y="2831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Rectangle 152">
                <a:extLst>
                  <a:ext uri="{FF2B5EF4-FFF2-40B4-BE49-F238E27FC236}">
                    <a16:creationId xmlns:a16="http://schemas.microsoft.com/office/drawing/2014/main" id="{ABAB421A-C5F6-D7A6-DA6D-0DE2C69C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2686"/>
                <a:ext cx="85" cy="145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Rectangle 153">
                <a:extLst>
                  <a:ext uri="{FF2B5EF4-FFF2-40B4-BE49-F238E27FC236}">
                    <a16:creationId xmlns:a16="http://schemas.microsoft.com/office/drawing/2014/main" id="{A1F955FA-EE68-830A-EB9D-36F394D63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" y="2686"/>
                <a:ext cx="85" cy="14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Rectangle 154">
                <a:extLst>
                  <a:ext uri="{FF2B5EF4-FFF2-40B4-BE49-F238E27FC236}">
                    <a16:creationId xmlns:a16="http://schemas.microsoft.com/office/drawing/2014/main" id="{B9EE381A-1B0C-EDF9-018A-51EF35B00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428"/>
                <a:ext cx="78" cy="403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Rectangle 155">
                <a:extLst>
                  <a:ext uri="{FF2B5EF4-FFF2-40B4-BE49-F238E27FC236}">
                    <a16:creationId xmlns:a16="http://schemas.microsoft.com/office/drawing/2014/main" id="{A6A1F7AC-3C47-5612-7BC6-0A1885C11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428"/>
                <a:ext cx="78" cy="4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Rectangle 156">
                <a:extLst>
                  <a:ext uri="{FF2B5EF4-FFF2-40B4-BE49-F238E27FC236}">
                    <a16:creationId xmlns:a16="http://schemas.microsoft.com/office/drawing/2014/main" id="{7B3B4501-606B-0CC1-987B-173B6F6B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151"/>
                <a:ext cx="78" cy="680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Rectangle 157">
                <a:extLst>
                  <a:ext uri="{FF2B5EF4-FFF2-40B4-BE49-F238E27FC236}">
                    <a16:creationId xmlns:a16="http://schemas.microsoft.com/office/drawing/2014/main" id="{86C4D98B-5D0B-9214-AFAA-170E2D503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2151"/>
                <a:ext cx="78" cy="68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Rectangle 158">
                <a:extLst>
                  <a:ext uri="{FF2B5EF4-FFF2-40B4-BE49-F238E27FC236}">
                    <a16:creationId xmlns:a16="http://schemas.microsoft.com/office/drawing/2014/main" id="{7CA35A62-FCDE-E156-615A-C6D3FFBDA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1658"/>
                <a:ext cx="78" cy="1173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Rectangle 159">
                <a:extLst>
                  <a:ext uri="{FF2B5EF4-FFF2-40B4-BE49-F238E27FC236}">
                    <a16:creationId xmlns:a16="http://schemas.microsoft.com/office/drawing/2014/main" id="{84AA97F3-E10D-A057-6AEF-143B03D4F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1658"/>
                <a:ext cx="78" cy="11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Rectangle 160">
                <a:extLst>
                  <a:ext uri="{FF2B5EF4-FFF2-40B4-BE49-F238E27FC236}">
                    <a16:creationId xmlns:a16="http://schemas.microsoft.com/office/drawing/2014/main" id="{96ACF093-A41F-CA94-9122-809A82606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2139"/>
                <a:ext cx="78" cy="692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Rectangle 161">
                <a:extLst>
                  <a:ext uri="{FF2B5EF4-FFF2-40B4-BE49-F238E27FC236}">
                    <a16:creationId xmlns:a16="http://schemas.microsoft.com/office/drawing/2014/main" id="{1D2E951C-2AF8-46BE-43E3-5AAA0291B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2139"/>
                <a:ext cx="78" cy="6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Rectangle 162">
                <a:extLst>
                  <a:ext uri="{FF2B5EF4-FFF2-40B4-BE49-F238E27FC236}">
                    <a16:creationId xmlns:a16="http://schemas.microsoft.com/office/drawing/2014/main" id="{D98F1C0A-BB1E-6756-D874-DB8363D6D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" y="2350"/>
                <a:ext cx="78" cy="481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Rectangle 163">
                <a:extLst>
                  <a:ext uri="{FF2B5EF4-FFF2-40B4-BE49-F238E27FC236}">
                    <a16:creationId xmlns:a16="http://schemas.microsoft.com/office/drawing/2014/main" id="{F51757D7-9649-379A-CCBC-04450C40A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" y="2350"/>
                <a:ext cx="78" cy="48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Rectangle 164">
                <a:extLst>
                  <a:ext uri="{FF2B5EF4-FFF2-40B4-BE49-F238E27FC236}">
                    <a16:creationId xmlns:a16="http://schemas.microsoft.com/office/drawing/2014/main" id="{A6170C0D-9B8A-2FBC-3052-7820CB801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187"/>
                <a:ext cx="84" cy="644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Rectangle 165">
                <a:extLst>
                  <a:ext uri="{FF2B5EF4-FFF2-40B4-BE49-F238E27FC236}">
                    <a16:creationId xmlns:a16="http://schemas.microsoft.com/office/drawing/2014/main" id="{6F5EAF5A-F961-DC58-B559-6EA3D7D3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6" y="2187"/>
                <a:ext cx="84" cy="6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Rectangle 166">
                <a:extLst>
                  <a:ext uri="{FF2B5EF4-FFF2-40B4-BE49-F238E27FC236}">
                    <a16:creationId xmlns:a16="http://schemas.microsoft.com/office/drawing/2014/main" id="{15124449-8786-5F12-8F3F-9D3F3C862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2295"/>
                <a:ext cx="78" cy="536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Rectangle 167">
                <a:extLst>
                  <a:ext uri="{FF2B5EF4-FFF2-40B4-BE49-F238E27FC236}">
                    <a16:creationId xmlns:a16="http://schemas.microsoft.com/office/drawing/2014/main" id="{E68D827D-EF34-C6EF-C27C-7EAB4FFB5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2295"/>
                <a:ext cx="78" cy="53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Rectangle 168">
                <a:extLst>
                  <a:ext uri="{FF2B5EF4-FFF2-40B4-BE49-F238E27FC236}">
                    <a16:creationId xmlns:a16="http://schemas.microsoft.com/office/drawing/2014/main" id="{47717525-131F-2043-2126-E0BE0DFEB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" y="2350"/>
                <a:ext cx="79" cy="481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Rectangle 169">
                <a:extLst>
                  <a:ext uri="{FF2B5EF4-FFF2-40B4-BE49-F238E27FC236}">
                    <a16:creationId xmlns:a16="http://schemas.microsoft.com/office/drawing/2014/main" id="{D7653B52-4E78-A00B-77C8-FE0B6191B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" y="2350"/>
                <a:ext cx="79" cy="48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Rectangle 170">
                <a:extLst>
                  <a:ext uri="{FF2B5EF4-FFF2-40B4-BE49-F238E27FC236}">
                    <a16:creationId xmlns:a16="http://schemas.microsoft.com/office/drawing/2014/main" id="{D1522060-F668-4DBA-086B-A82AA016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536"/>
                <a:ext cx="78" cy="295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Rectangle 171">
                <a:extLst>
                  <a:ext uri="{FF2B5EF4-FFF2-40B4-BE49-F238E27FC236}">
                    <a16:creationId xmlns:a16="http://schemas.microsoft.com/office/drawing/2014/main" id="{D35D4429-0127-778A-6411-14ABDE1BD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2536"/>
                <a:ext cx="78" cy="2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Rectangle 172">
                <a:extLst>
                  <a:ext uri="{FF2B5EF4-FFF2-40B4-BE49-F238E27FC236}">
                    <a16:creationId xmlns:a16="http://schemas.microsoft.com/office/drawing/2014/main" id="{63C2C5C7-548F-7143-2734-2639AB361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5" y="2698"/>
                <a:ext cx="78" cy="133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Rectangle 173">
                <a:extLst>
                  <a:ext uri="{FF2B5EF4-FFF2-40B4-BE49-F238E27FC236}">
                    <a16:creationId xmlns:a16="http://schemas.microsoft.com/office/drawing/2014/main" id="{6B10585B-B376-0859-0FE0-8EAD3AEC7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5" y="2698"/>
                <a:ext cx="78" cy="1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Rectangle 174">
                <a:extLst>
                  <a:ext uri="{FF2B5EF4-FFF2-40B4-BE49-F238E27FC236}">
                    <a16:creationId xmlns:a16="http://schemas.microsoft.com/office/drawing/2014/main" id="{017E43D2-6E5D-CFB5-E793-ABAB33725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2500"/>
                <a:ext cx="78" cy="331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Rectangle 175">
                <a:extLst>
                  <a:ext uri="{FF2B5EF4-FFF2-40B4-BE49-F238E27FC236}">
                    <a16:creationId xmlns:a16="http://schemas.microsoft.com/office/drawing/2014/main" id="{A65EE6A1-E2CD-DAF5-A394-F1E335CD1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2500"/>
                <a:ext cx="78" cy="33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Rectangle 176">
                <a:extLst>
                  <a:ext uri="{FF2B5EF4-FFF2-40B4-BE49-F238E27FC236}">
                    <a16:creationId xmlns:a16="http://schemas.microsoft.com/office/drawing/2014/main" id="{AD346B71-414C-DA0C-39D0-937595D36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2698"/>
                <a:ext cx="84" cy="133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Rectangle 177">
                <a:extLst>
                  <a:ext uri="{FF2B5EF4-FFF2-40B4-BE49-F238E27FC236}">
                    <a16:creationId xmlns:a16="http://schemas.microsoft.com/office/drawing/2014/main" id="{CFCB58D9-FDCE-EAF7-59BE-33587A152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2698"/>
                <a:ext cx="84" cy="1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Rectangle 178">
                <a:extLst>
                  <a:ext uri="{FF2B5EF4-FFF2-40B4-BE49-F238E27FC236}">
                    <a16:creationId xmlns:a16="http://schemas.microsoft.com/office/drawing/2014/main" id="{C754EBEA-6771-BDCF-267C-811F9A737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741"/>
                <a:ext cx="78" cy="90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Rectangle 179">
                <a:extLst>
                  <a:ext uri="{FF2B5EF4-FFF2-40B4-BE49-F238E27FC236}">
                    <a16:creationId xmlns:a16="http://schemas.microsoft.com/office/drawing/2014/main" id="{5C25CAF1-7146-1CFB-A33C-D72DD5FB3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2741"/>
                <a:ext cx="78" cy="9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Rectangle 180">
                <a:extLst>
                  <a:ext uri="{FF2B5EF4-FFF2-40B4-BE49-F238E27FC236}">
                    <a16:creationId xmlns:a16="http://schemas.microsoft.com/office/drawing/2014/main" id="{1F0FCC92-BB0D-F820-2BC4-873DB905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" y="2789"/>
                <a:ext cx="78" cy="42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Rectangle 181">
                <a:extLst>
                  <a:ext uri="{FF2B5EF4-FFF2-40B4-BE49-F238E27FC236}">
                    <a16:creationId xmlns:a16="http://schemas.microsoft.com/office/drawing/2014/main" id="{7A75A58C-1FC2-1428-A8E6-6DEDF556A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" y="2789"/>
                <a:ext cx="78" cy="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Rectangle 182">
                <a:extLst>
                  <a:ext uri="{FF2B5EF4-FFF2-40B4-BE49-F238E27FC236}">
                    <a16:creationId xmlns:a16="http://schemas.microsoft.com/office/drawing/2014/main" id="{C1E27DCC-67F2-8BC4-F38C-392984DA1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2668"/>
                <a:ext cx="78" cy="163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Rectangle 183">
                <a:extLst>
                  <a:ext uri="{FF2B5EF4-FFF2-40B4-BE49-F238E27FC236}">
                    <a16:creationId xmlns:a16="http://schemas.microsoft.com/office/drawing/2014/main" id="{0F7C7087-7847-A324-9196-E1B109DC0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2668"/>
                <a:ext cx="78" cy="1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Rectangle 184">
                <a:extLst>
                  <a:ext uri="{FF2B5EF4-FFF2-40B4-BE49-F238E27FC236}">
                    <a16:creationId xmlns:a16="http://schemas.microsoft.com/office/drawing/2014/main" id="{4F82D6D5-64E5-D04A-62DE-2E65326A6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2765"/>
                <a:ext cx="79" cy="66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Rectangle 185">
                <a:extLst>
                  <a:ext uri="{FF2B5EF4-FFF2-40B4-BE49-F238E27FC236}">
                    <a16:creationId xmlns:a16="http://schemas.microsoft.com/office/drawing/2014/main" id="{4DA328A9-A9D9-1D56-E00E-3AF14A484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2765"/>
                <a:ext cx="79" cy="6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Rectangle 186">
                <a:extLst>
                  <a:ext uri="{FF2B5EF4-FFF2-40B4-BE49-F238E27FC236}">
                    <a16:creationId xmlns:a16="http://schemas.microsoft.com/office/drawing/2014/main" id="{FD1C898C-24EB-EAA6-8A93-3433102E3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" y="2753"/>
                <a:ext cx="78" cy="78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Rectangle 187">
                <a:extLst>
                  <a:ext uri="{FF2B5EF4-FFF2-40B4-BE49-F238E27FC236}">
                    <a16:creationId xmlns:a16="http://schemas.microsoft.com/office/drawing/2014/main" id="{6E1A29EC-56CF-A079-9BB2-2CBEEEBA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" y="2753"/>
                <a:ext cx="78" cy="7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188">
                <a:extLst>
                  <a:ext uri="{FF2B5EF4-FFF2-40B4-BE49-F238E27FC236}">
                    <a16:creationId xmlns:a16="http://schemas.microsoft.com/office/drawing/2014/main" id="{DC0EC74A-BFEE-74D9-5753-01E53A33F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6" y="2831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Line 189">
                <a:extLst>
                  <a:ext uri="{FF2B5EF4-FFF2-40B4-BE49-F238E27FC236}">
                    <a16:creationId xmlns:a16="http://schemas.microsoft.com/office/drawing/2014/main" id="{9E9FCAF4-1E33-74B4-EFF7-BB538FE79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0" y="2831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190">
                <a:extLst>
                  <a:ext uri="{FF2B5EF4-FFF2-40B4-BE49-F238E27FC236}">
                    <a16:creationId xmlns:a16="http://schemas.microsoft.com/office/drawing/2014/main" id="{ABEE03BC-B6F7-510A-AEB0-EEAB432A0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2807"/>
                <a:ext cx="78" cy="24"/>
              </a:xfrm>
              <a:prstGeom prst="rect">
                <a:avLst/>
              </a:prstGeom>
              <a:solidFill>
                <a:srgbClr val="D50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Rectangle 191">
                <a:extLst>
                  <a:ext uri="{FF2B5EF4-FFF2-40B4-BE49-F238E27FC236}">
                    <a16:creationId xmlns:a16="http://schemas.microsoft.com/office/drawing/2014/main" id="{60DCF400-2E54-2052-52B4-A9F7B9ABA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8" y="2807"/>
                <a:ext cx="78" cy="2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Line 192">
                <a:extLst>
                  <a:ext uri="{FF2B5EF4-FFF2-40B4-BE49-F238E27FC236}">
                    <a16:creationId xmlns:a16="http://schemas.microsoft.com/office/drawing/2014/main" id="{842EC63D-0E3D-4EDC-282F-A4B6F7613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6" y="2831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Line 193">
                <a:extLst>
                  <a:ext uri="{FF2B5EF4-FFF2-40B4-BE49-F238E27FC236}">
                    <a16:creationId xmlns:a16="http://schemas.microsoft.com/office/drawing/2014/main" id="{0D2F5618-9C58-0A74-7E5D-F99145480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4" y="2831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Line 194">
                <a:extLst>
                  <a:ext uri="{FF2B5EF4-FFF2-40B4-BE49-F238E27FC236}">
                    <a16:creationId xmlns:a16="http://schemas.microsoft.com/office/drawing/2014/main" id="{40E8C23C-0BA9-46CB-8BDA-6964C7B32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2" y="2831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Line 195">
                <a:extLst>
                  <a:ext uri="{FF2B5EF4-FFF2-40B4-BE49-F238E27FC236}">
                    <a16:creationId xmlns:a16="http://schemas.microsoft.com/office/drawing/2014/main" id="{0500FA01-6520-F88C-006C-626B957FF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0" y="2831"/>
                <a:ext cx="8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Line 196">
                <a:extLst>
                  <a:ext uri="{FF2B5EF4-FFF2-40B4-BE49-F238E27FC236}">
                    <a16:creationId xmlns:a16="http://schemas.microsoft.com/office/drawing/2014/main" id="{746BF109-5922-B261-42CC-C15681FD1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5" y="2831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Rectangle 197">
                <a:extLst>
                  <a:ext uri="{FF2B5EF4-FFF2-40B4-BE49-F238E27FC236}">
                    <a16:creationId xmlns:a16="http://schemas.microsoft.com/office/drawing/2014/main" id="{A3C5B3D7-FF52-87E4-9655-78F4050E1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1211"/>
                <a:ext cx="139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StatGraphics Histogram: YearsCode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7" name="Rectangle 198">
                <a:extLst>
                  <a:ext uri="{FF2B5EF4-FFF2-40B4-BE49-F238E27FC236}">
                    <a16:creationId xmlns:a16="http://schemas.microsoft.com/office/drawing/2014/main" id="{890E9E04-6CAA-C718-EF43-2D107E402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" y="2897"/>
                <a:ext cx="102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Rectangle 199">
                <a:extLst>
                  <a:ext uri="{FF2B5EF4-FFF2-40B4-BE49-F238E27FC236}">
                    <a16:creationId xmlns:a16="http://schemas.microsoft.com/office/drawing/2014/main" id="{E62E90DC-E983-1CE1-5DFC-8C0A8DDA8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2897"/>
                <a:ext cx="120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9" name="Rectangle 200">
                <a:extLst>
                  <a:ext uri="{FF2B5EF4-FFF2-40B4-BE49-F238E27FC236}">
                    <a16:creationId xmlns:a16="http://schemas.microsoft.com/office/drawing/2014/main" id="{2C924A7D-B937-D0FA-6BC5-4A695F83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897"/>
                <a:ext cx="120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201">
                <a:extLst>
                  <a:ext uri="{FF2B5EF4-FFF2-40B4-BE49-F238E27FC236}">
                    <a16:creationId xmlns:a16="http://schemas.microsoft.com/office/drawing/2014/main" id="{08D60D96-ADE9-43DE-FF8E-79716AF4C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2897"/>
                <a:ext cx="120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202">
                <a:extLst>
                  <a:ext uri="{FF2B5EF4-FFF2-40B4-BE49-F238E27FC236}">
                    <a16:creationId xmlns:a16="http://schemas.microsoft.com/office/drawing/2014/main" id="{AC016435-9B8E-7980-6BEF-65D744DAC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3028"/>
                <a:ext cx="51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Years Coding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Rectangle 203">
                <a:extLst>
                  <a:ext uri="{FF2B5EF4-FFF2-40B4-BE49-F238E27FC236}">
                    <a16:creationId xmlns:a16="http://schemas.microsoft.com/office/drawing/2014/main" id="{B8DC2A01-C656-96AA-EFEB-FFEA607E7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789"/>
                <a:ext cx="7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204">
                <a:extLst>
                  <a:ext uri="{FF2B5EF4-FFF2-40B4-BE49-F238E27FC236}">
                    <a16:creationId xmlns:a16="http://schemas.microsoft.com/office/drawing/2014/main" id="{1D9CFE83-D8B6-8230-1F1F-4FB006F4B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524"/>
                <a:ext cx="120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Rectangle 206">
              <a:extLst>
                <a:ext uri="{FF2B5EF4-FFF2-40B4-BE49-F238E27FC236}">
                  <a16:creationId xmlns:a16="http://schemas.microsoft.com/office/drawing/2014/main" id="{19128666-2CA3-73E6-7B0C-F390300A4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254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7B556E89-958A-7BDF-61EF-8A2F0BB1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989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8">
              <a:extLst>
                <a:ext uri="{FF2B5EF4-FFF2-40B4-BE49-F238E27FC236}">
                  <a16:creationId xmlns:a16="http://schemas.microsoft.com/office/drawing/2014/main" id="{F07E13DA-EB8B-5220-FB22-AA701A52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718"/>
              <a:ext cx="120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09">
              <a:extLst>
                <a:ext uri="{FF2B5EF4-FFF2-40B4-BE49-F238E27FC236}">
                  <a16:creationId xmlns:a16="http://schemas.microsoft.com/office/drawing/2014/main" id="{44687032-ABC1-6FB7-D90B-401C5EDCE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454"/>
              <a:ext cx="16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210">
              <a:extLst>
                <a:ext uri="{FF2B5EF4-FFF2-40B4-BE49-F238E27FC236}">
                  <a16:creationId xmlns:a16="http://schemas.microsoft.com/office/drawing/2014/main" id="{66A153C9-F088-FE7B-2208-2397ACD3BB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57" y="2090"/>
              <a:ext cx="40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5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Rodriguez Diaz</dc:creator>
  <cp:lastModifiedBy>Gabriel Rodriguez Diaz</cp:lastModifiedBy>
  <cp:revision>2</cp:revision>
  <dcterms:created xsi:type="dcterms:W3CDTF">2023-03-22T09:27:25Z</dcterms:created>
  <dcterms:modified xsi:type="dcterms:W3CDTF">2023-03-22T18:55:14Z</dcterms:modified>
</cp:coreProperties>
</file>