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429" y="-6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169E5-B273-5886-72C3-C9F3B43D4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BFC10-C379-F7E5-DC39-D7B133B45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91A97-CEC5-DDFD-6F5A-DD0C7FCD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81CD-2A96-413E-BF99-2788FDDC5748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8764C-B86B-0DE8-3CBC-55F8D36E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33E44-0630-7506-940D-15436AFB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EDA1-F472-41BF-A78A-3D08956CE0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10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E85E-0F07-62DA-8515-9073ED14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BB23C-114A-F59C-5225-F7277989F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23580-CFD2-E8AC-E37D-84E9F160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81CD-2A96-413E-BF99-2788FDDC5748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965A0-259A-FBD7-7A20-01C29BC5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5298-1FFE-2279-E784-FB47730C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EDA1-F472-41BF-A78A-3D08956CE0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0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0C65B6-9ADF-1761-3D64-44D8FF62E2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7DEFE-4D72-BD10-ECB0-1649983E8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39CDF-A910-7C1F-CE5F-40F01264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81CD-2A96-413E-BF99-2788FDDC5748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7D032-D879-B322-915E-2DCFA9C7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1B0B4-A3E6-792D-4E54-BC70242E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EDA1-F472-41BF-A78A-3D08956CE0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81EE-5A0F-601D-D18B-599CB4146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3B70-F42C-C681-0793-794DE5B2A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7E6D3-4A68-0165-3657-68CE9CCB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81CD-2A96-413E-BF99-2788FDDC5748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6DFC7-F6C7-1C45-F156-CF2B63BD5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4679D-EB83-C170-74BE-6C725233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EDA1-F472-41BF-A78A-3D08956CE0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4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FC27-DE02-5199-D3CD-50F0FEF32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4590D-A1F3-6D3C-0B50-59C607253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2AF86-B74C-71AE-DCA4-5967E13A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81CD-2A96-413E-BF99-2788FDDC5748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9821F-B83C-F735-517C-375ACB7F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D5A74-A9DB-581F-DDD1-2CF934F7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EDA1-F472-41BF-A78A-3D08956CE0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791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9273-5F28-009F-4D98-B3C02451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2093C-FF88-D5D0-CC66-857CB5ECD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24D44-29A9-6AEF-4BEC-2796B7BC2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81E04-D40C-164E-75E0-F6B13450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81CD-2A96-413E-BF99-2788FDDC5748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12E91-E16B-3E68-40CA-0F76E1B2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66369-A6D4-5FEB-D0B7-35C0E6BB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EDA1-F472-41BF-A78A-3D08956CE0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73088-7248-7FE4-7430-91236E96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F3C0C-E983-1196-CDC1-E65EB52E3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FF49F-7D48-3A25-4A7C-69A476A56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3C6B1-D323-8173-F4D4-DBF8DDACB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7379AC-DA26-5417-F168-63AD3F7EF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D95F1-901D-8E3A-EFCA-0E581C7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81CD-2A96-413E-BF99-2788FDDC5748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C596F7-D74F-7FC3-5550-BB4CE9461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E75BD-B63A-3645-3A19-D8E2071E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EDA1-F472-41BF-A78A-3D08956CE0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0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6A78-1C88-C38D-F879-817AF618F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B2929-F93A-DA24-9DE2-A653D483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81CD-2A96-413E-BF99-2788FDDC5748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14E3C-A0FD-7BC2-B2EC-0346F3531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D8F79-0D6A-BCF0-4C19-C885F14B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EDA1-F472-41BF-A78A-3D08956CE0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87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D3EF4-B382-7E01-0047-7CE41EF46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81CD-2A96-413E-BF99-2788FDDC5748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BE66C-A7CF-9381-9B7E-779F645D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91843-E848-149B-DD3D-26148CA31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EDA1-F472-41BF-A78A-3D08956CE0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6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8B46-860D-FC4B-59F3-CA871AF0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A102D-F720-EB92-CE91-8516D919B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26219-207F-F575-D696-4B646C8D7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A392F-71FA-810D-B9D2-EA96B9D2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81CD-2A96-413E-BF99-2788FDDC5748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3DC6A-03DC-06CE-5EAE-26EC8A13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BA110-EA64-E42F-E914-1BA7B488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EDA1-F472-41BF-A78A-3D08956CE0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0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6AF6D-0929-B254-5A22-2DA18E5CA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A14C4-8B9B-05AE-4797-7A410C0FC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77396-2B73-1FD9-5C74-B368B2B59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62587-55C5-FC42-098B-68A98FCC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81CD-2A96-413E-BF99-2788FDDC5748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37BB1-E638-0901-8213-7E9F5A52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97953-3065-5459-4B65-6CD31AC3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EDA1-F472-41BF-A78A-3D08956CE0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6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2DB9E0-0C2D-9BE2-3D01-066C1DB3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3A5BC-00C3-C75C-730A-687EF2B9A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F2B8-9CE7-3DC2-BB49-D76CC0DBC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581CD-2A96-413E-BF99-2788FDDC5748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332AE-7A73-27AF-E758-5BB91D4B7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37A6F-32A5-3D9B-D4DE-4D97DFF28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FEDA1-F472-41BF-A78A-3D08956CE0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8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88A7554D-139F-2A81-AE21-B094350CE89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14539" y="871539"/>
            <a:ext cx="8162925" cy="5114925"/>
            <a:chOff x="1269" y="549"/>
            <a:chExt cx="5142" cy="3222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77AEF6D8-F4A3-114A-B62C-D3D91BF4E83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69" y="549"/>
              <a:ext cx="5142" cy="3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8" name="Group 205">
              <a:extLst>
                <a:ext uri="{FF2B5EF4-FFF2-40B4-BE49-F238E27FC236}">
                  <a16:creationId xmlns:a16="http://schemas.microsoft.com/office/drawing/2014/main" id="{6723F87A-3EB3-FAAD-A497-CEFBF0D63F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0" y="1209"/>
              <a:ext cx="3857" cy="1900"/>
              <a:chOff x="2330" y="1209"/>
              <a:chExt cx="3857" cy="1900"/>
            </a:xfrm>
          </p:grpSpPr>
          <p:sp>
            <p:nvSpPr>
              <p:cNvPr id="574" name="Rectangle 6">
                <a:extLst>
                  <a:ext uri="{FF2B5EF4-FFF2-40B4-BE49-F238E27FC236}">
                    <a16:creationId xmlns:a16="http://schemas.microsoft.com/office/drawing/2014/main" id="{CBB9884D-5C21-A162-9284-562B9FD9B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0" y="1209"/>
                <a:ext cx="3013" cy="189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5" name="Rectangle 7">
                <a:extLst>
                  <a:ext uri="{FF2B5EF4-FFF2-40B4-BE49-F238E27FC236}">
                    <a16:creationId xmlns:a16="http://schemas.microsoft.com/office/drawing/2014/main" id="{7A7A7C63-CBF8-2B3D-074E-3321BC298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3" y="1210"/>
                <a:ext cx="804" cy="28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6" name="Line 8">
                <a:extLst>
                  <a:ext uri="{FF2B5EF4-FFF2-40B4-BE49-F238E27FC236}">
                    <a16:creationId xmlns:a16="http://schemas.microsoft.com/office/drawing/2014/main" id="{24DFFEF4-2AE1-1F95-68D5-F974E28DD7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31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7" name="Line 9">
                <a:extLst>
                  <a:ext uri="{FF2B5EF4-FFF2-40B4-BE49-F238E27FC236}">
                    <a16:creationId xmlns:a16="http://schemas.microsoft.com/office/drawing/2014/main" id="{FCA79F72-D64A-8007-9BF3-F00FCE9119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31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8" name="Line 10">
                <a:extLst>
                  <a:ext uri="{FF2B5EF4-FFF2-40B4-BE49-F238E27FC236}">
                    <a16:creationId xmlns:a16="http://schemas.microsoft.com/office/drawing/2014/main" id="{B5657D91-2697-C005-DADC-057F9F9702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9" name="Line 11">
                <a:extLst>
                  <a:ext uri="{FF2B5EF4-FFF2-40B4-BE49-F238E27FC236}">
                    <a16:creationId xmlns:a16="http://schemas.microsoft.com/office/drawing/2014/main" id="{F4A0366E-08B9-49AB-406C-AAAAB2A69A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0" name="Line 12">
                <a:extLst>
                  <a:ext uri="{FF2B5EF4-FFF2-40B4-BE49-F238E27FC236}">
                    <a16:creationId xmlns:a16="http://schemas.microsoft.com/office/drawing/2014/main" id="{5039A71E-09F7-4EF9-EE4A-5B38FF12A6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5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1" name="Line 13">
                <a:extLst>
                  <a:ext uri="{FF2B5EF4-FFF2-40B4-BE49-F238E27FC236}">
                    <a16:creationId xmlns:a16="http://schemas.microsoft.com/office/drawing/2014/main" id="{43864AA2-F1FA-4090-FBF7-D8AB83E544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2" name="Line 14">
                <a:extLst>
                  <a:ext uri="{FF2B5EF4-FFF2-40B4-BE49-F238E27FC236}">
                    <a16:creationId xmlns:a16="http://schemas.microsoft.com/office/drawing/2014/main" id="{224B3A20-8DBF-4F09-E98C-F361231AF2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9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3" name="Line 15">
                <a:extLst>
                  <a:ext uri="{FF2B5EF4-FFF2-40B4-BE49-F238E27FC236}">
                    <a16:creationId xmlns:a16="http://schemas.microsoft.com/office/drawing/2014/main" id="{64FDE181-ED88-340A-D175-7AEAFB7533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4" name="Line 16">
                <a:extLst>
                  <a:ext uri="{FF2B5EF4-FFF2-40B4-BE49-F238E27FC236}">
                    <a16:creationId xmlns:a16="http://schemas.microsoft.com/office/drawing/2014/main" id="{FAB45F2E-03D6-09AC-7D03-E8DC37D16B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5" name="Line 17">
                <a:extLst>
                  <a:ext uri="{FF2B5EF4-FFF2-40B4-BE49-F238E27FC236}">
                    <a16:creationId xmlns:a16="http://schemas.microsoft.com/office/drawing/2014/main" id="{538BF62A-1746-1FDC-8D14-B0D979D36C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6" name="Line 18">
                <a:extLst>
                  <a:ext uri="{FF2B5EF4-FFF2-40B4-BE49-F238E27FC236}">
                    <a16:creationId xmlns:a16="http://schemas.microsoft.com/office/drawing/2014/main" id="{6B1749C7-533D-6236-1E0B-938C5C65A1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0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7" name="Line 19">
                <a:extLst>
                  <a:ext uri="{FF2B5EF4-FFF2-40B4-BE49-F238E27FC236}">
                    <a16:creationId xmlns:a16="http://schemas.microsoft.com/office/drawing/2014/main" id="{FD6745DD-699D-34DE-C26A-FE6809629E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0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8" name="Line 20">
                <a:extLst>
                  <a:ext uri="{FF2B5EF4-FFF2-40B4-BE49-F238E27FC236}">
                    <a16:creationId xmlns:a16="http://schemas.microsoft.com/office/drawing/2014/main" id="{94BD708F-1A2A-7E02-F8D7-A47D7CDEF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5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9" name="Line 21">
                <a:extLst>
                  <a:ext uri="{FF2B5EF4-FFF2-40B4-BE49-F238E27FC236}">
                    <a16:creationId xmlns:a16="http://schemas.microsoft.com/office/drawing/2014/main" id="{900B8A2B-879A-77A8-CEFF-7088E93BB3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5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0" name="Line 22">
                <a:extLst>
                  <a:ext uri="{FF2B5EF4-FFF2-40B4-BE49-F238E27FC236}">
                    <a16:creationId xmlns:a16="http://schemas.microsoft.com/office/drawing/2014/main" id="{129C43B3-8327-AD50-966A-2787B2158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0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1" name="Line 23">
                <a:extLst>
                  <a:ext uri="{FF2B5EF4-FFF2-40B4-BE49-F238E27FC236}">
                    <a16:creationId xmlns:a16="http://schemas.microsoft.com/office/drawing/2014/main" id="{2606F4D7-2AD6-31FC-AA64-A172EC0A93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0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2" name="Line 24">
                <a:extLst>
                  <a:ext uri="{FF2B5EF4-FFF2-40B4-BE49-F238E27FC236}">
                    <a16:creationId xmlns:a16="http://schemas.microsoft.com/office/drawing/2014/main" id="{868C843F-FCC2-BD29-2462-96963A545F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1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3" name="Line 25">
                <a:extLst>
                  <a:ext uri="{FF2B5EF4-FFF2-40B4-BE49-F238E27FC236}">
                    <a16:creationId xmlns:a16="http://schemas.microsoft.com/office/drawing/2014/main" id="{3C71F255-68B0-21B0-75A5-A71D1F9838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4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4" name="Line 26">
                <a:extLst>
                  <a:ext uri="{FF2B5EF4-FFF2-40B4-BE49-F238E27FC236}">
                    <a16:creationId xmlns:a16="http://schemas.microsoft.com/office/drawing/2014/main" id="{9E671C09-BA67-21D5-1192-2EC13C9ACF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5" name="Line 27">
                <a:extLst>
                  <a:ext uri="{FF2B5EF4-FFF2-40B4-BE49-F238E27FC236}">
                    <a16:creationId xmlns:a16="http://schemas.microsoft.com/office/drawing/2014/main" id="{0D6398C3-0B48-708B-B2F0-2DAFCAAAE3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6" name="Line 28">
                <a:extLst>
                  <a:ext uri="{FF2B5EF4-FFF2-40B4-BE49-F238E27FC236}">
                    <a16:creationId xmlns:a16="http://schemas.microsoft.com/office/drawing/2014/main" id="{76FD05E8-8237-344E-9953-E8706A3EC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7" name="Line 29">
                <a:extLst>
                  <a:ext uri="{FF2B5EF4-FFF2-40B4-BE49-F238E27FC236}">
                    <a16:creationId xmlns:a16="http://schemas.microsoft.com/office/drawing/2014/main" id="{3D2198FC-33C2-3C24-B652-AC8E7B27B3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8" name="Line 30">
                <a:extLst>
                  <a:ext uri="{FF2B5EF4-FFF2-40B4-BE49-F238E27FC236}">
                    <a16:creationId xmlns:a16="http://schemas.microsoft.com/office/drawing/2014/main" id="{A173033A-86AA-7836-93BD-CC41848DD2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9" name="Line 31">
                <a:extLst>
                  <a:ext uri="{FF2B5EF4-FFF2-40B4-BE49-F238E27FC236}">
                    <a16:creationId xmlns:a16="http://schemas.microsoft.com/office/drawing/2014/main" id="{F924FCBF-F11A-8F7E-5A3A-4789E8FF75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0" name="Line 32">
                <a:extLst>
                  <a:ext uri="{FF2B5EF4-FFF2-40B4-BE49-F238E27FC236}">
                    <a16:creationId xmlns:a16="http://schemas.microsoft.com/office/drawing/2014/main" id="{EB57C28E-AE8C-F14D-D194-6908BEBDF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1" name="Line 33">
                <a:extLst>
                  <a:ext uri="{FF2B5EF4-FFF2-40B4-BE49-F238E27FC236}">
                    <a16:creationId xmlns:a16="http://schemas.microsoft.com/office/drawing/2014/main" id="{01D440A4-C018-B099-98F8-E724B82086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5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2" name="Line 34">
                <a:extLst>
                  <a:ext uri="{FF2B5EF4-FFF2-40B4-BE49-F238E27FC236}">
                    <a16:creationId xmlns:a16="http://schemas.microsoft.com/office/drawing/2014/main" id="{A6B5FD4A-C063-EAD9-D3F4-29CB1E04C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3" name="Line 35">
                <a:extLst>
                  <a:ext uri="{FF2B5EF4-FFF2-40B4-BE49-F238E27FC236}">
                    <a16:creationId xmlns:a16="http://schemas.microsoft.com/office/drawing/2014/main" id="{7404F05F-06A2-D2FB-C5B1-245BA94C0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9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4" name="Line 36">
                <a:extLst>
                  <a:ext uri="{FF2B5EF4-FFF2-40B4-BE49-F238E27FC236}">
                    <a16:creationId xmlns:a16="http://schemas.microsoft.com/office/drawing/2014/main" id="{06A80D8B-B037-F94F-19D0-4CE8A3A780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6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5" name="Line 37">
                <a:extLst>
                  <a:ext uri="{FF2B5EF4-FFF2-40B4-BE49-F238E27FC236}">
                    <a16:creationId xmlns:a16="http://schemas.microsoft.com/office/drawing/2014/main" id="{A5ACDFF5-71F6-749B-C138-9FF0D705A7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6" name="Line 38">
                <a:extLst>
                  <a:ext uri="{FF2B5EF4-FFF2-40B4-BE49-F238E27FC236}">
                    <a16:creationId xmlns:a16="http://schemas.microsoft.com/office/drawing/2014/main" id="{CC23BDB7-F588-6F74-F9AC-83EF02B9EE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7" name="Line 39">
                <a:extLst>
                  <a:ext uri="{FF2B5EF4-FFF2-40B4-BE49-F238E27FC236}">
                    <a16:creationId xmlns:a16="http://schemas.microsoft.com/office/drawing/2014/main" id="{6A0655AF-EA4E-F87A-787C-293106E2A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8" name="Line 40">
                <a:extLst>
                  <a:ext uri="{FF2B5EF4-FFF2-40B4-BE49-F238E27FC236}">
                    <a16:creationId xmlns:a16="http://schemas.microsoft.com/office/drawing/2014/main" id="{7F9A7A46-9FB6-A946-CF0B-7AFC5FF5EE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55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9" name="Line 41">
                <a:extLst>
                  <a:ext uri="{FF2B5EF4-FFF2-40B4-BE49-F238E27FC236}">
                    <a16:creationId xmlns:a16="http://schemas.microsoft.com/office/drawing/2014/main" id="{6DB94318-FEAB-DA7D-38CA-306115FC05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5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0" name="Line 42">
                <a:extLst>
                  <a:ext uri="{FF2B5EF4-FFF2-40B4-BE49-F238E27FC236}">
                    <a16:creationId xmlns:a16="http://schemas.microsoft.com/office/drawing/2014/main" id="{DB48622B-4EE2-E731-8905-EDE0C1FA3C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0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1" name="Line 43">
                <a:extLst>
                  <a:ext uri="{FF2B5EF4-FFF2-40B4-BE49-F238E27FC236}">
                    <a16:creationId xmlns:a16="http://schemas.microsoft.com/office/drawing/2014/main" id="{CA9C64D1-016C-B155-3925-858C8FA529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0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2" name="Line 44">
                <a:extLst>
                  <a:ext uri="{FF2B5EF4-FFF2-40B4-BE49-F238E27FC236}">
                    <a16:creationId xmlns:a16="http://schemas.microsoft.com/office/drawing/2014/main" id="{493FC949-AAF4-E728-824D-C51B698A31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3" name="Line 45">
                <a:extLst>
                  <a:ext uri="{FF2B5EF4-FFF2-40B4-BE49-F238E27FC236}">
                    <a16:creationId xmlns:a16="http://schemas.microsoft.com/office/drawing/2014/main" id="{0F15E5EF-BFFE-9269-1B01-FDB017253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4" name="Line 46">
                <a:extLst>
                  <a:ext uri="{FF2B5EF4-FFF2-40B4-BE49-F238E27FC236}">
                    <a16:creationId xmlns:a16="http://schemas.microsoft.com/office/drawing/2014/main" id="{72FD517D-34D7-2E5C-6064-5BF7B2B7A3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8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5" name="Line 47">
                <a:extLst>
                  <a:ext uri="{FF2B5EF4-FFF2-40B4-BE49-F238E27FC236}">
                    <a16:creationId xmlns:a16="http://schemas.microsoft.com/office/drawing/2014/main" id="{CD02E8A1-9A0F-2BEB-E92D-672DC7C57E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1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6" name="Line 48">
                <a:extLst>
                  <a:ext uri="{FF2B5EF4-FFF2-40B4-BE49-F238E27FC236}">
                    <a16:creationId xmlns:a16="http://schemas.microsoft.com/office/drawing/2014/main" id="{CD401E09-57F2-9291-A60E-B6ECEEAA3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2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7" name="Line 49">
                <a:extLst>
                  <a:ext uri="{FF2B5EF4-FFF2-40B4-BE49-F238E27FC236}">
                    <a16:creationId xmlns:a16="http://schemas.microsoft.com/office/drawing/2014/main" id="{DFDF3B3C-72F1-7649-53B1-EAC3B523FB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6" y="3093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8" name="Line 50">
                <a:extLst>
                  <a:ext uri="{FF2B5EF4-FFF2-40B4-BE49-F238E27FC236}">
                    <a16:creationId xmlns:a16="http://schemas.microsoft.com/office/drawing/2014/main" id="{E5DD9E77-08B7-A4C3-A0BE-80F852D392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7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9" name="Line 51">
                <a:extLst>
                  <a:ext uri="{FF2B5EF4-FFF2-40B4-BE49-F238E27FC236}">
                    <a16:creationId xmlns:a16="http://schemas.microsoft.com/office/drawing/2014/main" id="{91DAB88E-6AA2-C572-7A86-56933EAAD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0" y="306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0" name="Line 52">
                <a:extLst>
                  <a:ext uri="{FF2B5EF4-FFF2-40B4-BE49-F238E27FC236}">
                    <a16:creationId xmlns:a16="http://schemas.microsoft.com/office/drawing/2014/main" id="{94F30918-9B01-B573-ED14-A60CF6102D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2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1" name="Line 53">
                <a:extLst>
                  <a:ext uri="{FF2B5EF4-FFF2-40B4-BE49-F238E27FC236}">
                    <a16:creationId xmlns:a16="http://schemas.microsoft.com/office/drawing/2014/main" id="{3251DC24-2D10-B814-68B1-3DA2826E62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209"/>
                <a:ext cx="30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2" name="Line 54">
                <a:extLst>
                  <a:ext uri="{FF2B5EF4-FFF2-40B4-BE49-F238E27FC236}">
                    <a16:creationId xmlns:a16="http://schemas.microsoft.com/office/drawing/2014/main" id="{D79EAB1E-1ACD-907A-49D3-3882F3F655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3" name="Line 55">
                <a:extLst>
                  <a:ext uri="{FF2B5EF4-FFF2-40B4-BE49-F238E27FC236}">
                    <a16:creationId xmlns:a16="http://schemas.microsoft.com/office/drawing/2014/main" id="{92969B1D-9AD3-6E06-92B2-368AA023CA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4" name="Line 56">
                <a:extLst>
                  <a:ext uri="{FF2B5EF4-FFF2-40B4-BE49-F238E27FC236}">
                    <a16:creationId xmlns:a16="http://schemas.microsoft.com/office/drawing/2014/main" id="{0B7A4307-E177-AC03-D6E2-931DD64019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5" name="Line 57">
                <a:extLst>
                  <a:ext uri="{FF2B5EF4-FFF2-40B4-BE49-F238E27FC236}">
                    <a16:creationId xmlns:a16="http://schemas.microsoft.com/office/drawing/2014/main" id="{1FEAA879-0074-BE9E-81AA-E9C56C9B3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5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6" name="Line 58">
                <a:extLst>
                  <a:ext uri="{FF2B5EF4-FFF2-40B4-BE49-F238E27FC236}">
                    <a16:creationId xmlns:a16="http://schemas.microsoft.com/office/drawing/2014/main" id="{2CC07C75-10DE-273D-0AEF-EEE5C1724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7" name="Line 59">
                <a:extLst>
                  <a:ext uri="{FF2B5EF4-FFF2-40B4-BE49-F238E27FC236}">
                    <a16:creationId xmlns:a16="http://schemas.microsoft.com/office/drawing/2014/main" id="{8F939836-1A22-D94B-41B0-6EF3BD3699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9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8" name="Line 60">
                <a:extLst>
                  <a:ext uri="{FF2B5EF4-FFF2-40B4-BE49-F238E27FC236}">
                    <a16:creationId xmlns:a16="http://schemas.microsoft.com/office/drawing/2014/main" id="{8445F3DD-F3DA-4A99-B47D-9FB0ABC849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9" name="Line 61">
                <a:extLst>
                  <a:ext uri="{FF2B5EF4-FFF2-40B4-BE49-F238E27FC236}">
                    <a16:creationId xmlns:a16="http://schemas.microsoft.com/office/drawing/2014/main" id="{9E8633AA-BE31-F39B-ADB0-75D71B57D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0" name="Line 62">
                <a:extLst>
                  <a:ext uri="{FF2B5EF4-FFF2-40B4-BE49-F238E27FC236}">
                    <a16:creationId xmlns:a16="http://schemas.microsoft.com/office/drawing/2014/main" id="{F6CB1C26-D092-C696-99C4-141E413FC9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0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1" name="Line 63">
                <a:extLst>
                  <a:ext uri="{FF2B5EF4-FFF2-40B4-BE49-F238E27FC236}">
                    <a16:creationId xmlns:a16="http://schemas.microsoft.com/office/drawing/2014/main" id="{1B9D154E-850D-74D2-DE81-094B382DBC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80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2" name="Line 64">
                <a:extLst>
                  <a:ext uri="{FF2B5EF4-FFF2-40B4-BE49-F238E27FC236}">
                    <a16:creationId xmlns:a16="http://schemas.microsoft.com/office/drawing/2014/main" id="{459FD2F5-4709-AC5B-CFED-B938869406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5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3" name="Line 65">
                <a:extLst>
                  <a:ext uri="{FF2B5EF4-FFF2-40B4-BE49-F238E27FC236}">
                    <a16:creationId xmlns:a16="http://schemas.microsoft.com/office/drawing/2014/main" id="{1362DFFB-B998-FF70-069B-D375D6D7F7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5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4" name="Line 66">
                <a:extLst>
                  <a:ext uri="{FF2B5EF4-FFF2-40B4-BE49-F238E27FC236}">
                    <a16:creationId xmlns:a16="http://schemas.microsoft.com/office/drawing/2014/main" id="{CC548817-2C12-9B48-F433-CAF4747814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0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5" name="Line 67">
                <a:extLst>
                  <a:ext uri="{FF2B5EF4-FFF2-40B4-BE49-F238E27FC236}">
                    <a16:creationId xmlns:a16="http://schemas.microsoft.com/office/drawing/2014/main" id="{C79C2673-1892-75D4-2DEA-63D8115AE7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0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6" name="Line 68">
                <a:extLst>
                  <a:ext uri="{FF2B5EF4-FFF2-40B4-BE49-F238E27FC236}">
                    <a16:creationId xmlns:a16="http://schemas.microsoft.com/office/drawing/2014/main" id="{0FADFC70-3EA1-D4B8-0670-0E5E7DC679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7" name="Line 69">
                <a:extLst>
                  <a:ext uri="{FF2B5EF4-FFF2-40B4-BE49-F238E27FC236}">
                    <a16:creationId xmlns:a16="http://schemas.microsoft.com/office/drawing/2014/main" id="{51F31F4A-F063-4D70-9AE9-8199C09D9F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14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8" name="Line 70">
                <a:extLst>
                  <a:ext uri="{FF2B5EF4-FFF2-40B4-BE49-F238E27FC236}">
                    <a16:creationId xmlns:a16="http://schemas.microsoft.com/office/drawing/2014/main" id="{4A3AB9A2-242F-FD45-82CC-2408D45AFB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9" name="Line 71">
                <a:extLst>
                  <a:ext uri="{FF2B5EF4-FFF2-40B4-BE49-F238E27FC236}">
                    <a16:creationId xmlns:a16="http://schemas.microsoft.com/office/drawing/2014/main" id="{8EC2D2FC-101B-DD6E-D520-E1A026C52D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0" name="Line 72">
                <a:extLst>
                  <a:ext uri="{FF2B5EF4-FFF2-40B4-BE49-F238E27FC236}">
                    <a16:creationId xmlns:a16="http://schemas.microsoft.com/office/drawing/2014/main" id="{31322AA4-104D-1C16-B41E-5C125B8F6F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1" name="Line 73">
                <a:extLst>
                  <a:ext uri="{FF2B5EF4-FFF2-40B4-BE49-F238E27FC236}">
                    <a16:creationId xmlns:a16="http://schemas.microsoft.com/office/drawing/2014/main" id="{6960A8F0-8343-9404-48BA-436AEFEA29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2" name="Line 74">
                <a:extLst>
                  <a:ext uri="{FF2B5EF4-FFF2-40B4-BE49-F238E27FC236}">
                    <a16:creationId xmlns:a16="http://schemas.microsoft.com/office/drawing/2014/main" id="{32334CFB-9E50-2219-CDC5-83C878409E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3" name="Line 75">
                <a:extLst>
                  <a:ext uri="{FF2B5EF4-FFF2-40B4-BE49-F238E27FC236}">
                    <a16:creationId xmlns:a16="http://schemas.microsoft.com/office/drawing/2014/main" id="{59C46C4E-B3A9-1B99-AFC3-746BF1911C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4" name="Line 76">
                <a:extLst>
                  <a:ext uri="{FF2B5EF4-FFF2-40B4-BE49-F238E27FC236}">
                    <a16:creationId xmlns:a16="http://schemas.microsoft.com/office/drawing/2014/main" id="{5793CFF7-0E5D-0220-B7AD-B710A6CA5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5" name="Line 77">
                <a:extLst>
                  <a:ext uri="{FF2B5EF4-FFF2-40B4-BE49-F238E27FC236}">
                    <a16:creationId xmlns:a16="http://schemas.microsoft.com/office/drawing/2014/main" id="{3AB6D590-B77A-64BA-620A-C5943EA5C8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5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6" name="Line 78">
                <a:extLst>
                  <a:ext uri="{FF2B5EF4-FFF2-40B4-BE49-F238E27FC236}">
                    <a16:creationId xmlns:a16="http://schemas.microsoft.com/office/drawing/2014/main" id="{15FFC3F3-8B3E-0ACE-D908-A990DB3FE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7" name="Line 79">
                <a:extLst>
                  <a:ext uri="{FF2B5EF4-FFF2-40B4-BE49-F238E27FC236}">
                    <a16:creationId xmlns:a16="http://schemas.microsoft.com/office/drawing/2014/main" id="{599014A2-DA60-76AC-DEC5-E2A326155B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9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8" name="Line 80">
                <a:extLst>
                  <a:ext uri="{FF2B5EF4-FFF2-40B4-BE49-F238E27FC236}">
                    <a16:creationId xmlns:a16="http://schemas.microsoft.com/office/drawing/2014/main" id="{9ECDF480-2FA7-DA17-31EE-AC6A37E7AE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9" name="Line 81">
                <a:extLst>
                  <a:ext uri="{FF2B5EF4-FFF2-40B4-BE49-F238E27FC236}">
                    <a16:creationId xmlns:a16="http://schemas.microsoft.com/office/drawing/2014/main" id="{B12E55D6-EE33-A197-1269-89C267BCEB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6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0" name="Line 82">
                <a:extLst>
                  <a:ext uri="{FF2B5EF4-FFF2-40B4-BE49-F238E27FC236}">
                    <a16:creationId xmlns:a16="http://schemas.microsoft.com/office/drawing/2014/main" id="{BD0C243F-C4B2-90D9-CB54-AD1358CE79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1" name="Line 83">
                <a:extLst>
                  <a:ext uri="{FF2B5EF4-FFF2-40B4-BE49-F238E27FC236}">
                    <a16:creationId xmlns:a16="http://schemas.microsoft.com/office/drawing/2014/main" id="{60B0D860-02D7-5A17-6E25-9950A89545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1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2" name="Line 84">
                <a:extLst>
                  <a:ext uri="{FF2B5EF4-FFF2-40B4-BE49-F238E27FC236}">
                    <a16:creationId xmlns:a16="http://schemas.microsoft.com/office/drawing/2014/main" id="{CEE30487-6BF4-AB21-2A8E-EF85494115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5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3" name="Line 85">
                <a:extLst>
                  <a:ext uri="{FF2B5EF4-FFF2-40B4-BE49-F238E27FC236}">
                    <a16:creationId xmlns:a16="http://schemas.microsoft.com/office/drawing/2014/main" id="{4FB5E932-80B4-FB1A-44B0-AB30D06311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55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4" name="Line 86">
                <a:extLst>
                  <a:ext uri="{FF2B5EF4-FFF2-40B4-BE49-F238E27FC236}">
                    <a16:creationId xmlns:a16="http://schemas.microsoft.com/office/drawing/2014/main" id="{3E7FC470-C51E-BE49-ECBF-CD88DC021D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0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5" name="Line 87">
                <a:extLst>
                  <a:ext uri="{FF2B5EF4-FFF2-40B4-BE49-F238E27FC236}">
                    <a16:creationId xmlns:a16="http://schemas.microsoft.com/office/drawing/2014/main" id="{E4AFB270-E64A-25B2-2799-76F6BA25A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0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6" name="Line 88">
                <a:extLst>
                  <a:ext uri="{FF2B5EF4-FFF2-40B4-BE49-F238E27FC236}">
                    <a16:creationId xmlns:a16="http://schemas.microsoft.com/office/drawing/2014/main" id="{027EB97D-9928-CE33-C50F-9041BC1A7C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7" name="Line 89">
                <a:extLst>
                  <a:ext uri="{FF2B5EF4-FFF2-40B4-BE49-F238E27FC236}">
                    <a16:creationId xmlns:a16="http://schemas.microsoft.com/office/drawing/2014/main" id="{35FA1B0B-B544-5B5C-6632-5303B1ECCA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8" name="Line 90">
                <a:extLst>
                  <a:ext uri="{FF2B5EF4-FFF2-40B4-BE49-F238E27FC236}">
                    <a16:creationId xmlns:a16="http://schemas.microsoft.com/office/drawing/2014/main" id="{A3ACADCC-0D26-B0AA-9CFF-FFEB76C3FF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9" name="Line 91">
                <a:extLst>
                  <a:ext uri="{FF2B5EF4-FFF2-40B4-BE49-F238E27FC236}">
                    <a16:creationId xmlns:a16="http://schemas.microsoft.com/office/drawing/2014/main" id="{C8814CCF-F65A-1017-212E-FDBEFB183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81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0" name="Line 92">
                <a:extLst>
                  <a:ext uri="{FF2B5EF4-FFF2-40B4-BE49-F238E27FC236}">
                    <a16:creationId xmlns:a16="http://schemas.microsoft.com/office/drawing/2014/main" id="{CECB0DB7-B88F-E57E-E5A7-08B103178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1" name="Line 93">
                <a:extLst>
                  <a:ext uri="{FF2B5EF4-FFF2-40B4-BE49-F238E27FC236}">
                    <a16:creationId xmlns:a16="http://schemas.microsoft.com/office/drawing/2014/main" id="{67B4E48F-A340-A0FE-71EF-8AA803FBEF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26" y="1209"/>
                <a:ext cx="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2" name="Line 94">
                <a:extLst>
                  <a:ext uri="{FF2B5EF4-FFF2-40B4-BE49-F238E27FC236}">
                    <a16:creationId xmlns:a16="http://schemas.microsoft.com/office/drawing/2014/main" id="{F67C5221-CC71-67B3-7137-60A523DFA3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3" name="Line 95">
                <a:extLst>
                  <a:ext uri="{FF2B5EF4-FFF2-40B4-BE49-F238E27FC236}">
                    <a16:creationId xmlns:a16="http://schemas.microsoft.com/office/drawing/2014/main" id="{AC85F899-92C0-8A35-9E7D-0C5B8DD5A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70" y="120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4" name="Line 96">
                <a:extLst>
                  <a:ext uri="{FF2B5EF4-FFF2-40B4-BE49-F238E27FC236}">
                    <a16:creationId xmlns:a16="http://schemas.microsoft.com/office/drawing/2014/main" id="{AD25C2AE-6718-BAB5-F1FB-E981B57B88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30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5" name="Line 97">
                <a:extLst>
                  <a:ext uri="{FF2B5EF4-FFF2-40B4-BE49-F238E27FC236}">
                    <a16:creationId xmlns:a16="http://schemas.microsoft.com/office/drawing/2014/main" id="{95461C90-52A3-8B70-0EBD-9026BA9D23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6" name="Line 98">
                <a:extLst>
                  <a:ext uri="{FF2B5EF4-FFF2-40B4-BE49-F238E27FC236}">
                    <a16:creationId xmlns:a16="http://schemas.microsoft.com/office/drawing/2014/main" id="{82AA93D1-1BC2-79E6-00AC-EF32FE5C3B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3052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7" name="Line 99">
                <a:extLst>
                  <a:ext uri="{FF2B5EF4-FFF2-40B4-BE49-F238E27FC236}">
                    <a16:creationId xmlns:a16="http://schemas.microsoft.com/office/drawing/2014/main" id="{EC08A8BF-768E-3B2E-E9CE-369BB2EFD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3052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8" name="Line 100">
                <a:extLst>
                  <a:ext uri="{FF2B5EF4-FFF2-40B4-BE49-F238E27FC236}">
                    <a16:creationId xmlns:a16="http://schemas.microsoft.com/office/drawing/2014/main" id="{8F366144-67E5-C7D9-B93D-8DDC3A619C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83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9" name="Line 101">
                <a:extLst>
                  <a:ext uri="{FF2B5EF4-FFF2-40B4-BE49-F238E27FC236}">
                    <a16:creationId xmlns:a16="http://schemas.microsoft.com/office/drawing/2014/main" id="{7C1A4868-C366-1EC6-290B-FCE1BBAA00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83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0" name="Line 102">
                <a:extLst>
                  <a:ext uri="{FF2B5EF4-FFF2-40B4-BE49-F238E27FC236}">
                    <a16:creationId xmlns:a16="http://schemas.microsoft.com/office/drawing/2014/main" id="{B16F3700-FBCB-EFEF-FBAA-618F391FC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634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1" name="Line 103">
                <a:extLst>
                  <a:ext uri="{FF2B5EF4-FFF2-40B4-BE49-F238E27FC236}">
                    <a16:creationId xmlns:a16="http://schemas.microsoft.com/office/drawing/2014/main" id="{A16728EE-2797-9653-927B-01B0BDABE0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634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2" name="Line 104">
                <a:extLst>
                  <a:ext uri="{FF2B5EF4-FFF2-40B4-BE49-F238E27FC236}">
                    <a16:creationId xmlns:a16="http://schemas.microsoft.com/office/drawing/2014/main" id="{ED724F9B-786A-833D-A1D9-3F2FB4051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400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3" name="Line 105">
                <a:extLst>
                  <a:ext uri="{FF2B5EF4-FFF2-40B4-BE49-F238E27FC236}">
                    <a16:creationId xmlns:a16="http://schemas.microsoft.com/office/drawing/2014/main" id="{A66CB926-BDC0-FF79-D4BE-F8C11DD0F8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400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4" name="Line 106">
                <a:extLst>
                  <a:ext uri="{FF2B5EF4-FFF2-40B4-BE49-F238E27FC236}">
                    <a16:creationId xmlns:a16="http://schemas.microsoft.com/office/drawing/2014/main" id="{28D5EF1B-401D-A0E7-80F0-8FF9838D1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159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5" name="Line 107">
                <a:extLst>
                  <a:ext uri="{FF2B5EF4-FFF2-40B4-BE49-F238E27FC236}">
                    <a16:creationId xmlns:a16="http://schemas.microsoft.com/office/drawing/2014/main" id="{69DD0AE9-C985-5CBF-A923-F097CB126A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2159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6" name="Line 108">
                <a:extLst>
                  <a:ext uri="{FF2B5EF4-FFF2-40B4-BE49-F238E27FC236}">
                    <a16:creationId xmlns:a16="http://schemas.microsoft.com/office/drawing/2014/main" id="{A544D759-E52D-3B85-5DA8-6B426CABFE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917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7" name="Line 109">
                <a:extLst>
                  <a:ext uri="{FF2B5EF4-FFF2-40B4-BE49-F238E27FC236}">
                    <a16:creationId xmlns:a16="http://schemas.microsoft.com/office/drawing/2014/main" id="{09D75C8F-233E-EFD8-E6AB-DFD657DB5E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917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8" name="Line 110">
                <a:extLst>
                  <a:ext uri="{FF2B5EF4-FFF2-40B4-BE49-F238E27FC236}">
                    <a16:creationId xmlns:a16="http://schemas.microsoft.com/office/drawing/2014/main" id="{5AAEF246-3EB4-13EE-DDD9-3AF321297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684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9" name="Line 111">
                <a:extLst>
                  <a:ext uri="{FF2B5EF4-FFF2-40B4-BE49-F238E27FC236}">
                    <a16:creationId xmlns:a16="http://schemas.microsoft.com/office/drawing/2014/main" id="{D4AC646E-C1B8-9056-2591-B4BEB5C646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684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0" name="Line 112">
                <a:extLst>
                  <a:ext uri="{FF2B5EF4-FFF2-40B4-BE49-F238E27FC236}">
                    <a16:creationId xmlns:a16="http://schemas.microsoft.com/office/drawing/2014/main" id="{074A5BCA-29DD-4E19-AB53-A9B8D7049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483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1" name="Line 113">
                <a:extLst>
                  <a:ext uri="{FF2B5EF4-FFF2-40B4-BE49-F238E27FC236}">
                    <a16:creationId xmlns:a16="http://schemas.microsoft.com/office/drawing/2014/main" id="{2B33AA47-0885-41F6-8FEA-ACAA261785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483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2" name="Line 114">
                <a:extLst>
                  <a:ext uri="{FF2B5EF4-FFF2-40B4-BE49-F238E27FC236}">
                    <a16:creationId xmlns:a16="http://schemas.microsoft.com/office/drawing/2014/main" id="{270CE185-8773-2207-BC9D-73A50CFFBC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126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3" name="Line 115">
                <a:extLst>
                  <a:ext uri="{FF2B5EF4-FFF2-40B4-BE49-F238E27FC236}">
                    <a16:creationId xmlns:a16="http://schemas.microsoft.com/office/drawing/2014/main" id="{82923131-647C-6559-DEF7-8B0F430E3E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0" y="1265"/>
                <a:ext cx="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4" name="Line 116">
                <a:extLst>
                  <a:ext uri="{FF2B5EF4-FFF2-40B4-BE49-F238E27FC236}">
                    <a16:creationId xmlns:a16="http://schemas.microsoft.com/office/drawing/2014/main" id="{5F0D5FAB-A89A-9E4F-6EF4-F62B29BFBF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51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5" name="Line 117">
                <a:extLst>
                  <a:ext uri="{FF2B5EF4-FFF2-40B4-BE49-F238E27FC236}">
                    <a16:creationId xmlns:a16="http://schemas.microsoft.com/office/drawing/2014/main" id="{B3FC7E81-9438-DA3A-D1A9-00B1004C41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1" y="1209"/>
                <a:ext cx="0" cy="1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6" name="Line 118">
                <a:extLst>
                  <a:ext uri="{FF2B5EF4-FFF2-40B4-BE49-F238E27FC236}">
                    <a16:creationId xmlns:a16="http://schemas.microsoft.com/office/drawing/2014/main" id="{E4EA8607-9A2A-9DF0-AECF-2AC839A091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3052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7" name="Line 119">
                <a:extLst>
                  <a:ext uri="{FF2B5EF4-FFF2-40B4-BE49-F238E27FC236}">
                    <a16:creationId xmlns:a16="http://schemas.microsoft.com/office/drawing/2014/main" id="{EE96D3E7-503B-826E-776B-FB70369EDE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3052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8" name="Line 120">
                <a:extLst>
                  <a:ext uri="{FF2B5EF4-FFF2-40B4-BE49-F238E27FC236}">
                    <a16:creationId xmlns:a16="http://schemas.microsoft.com/office/drawing/2014/main" id="{A3D74F7B-4AE8-C65B-E022-02E21E47DE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2835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9" name="Line 121">
                <a:extLst>
                  <a:ext uri="{FF2B5EF4-FFF2-40B4-BE49-F238E27FC236}">
                    <a16:creationId xmlns:a16="http://schemas.microsoft.com/office/drawing/2014/main" id="{5DF391C1-C94E-C688-1CBC-1C05826DE6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2835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0" name="Line 122">
                <a:extLst>
                  <a:ext uri="{FF2B5EF4-FFF2-40B4-BE49-F238E27FC236}">
                    <a16:creationId xmlns:a16="http://schemas.microsoft.com/office/drawing/2014/main" id="{06F141A5-1305-EEFA-124D-531D105E1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2634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1" name="Line 123">
                <a:extLst>
                  <a:ext uri="{FF2B5EF4-FFF2-40B4-BE49-F238E27FC236}">
                    <a16:creationId xmlns:a16="http://schemas.microsoft.com/office/drawing/2014/main" id="{9D8697ED-799F-94C4-F4FA-939E8B2A7F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2634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2" name="Line 124">
                <a:extLst>
                  <a:ext uri="{FF2B5EF4-FFF2-40B4-BE49-F238E27FC236}">
                    <a16:creationId xmlns:a16="http://schemas.microsoft.com/office/drawing/2014/main" id="{088BDBF1-B0AD-6A2C-BD8A-EC837B7109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2400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3" name="Line 125">
                <a:extLst>
                  <a:ext uri="{FF2B5EF4-FFF2-40B4-BE49-F238E27FC236}">
                    <a16:creationId xmlns:a16="http://schemas.microsoft.com/office/drawing/2014/main" id="{4FC373B9-4A91-4C06-2132-DB78EA247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2400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4" name="Line 126">
                <a:extLst>
                  <a:ext uri="{FF2B5EF4-FFF2-40B4-BE49-F238E27FC236}">
                    <a16:creationId xmlns:a16="http://schemas.microsoft.com/office/drawing/2014/main" id="{B673A323-75E6-8903-75B1-74B10EC561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2159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5" name="Line 127">
                <a:extLst>
                  <a:ext uri="{FF2B5EF4-FFF2-40B4-BE49-F238E27FC236}">
                    <a16:creationId xmlns:a16="http://schemas.microsoft.com/office/drawing/2014/main" id="{F2F23E0B-B5DC-1D69-795F-8DB46E9CC1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2159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6" name="Line 128">
                <a:extLst>
                  <a:ext uri="{FF2B5EF4-FFF2-40B4-BE49-F238E27FC236}">
                    <a16:creationId xmlns:a16="http://schemas.microsoft.com/office/drawing/2014/main" id="{F4087879-D1B4-3836-0D66-C4218CE3A1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1917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7" name="Line 129">
                <a:extLst>
                  <a:ext uri="{FF2B5EF4-FFF2-40B4-BE49-F238E27FC236}">
                    <a16:creationId xmlns:a16="http://schemas.microsoft.com/office/drawing/2014/main" id="{8FE04F2F-225C-CAC0-B9BA-65C5C2F97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1917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8" name="Line 130">
                <a:extLst>
                  <a:ext uri="{FF2B5EF4-FFF2-40B4-BE49-F238E27FC236}">
                    <a16:creationId xmlns:a16="http://schemas.microsoft.com/office/drawing/2014/main" id="{3587B954-FC14-6367-528C-15EE363842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1684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9" name="Line 131">
                <a:extLst>
                  <a:ext uri="{FF2B5EF4-FFF2-40B4-BE49-F238E27FC236}">
                    <a16:creationId xmlns:a16="http://schemas.microsoft.com/office/drawing/2014/main" id="{22A3D29B-E46A-2F67-ECBA-A70479DAA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1684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0" name="Line 132">
                <a:extLst>
                  <a:ext uri="{FF2B5EF4-FFF2-40B4-BE49-F238E27FC236}">
                    <a16:creationId xmlns:a16="http://schemas.microsoft.com/office/drawing/2014/main" id="{1F6472DB-E1C5-DA59-E517-AF9402DB4C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1483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1" name="Line 133">
                <a:extLst>
                  <a:ext uri="{FF2B5EF4-FFF2-40B4-BE49-F238E27FC236}">
                    <a16:creationId xmlns:a16="http://schemas.microsoft.com/office/drawing/2014/main" id="{F65F9300-FB62-2ECA-EF88-46265263A1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1483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2" name="Line 134">
                <a:extLst>
                  <a:ext uri="{FF2B5EF4-FFF2-40B4-BE49-F238E27FC236}">
                    <a16:creationId xmlns:a16="http://schemas.microsoft.com/office/drawing/2014/main" id="{142F641B-02D0-692D-0522-1FD2A4E89A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94" y="1265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3" name="Line 135">
                <a:extLst>
                  <a:ext uri="{FF2B5EF4-FFF2-40B4-BE49-F238E27FC236}">
                    <a16:creationId xmlns:a16="http://schemas.microsoft.com/office/drawing/2014/main" id="{98E8E2CC-BC89-4266-7220-B59BA75604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4" y="1265"/>
                <a:ext cx="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4" name="Rectangle 136">
                <a:extLst>
                  <a:ext uri="{FF2B5EF4-FFF2-40B4-BE49-F238E27FC236}">
                    <a16:creationId xmlns:a16="http://schemas.microsoft.com/office/drawing/2014/main" id="{A67B5D95-0AA8-8308-DBD6-7B8B3FE4F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301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5" name="Rectangle 137">
                <a:extLst>
                  <a:ext uri="{FF2B5EF4-FFF2-40B4-BE49-F238E27FC236}">
                    <a16:creationId xmlns:a16="http://schemas.microsoft.com/office/drawing/2014/main" id="{4F2E8AF4-D177-846A-9A20-01FA0D9B0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92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6" name="Rectangle 138">
                <a:extLst>
                  <a:ext uri="{FF2B5EF4-FFF2-40B4-BE49-F238E27FC236}">
                    <a16:creationId xmlns:a16="http://schemas.microsoft.com/office/drawing/2014/main" id="{6AC5AD94-310C-1A2A-0023-660FD4AA6A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88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7" name="Rectangle 139">
                <a:extLst>
                  <a:ext uri="{FF2B5EF4-FFF2-40B4-BE49-F238E27FC236}">
                    <a16:creationId xmlns:a16="http://schemas.microsoft.com/office/drawing/2014/main" id="{FB7D8F64-363C-71BC-7F24-9BFBB2644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8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8" name="Rectangle 140">
                <a:extLst>
                  <a:ext uri="{FF2B5EF4-FFF2-40B4-BE49-F238E27FC236}">
                    <a16:creationId xmlns:a16="http://schemas.microsoft.com/office/drawing/2014/main" id="{6E3DA6C7-D24B-022D-9F6C-B5754D603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8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9" name="Rectangle 141">
                <a:extLst>
                  <a:ext uri="{FF2B5EF4-FFF2-40B4-BE49-F238E27FC236}">
                    <a16:creationId xmlns:a16="http://schemas.microsoft.com/office/drawing/2014/main" id="{AD1B6FC1-CEB3-C62B-367B-400D96816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80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0" name="Rectangle 142">
                <a:extLst>
                  <a:ext uri="{FF2B5EF4-FFF2-40B4-BE49-F238E27FC236}">
                    <a16:creationId xmlns:a16="http://schemas.microsoft.com/office/drawing/2014/main" id="{0EFB6206-202D-F902-71F1-C109FFC7B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77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1" name="Rectangle 143">
                <a:extLst>
                  <a:ext uri="{FF2B5EF4-FFF2-40B4-BE49-F238E27FC236}">
                    <a16:creationId xmlns:a16="http://schemas.microsoft.com/office/drawing/2014/main" id="{C5264AF0-8CB8-6D47-F3DC-4709BA337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76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2" name="Rectangle 144">
                <a:extLst>
                  <a:ext uri="{FF2B5EF4-FFF2-40B4-BE49-F238E27FC236}">
                    <a16:creationId xmlns:a16="http://schemas.microsoft.com/office/drawing/2014/main" id="{8252AE3F-9872-0DB5-5CC0-E74D8BA560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74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3" name="Rectangle 145">
                <a:extLst>
                  <a:ext uri="{FF2B5EF4-FFF2-40B4-BE49-F238E27FC236}">
                    <a16:creationId xmlns:a16="http://schemas.microsoft.com/office/drawing/2014/main" id="{A6740853-FAE1-FD60-B7EC-0CA874FC8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73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4" name="Rectangle 146">
                <a:extLst>
                  <a:ext uri="{FF2B5EF4-FFF2-40B4-BE49-F238E27FC236}">
                    <a16:creationId xmlns:a16="http://schemas.microsoft.com/office/drawing/2014/main" id="{5D1A56DB-57D1-B798-7ABF-62B6E7B1B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72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5" name="Rectangle 147">
                <a:extLst>
                  <a:ext uri="{FF2B5EF4-FFF2-40B4-BE49-F238E27FC236}">
                    <a16:creationId xmlns:a16="http://schemas.microsoft.com/office/drawing/2014/main" id="{866C5483-EA39-08DB-81CC-91861B95D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71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6" name="Rectangle 148">
                <a:extLst>
                  <a:ext uri="{FF2B5EF4-FFF2-40B4-BE49-F238E27FC236}">
                    <a16:creationId xmlns:a16="http://schemas.microsoft.com/office/drawing/2014/main" id="{79AF78F9-AAAE-5F02-71A7-899F207F9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70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7" name="Rectangle 149">
                <a:extLst>
                  <a:ext uri="{FF2B5EF4-FFF2-40B4-BE49-F238E27FC236}">
                    <a16:creationId xmlns:a16="http://schemas.microsoft.com/office/drawing/2014/main" id="{82140A45-3BE5-4583-2C65-B5FE5F424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6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8" name="Rectangle 150">
                <a:extLst>
                  <a:ext uri="{FF2B5EF4-FFF2-40B4-BE49-F238E27FC236}">
                    <a16:creationId xmlns:a16="http://schemas.microsoft.com/office/drawing/2014/main" id="{4728AAA9-5BF3-075F-4D41-0CCBEE4F0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6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9" name="Rectangle 151">
                <a:extLst>
                  <a:ext uri="{FF2B5EF4-FFF2-40B4-BE49-F238E27FC236}">
                    <a16:creationId xmlns:a16="http://schemas.microsoft.com/office/drawing/2014/main" id="{7D4DAC33-A490-AFE4-A583-8CEBADC39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67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0" name="Rectangle 152">
                <a:extLst>
                  <a:ext uri="{FF2B5EF4-FFF2-40B4-BE49-F238E27FC236}">
                    <a16:creationId xmlns:a16="http://schemas.microsoft.com/office/drawing/2014/main" id="{86C13013-D6B1-D305-DF10-0D57E4407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66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1" name="Rectangle 153">
                <a:extLst>
                  <a:ext uri="{FF2B5EF4-FFF2-40B4-BE49-F238E27FC236}">
                    <a16:creationId xmlns:a16="http://schemas.microsoft.com/office/drawing/2014/main" id="{B6D4DB44-6187-3692-4544-4F5518FD9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65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2" name="Rectangle 154">
                <a:extLst>
                  <a:ext uri="{FF2B5EF4-FFF2-40B4-BE49-F238E27FC236}">
                    <a16:creationId xmlns:a16="http://schemas.microsoft.com/office/drawing/2014/main" id="{67388A67-22D4-014A-3388-9C3BD19A63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6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3" name="Rectangle 155">
                <a:extLst>
                  <a:ext uri="{FF2B5EF4-FFF2-40B4-BE49-F238E27FC236}">
                    <a16:creationId xmlns:a16="http://schemas.microsoft.com/office/drawing/2014/main" id="{F7B05CDC-0C32-956E-9D18-6B061F9C9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6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4" name="Rectangle 156">
                <a:extLst>
                  <a:ext uri="{FF2B5EF4-FFF2-40B4-BE49-F238E27FC236}">
                    <a16:creationId xmlns:a16="http://schemas.microsoft.com/office/drawing/2014/main" id="{C597CC24-B995-1BEB-CCDB-900032876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6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5" name="Rectangle 157">
                <a:extLst>
                  <a:ext uri="{FF2B5EF4-FFF2-40B4-BE49-F238E27FC236}">
                    <a16:creationId xmlns:a16="http://schemas.microsoft.com/office/drawing/2014/main" id="{02CE4D70-2E7B-A11E-FA44-D068B4BD5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6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6" name="Rectangle 158">
                <a:extLst>
                  <a:ext uri="{FF2B5EF4-FFF2-40B4-BE49-F238E27FC236}">
                    <a16:creationId xmlns:a16="http://schemas.microsoft.com/office/drawing/2014/main" id="{2AF4E7AE-03E3-5CCB-71F3-B7017D63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62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7" name="Rectangle 159">
                <a:extLst>
                  <a:ext uri="{FF2B5EF4-FFF2-40B4-BE49-F238E27FC236}">
                    <a16:creationId xmlns:a16="http://schemas.microsoft.com/office/drawing/2014/main" id="{6679EF60-A51F-ABBA-0FC5-1211CE8D6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61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8" name="Rectangle 160">
                <a:extLst>
                  <a:ext uri="{FF2B5EF4-FFF2-40B4-BE49-F238E27FC236}">
                    <a16:creationId xmlns:a16="http://schemas.microsoft.com/office/drawing/2014/main" id="{9D7A06BF-F88E-6208-BE5D-B813304A8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61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9" name="Rectangle 161">
                <a:extLst>
                  <a:ext uri="{FF2B5EF4-FFF2-40B4-BE49-F238E27FC236}">
                    <a16:creationId xmlns:a16="http://schemas.microsoft.com/office/drawing/2014/main" id="{4A11269D-6C54-7537-F848-86EE50714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61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0" name="Rectangle 162">
                <a:extLst>
                  <a:ext uri="{FF2B5EF4-FFF2-40B4-BE49-F238E27FC236}">
                    <a16:creationId xmlns:a16="http://schemas.microsoft.com/office/drawing/2014/main" id="{C54B4EC2-5E05-8E03-E012-5D0DA1BF9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260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1" name="Rectangle 163">
                <a:extLst>
                  <a:ext uri="{FF2B5EF4-FFF2-40B4-BE49-F238E27FC236}">
                    <a16:creationId xmlns:a16="http://schemas.microsoft.com/office/drawing/2014/main" id="{AB13026E-AFF4-2A5B-F641-79D8F6FFB0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60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2" name="Rectangle 164">
                <a:extLst>
                  <a:ext uri="{FF2B5EF4-FFF2-40B4-BE49-F238E27FC236}">
                    <a16:creationId xmlns:a16="http://schemas.microsoft.com/office/drawing/2014/main" id="{CEC7D34E-7713-E6EB-201E-76620A2BF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59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3" name="Rectangle 165">
                <a:extLst>
                  <a:ext uri="{FF2B5EF4-FFF2-40B4-BE49-F238E27FC236}">
                    <a16:creationId xmlns:a16="http://schemas.microsoft.com/office/drawing/2014/main" id="{A45C2422-933A-460F-13E8-8C429768A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58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4" name="Rectangle 166">
                <a:extLst>
                  <a:ext uri="{FF2B5EF4-FFF2-40B4-BE49-F238E27FC236}">
                    <a16:creationId xmlns:a16="http://schemas.microsoft.com/office/drawing/2014/main" id="{1F5B406B-5F0E-9C43-A9C6-FA9F6C722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58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5" name="Rectangle 167">
                <a:extLst>
                  <a:ext uri="{FF2B5EF4-FFF2-40B4-BE49-F238E27FC236}">
                    <a16:creationId xmlns:a16="http://schemas.microsoft.com/office/drawing/2014/main" id="{AEAB4C62-5FD3-7F41-CA9E-0C86684CA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57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6" name="Rectangle 168">
                <a:extLst>
                  <a:ext uri="{FF2B5EF4-FFF2-40B4-BE49-F238E27FC236}">
                    <a16:creationId xmlns:a16="http://schemas.microsoft.com/office/drawing/2014/main" id="{B57731CB-0A03-D6FC-5B35-7317C1B29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57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7" name="Rectangle 169">
                <a:extLst>
                  <a:ext uri="{FF2B5EF4-FFF2-40B4-BE49-F238E27FC236}">
                    <a16:creationId xmlns:a16="http://schemas.microsoft.com/office/drawing/2014/main" id="{36DAA93E-9496-990D-344C-FE2E46188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56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8" name="Rectangle 170">
                <a:extLst>
                  <a:ext uri="{FF2B5EF4-FFF2-40B4-BE49-F238E27FC236}">
                    <a16:creationId xmlns:a16="http://schemas.microsoft.com/office/drawing/2014/main" id="{A69E24BA-C660-9393-94C0-0D502E1D7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56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9" name="Rectangle 171">
                <a:extLst>
                  <a:ext uri="{FF2B5EF4-FFF2-40B4-BE49-F238E27FC236}">
                    <a16:creationId xmlns:a16="http://schemas.microsoft.com/office/drawing/2014/main" id="{866BD172-AD4E-F2D7-E02D-42C68EAF8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56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0" name="Rectangle 172">
                <a:extLst>
                  <a:ext uri="{FF2B5EF4-FFF2-40B4-BE49-F238E27FC236}">
                    <a16:creationId xmlns:a16="http://schemas.microsoft.com/office/drawing/2014/main" id="{C1E4D81A-B40C-15A7-1DC0-3E48DFAB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55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1" name="Rectangle 173">
                <a:extLst>
                  <a:ext uri="{FF2B5EF4-FFF2-40B4-BE49-F238E27FC236}">
                    <a16:creationId xmlns:a16="http://schemas.microsoft.com/office/drawing/2014/main" id="{0E1EBF11-CD84-0CEF-F882-7A12CC3F6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55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2" name="Rectangle 174">
                <a:extLst>
                  <a:ext uri="{FF2B5EF4-FFF2-40B4-BE49-F238E27FC236}">
                    <a16:creationId xmlns:a16="http://schemas.microsoft.com/office/drawing/2014/main" id="{A764D60B-7DE6-16CA-8608-A44B889C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545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3" name="Rectangle 175">
                <a:extLst>
                  <a:ext uri="{FF2B5EF4-FFF2-40B4-BE49-F238E27FC236}">
                    <a16:creationId xmlns:a16="http://schemas.microsoft.com/office/drawing/2014/main" id="{A83CE476-D19E-458F-89AD-9C8F747BE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545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4" name="Rectangle 176">
                <a:extLst>
                  <a:ext uri="{FF2B5EF4-FFF2-40B4-BE49-F238E27FC236}">
                    <a16:creationId xmlns:a16="http://schemas.microsoft.com/office/drawing/2014/main" id="{F1E8D3DF-381F-9C05-E565-F827EE1FA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5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5" name="Rectangle 177">
                <a:extLst>
                  <a:ext uri="{FF2B5EF4-FFF2-40B4-BE49-F238E27FC236}">
                    <a16:creationId xmlns:a16="http://schemas.microsoft.com/office/drawing/2014/main" id="{F69A6DF4-FFF6-CAC9-9D40-F9ECE8F52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5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6" name="Rectangle 178">
                <a:extLst>
                  <a:ext uri="{FF2B5EF4-FFF2-40B4-BE49-F238E27FC236}">
                    <a16:creationId xmlns:a16="http://schemas.microsoft.com/office/drawing/2014/main" id="{1C954668-2438-697E-F8DA-611D1E90A2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53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7" name="Rectangle 179">
                <a:extLst>
                  <a:ext uri="{FF2B5EF4-FFF2-40B4-BE49-F238E27FC236}">
                    <a16:creationId xmlns:a16="http://schemas.microsoft.com/office/drawing/2014/main" id="{C038A28E-7DE4-20F7-CFC4-2EA8D44FF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52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8" name="Rectangle 180">
                <a:extLst>
                  <a:ext uri="{FF2B5EF4-FFF2-40B4-BE49-F238E27FC236}">
                    <a16:creationId xmlns:a16="http://schemas.microsoft.com/office/drawing/2014/main" id="{F76F1E25-8F58-2C26-16B4-0DB8585EC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52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9" name="Rectangle 181">
                <a:extLst>
                  <a:ext uri="{FF2B5EF4-FFF2-40B4-BE49-F238E27FC236}">
                    <a16:creationId xmlns:a16="http://schemas.microsoft.com/office/drawing/2014/main" id="{B6F320B2-611A-C057-9B88-3432606C71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52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0" name="Rectangle 182">
                <a:extLst>
                  <a:ext uri="{FF2B5EF4-FFF2-40B4-BE49-F238E27FC236}">
                    <a16:creationId xmlns:a16="http://schemas.microsoft.com/office/drawing/2014/main" id="{3C2B5665-2F3E-E857-858E-3B6AE02C8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52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1" name="Rectangle 183">
                <a:extLst>
                  <a:ext uri="{FF2B5EF4-FFF2-40B4-BE49-F238E27FC236}">
                    <a16:creationId xmlns:a16="http://schemas.microsoft.com/office/drawing/2014/main" id="{8B036BEF-C0E2-E368-351E-687ACCAC0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51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2" name="Rectangle 184">
                <a:extLst>
                  <a:ext uri="{FF2B5EF4-FFF2-40B4-BE49-F238E27FC236}">
                    <a16:creationId xmlns:a16="http://schemas.microsoft.com/office/drawing/2014/main" id="{9FBD5877-9AC0-E382-6222-016E6D17E2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51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3" name="Rectangle 185">
                <a:extLst>
                  <a:ext uri="{FF2B5EF4-FFF2-40B4-BE49-F238E27FC236}">
                    <a16:creationId xmlns:a16="http://schemas.microsoft.com/office/drawing/2014/main" id="{1201521E-D775-89A5-0C54-D479566F2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50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4" name="Rectangle 186">
                <a:extLst>
                  <a:ext uri="{FF2B5EF4-FFF2-40B4-BE49-F238E27FC236}">
                    <a16:creationId xmlns:a16="http://schemas.microsoft.com/office/drawing/2014/main" id="{4D0F89AE-9829-FF76-5EEF-659388C7C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50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5" name="Rectangle 187">
                <a:extLst>
                  <a:ext uri="{FF2B5EF4-FFF2-40B4-BE49-F238E27FC236}">
                    <a16:creationId xmlns:a16="http://schemas.microsoft.com/office/drawing/2014/main" id="{13083108-6F86-9E05-9437-3F8EE804D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50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6" name="Rectangle 188">
                <a:extLst>
                  <a:ext uri="{FF2B5EF4-FFF2-40B4-BE49-F238E27FC236}">
                    <a16:creationId xmlns:a16="http://schemas.microsoft.com/office/drawing/2014/main" id="{A4EAB925-1828-2D0B-4D2A-13A89113A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4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7" name="Rectangle 189">
                <a:extLst>
                  <a:ext uri="{FF2B5EF4-FFF2-40B4-BE49-F238E27FC236}">
                    <a16:creationId xmlns:a16="http://schemas.microsoft.com/office/drawing/2014/main" id="{57D282CD-594C-E1DD-CCF2-52883276F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4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8" name="Rectangle 190">
                <a:extLst>
                  <a:ext uri="{FF2B5EF4-FFF2-40B4-BE49-F238E27FC236}">
                    <a16:creationId xmlns:a16="http://schemas.microsoft.com/office/drawing/2014/main" id="{6FD145BA-1BBB-B72B-AC81-8BA5CADDB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48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9" name="Rectangle 191">
                <a:extLst>
                  <a:ext uri="{FF2B5EF4-FFF2-40B4-BE49-F238E27FC236}">
                    <a16:creationId xmlns:a16="http://schemas.microsoft.com/office/drawing/2014/main" id="{1DAD8606-6756-E50A-D7A7-88AA79F2B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48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0" name="Rectangle 192">
                <a:extLst>
                  <a:ext uri="{FF2B5EF4-FFF2-40B4-BE49-F238E27FC236}">
                    <a16:creationId xmlns:a16="http://schemas.microsoft.com/office/drawing/2014/main" id="{897A49BA-1177-9A2A-C317-7D5FAFC80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48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1" name="Rectangle 193">
                <a:extLst>
                  <a:ext uri="{FF2B5EF4-FFF2-40B4-BE49-F238E27FC236}">
                    <a16:creationId xmlns:a16="http://schemas.microsoft.com/office/drawing/2014/main" id="{7CDEE066-D9CA-46FA-3784-86BE0A0EA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48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2" name="Rectangle 194">
                <a:extLst>
                  <a:ext uri="{FF2B5EF4-FFF2-40B4-BE49-F238E27FC236}">
                    <a16:creationId xmlns:a16="http://schemas.microsoft.com/office/drawing/2014/main" id="{CA959B62-456D-2890-3C9E-EB98D536B8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48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3" name="Rectangle 195">
                <a:extLst>
                  <a:ext uri="{FF2B5EF4-FFF2-40B4-BE49-F238E27FC236}">
                    <a16:creationId xmlns:a16="http://schemas.microsoft.com/office/drawing/2014/main" id="{B3B34F06-6984-EB9E-A59D-7BFFD8ADD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48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4" name="Rectangle 196">
                <a:extLst>
                  <a:ext uri="{FF2B5EF4-FFF2-40B4-BE49-F238E27FC236}">
                    <a16:creationId xmlns:a16="http://schemas.microsoft.com/office/drawing/2014/main" id="{DE95EC8C-4A0C-A083-016A-07E63A0C0D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47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5" name="Rectangle 197">
                <a:extLst>
                  <a:ext uri="{FF2B5EF4-FFF2-40B4-BE49-F238E27FC236}">
                    <a16:creationId xmlns:a16="http://schemas.microsoft.com/office/drawing/2014/main" id="{583488A0-F5B7-A87E-F5BE-88D66BAE4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7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6" name="Rectangle 198">
                <a:extLst>
                  <a:ext uri="{FF2B5EF4-FFF2-40B4-BE49-F238E27FC236}">
                    <a16:creationId xmlns:a16="http://schemas.microsoft.com/office/drawing/2014/main" id="{C9137525-3DDA-3E7B-E897-22770D887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6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7" name="Rectangle 199">
                <a:extLst>
                  <a:ext uri="{FF2B5EF4-FFF2-40B4-BE49-F238E27FC236}">
                    <a16:creationId xmlns:a16="http://schemas.microsoft.com/office/drawing/2014/main" id="{CD8C2FBD-1CE4-995B-98BF-64FC22E7C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6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8" name="Rectangle 200">
                <a:extLst>
                  <a:ext uri="{FF2B5EF4-FFF2-40B4-BE49-F238E27FC236}">
                    <a16:creationId xmlns:a16="http://schemas.microsoft.com/office/drawing/2014/main" id="{226475D1-C80D-9517-24FC-C06CA3959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6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9" name="Rectangle 201">
                <a:extLst>
                  <a:ext uri="{FF2B5EF4-FFF2-40B4-BE49-F238E27FC236}">
                    <a16:creationId xmlns:a16="http://schemas.microsoft.com/office/drawing/2014/main" id="{9EA08CA8-EC73-ED2F-3C64-0AE1C038F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5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0" name="Rectangle 202">
                <a:extLst>
                  <a:ext uri="{FF2B5EF4-FFF2-40B4-BE49-F238E27FC236}">
                    <a16:creationId xmlns:a16="http://schemas.microsoft.com/office/drawing/2014/main" id="{AFA48EBA-C198-F530-839A-0781AE511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5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1" name="Rectangle 203">
                <a:extLst>
                  <a:ext uri="{FF2B5EF4-FFF2-40B4-BE49-F238E27FC236}">
                    <a16:creationId xmlns:a16="http://schemas.microsoft.com/office/drawing/2014/main" id="{5BE08A5B-94BC-43AD-FCA2-1151012FF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5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2" name="Rectangle 204">
                <a:extLst>
                  <a:ext uri="{FF2B5EF4-FFF2-40B4-BE49-F238E27FC236}">
                    <a16:creationId xmlns:a16="http://schemas.microsoft.com/office/drawing/2014/main" id="{2D7AAB81-1CFA-C617-8AF2-3D6F5E2C5C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4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9" name="Group 406">
              <a:extLst>
                <a:ext uri="{FF2B5EF4-FFF2-40B4-BE49-F238E27FC236}">
                  <a16:creationId xmlns:a16="http://schemas.microsoft.com/office/drawing/2014/main" id="{A0416253-C9B1-DB69-DCC8-1FD5FFE8F1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1" y="2103"/>
              <a:ext cx="458" cy="378"/>
              <a:chOff x="2611" y="2103"/>
              <a:chExt cx="458" cy="378"/>
            </a:xfrm>
          </p:grpSpPr>
          <p:sp>
            <p:nvSpPr>
              <p:cNvPr id="373" name="Rectangle 206">
                <a:extLst>
                  <a:ext uri="{FF2B5EF4-FFF2-40B4-BE49-F238E27FC236}">
                    <a16:creationId xmlns:a16="http://schemas.microsoft.com/office/drawing/2014/main" id="{248F47E3-5EFE-CBB9-2FE0-A12164DA9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4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4" name="Rectangle 207">
                <a:extLst>
                  <a:ext uri="{FF2B5EF4-FFF2-40B4-BE49-F238E27FC236}">
                    <a16:creationId xmlns:a16="http://schemas.microsoft.com/office/drawing/2014/main" id="{3DB97C9F-A3BD-3492-26EA-37254A19EE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4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5" name="Rectangle 208">
                <a:extLst>
                  <a:ext uri="{FF2B5EF4-FFF2-40B4-BE49-F238E27FC236}">
                    <a16:creationId xmlns:a16="http://schemas.microsoft.com/office/drawing/2014/main" id="{55B19703-E0CD-8415-1C27-1B59AB9E8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4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6" name="Rectangle 209">
                <a:extLst>
                  <a:ext uri="{FF2B5EF4-FFF2-40B4-BE49-F238E27FC236}">
                    <a16:creationId xmlns:a16="http://schemas.microsoft.com/office/drawing/2014/main" id="{9C5A5875-0C8F-AE5C-6094-EA5873AD8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4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7" name="Rectangle 210">
                <a:extLst>
                  <a:ext uri="{FF2B5EF4-FFF2-40B4-BE49-F238E27FC236}">
                    <a16:creationId xmlns:a16="http://schemas.microsoft.com/office/drawing/2014/main" id="{FCDD9417-A018-6BD1-D51B-84799059B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4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8" name="Rectangle 211">
                <a:extLst>
                  <a:ext uri="{FF2B5EF4-FFF2-40B4-BE49-F238E27FC236}">
                    <a16:creationId xmlns:a16="http://schemas.microsoft.com/office/drawing/2014/main" id="{C2F020D4-AB16-B06C-8867-9135D7F87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3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9" name="Rectangle 212">
                <a:extLst>
                  <a:ext uri="{FF2B5EF4-FFF2-40B4-BE49-F238E27FC236}">
                    <a16:creationId xmlns:a16="http://schemas.microsoft.com/office/drawing/2014/main" id="{A5E4B984-32E2-3180-1A0A-45C7AFEC5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3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0" name="Rectangle 213">
                <a:extLst>
                  <a:ext uri="{FF2B5EF4-FFF2-40B4-BE49-F238E27FC236}">
                    <a16:creationId xmlns:a16="http://schemas.microsoft.com/office/drawing/2014/main" id="{DF377AD6-BDE1-E98F-33D9-4B7AAB48B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3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1" name="Rectangle 214">
                <a:extLst>
                  <a:ext uri="{FF2B5EF4-FFF2-40B4-BE49-F238E27FC236}">
                    <a16:creationId xmlns:a16="http://schemas.microsoft.com/office/drawing/2014/main" id="{6660B11E-A376-6D3B-EABC-A6DC693ED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3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2" name="Rectangle 215">
                <a:extLst>
                  <a:ext uri="{FF2B5EF4-FFF2-40B4-BE49-F238E27FC236}">
                    <a16:creationId xmlns:a16="http://schemas.microsoft.com/office/drawing/2014/main" id="{FBAC7260-1FDD-1DBF-57BB-948FC3BCB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2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3" name="Rectangle 216">
                <a:extLst>
                  <a:ext uri="{FF2B5EF4-FFF2-40B4-BE49-F238E27FC236}">
                    <a16:creationId xmlns:a16="http://schemas.microsoft.com/office/drawing/2014/main" id="{8E61783C-65CA-C778-A9A2-58984D271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2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4" name="Rectangle 217">
                <a:extLst>
                  <a:ext uri="{FF2B5EF4-FFF2-40B4-BE49-F238E27FC236}">
                    <a16:creationId xmlns:a16="http://schemas.microsoft.com/office/drawing/2014/main" id="{60C9B11D-C6F0-1009-AF45-EEE6A5BBE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2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5" name="Rectangle 218">
                <a:extLst>
                  <a:ext uri="{FF2B5EF4-FFF2-40B4-BE49-F238E27FC236}">
                    <a16:creationId xmlns:a16="http://schemas.microsoft.com/office/drawing/2014/main" id="{CCE3DBD7-0F67-647C-5061-8DDF7B627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1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6" name="Rectangle 219">
                <a:extLst>
                  <a:ext uri="{FF2B5EF4-FFF2-40B4-BE49-F238E27FC236}">
                    <a16:creationId xmlns:a16="http://schemas.microsoft.com/office/drawing/2014/main" id="{DF081D20-1BF4-088D-BF35-E88338BF2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1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7" name="Rectangle 220">
                <a:extLst>
                  <a:ext uri="{FF2B5EF4-FFF2-40B4-BE49-F238E27FC236}">
                    <a16:creationId xmlns:a16="http://schemas.microsoft.com/office/drawing/2014/main" id="{BDD0D395-CDC2-2DA5-AD5D-7B8D8C446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1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8" name="Rectangle 221">
                <a:extLst>
                  <a:ext uri="{FF2B5EF4-FFF2-40B4-BE49-F238E27FC236}">
                    <a16:creationId xmlns:a16="http://schemas.microsoft.com/office/drawing/2014/main" id="{A6ACC409-5A84-3035-A432-6E506EFA97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0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9" name="Rectangle 222">
                <a:extLst>
                  <a:ext uri="{FF2B5EF4-FFF2-40B4-BE49-F238E27FC236}">
                    <a16:creationId xmlns:a16="http://schemas.microsoft.com/office/drawing/2014/main" id="{47D49ACB-9E86-87D3-1118-F7D70B197A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0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0" name="Rectangle 223">
                <a:extLst>
                  <a:ext uri="{FF2B5EF4-FFF2-40B4-BE49-F238E27FC236}">
                    <a16:creationId xmlns:a16="http://schemas.microsoft.com/office/drawing/2014/main" id="{2A3DBD06-DE0A-CE39-2F39-62854014E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0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1" name="Rectangle 224">
                <a:extLst>
                  <a:ext uri="{FF2B5EF4-FFF2-40B4-BE49-F238E27FC236}">
                    <a16:creationId xmlns:a16="http://schemas.microsoft.com/office/drawing/2014/main" id="{635ACA14-E0E2-10E7-69D1-53FA0B2A8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0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2" name="Rectangle 225">
                <a:extLst>
                  <a:ext uri="{FF2B5EF4-FFF2-40B4-BE49-F238E27FC236}">
                    <a16:creationId xmlns:a16="http://schemas.microsoft.com/office/drawing/2014/main" id="{7DA2201A-4A6D-0129-BD57-34D4650C7F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0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3" name="Rectangle 226">
                <a:extLst>
                  <a:ext uri="{FF2B5EF4-FFF2-40B4-BE49-F238E27FC236}">
                    <a16:creationId xmlns:a16="http://schemas.microsoft.com/office/drawing/2014/main" id="{367962AF-D040-19BD-1504-B26181D70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0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4" name="Rectangle 227">
                <a:extLst>
                  <a:ext uri="{FF2B5EF4-FFF2-40B4-BE49-F238E27FC236}">
                    <a16:creationId xmlns:a16="http://schemas.microsoft.com/office/drawing/2014/main" id="{50A45CFD-9DC9-7C83-A2E7-8A37394F9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0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5" name="Rectangle 228">
                <a:extLst>
                  <a:ext uri="{FF2B5EF4-FFF2-40B4-BE49-F238E27FC236}">
                    <a16:creationId xmlns:a16="http://schemas.microsoft.com/office/drawing/2014/main" id="{B25E5EB5-9007-65F0-FF3C-A97F20DFD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40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6" name="Rectangle 229">
                <a:extLst>
                  <a:ext uri="{FF2B5EF4-FFF2-40B4-BE49-F238E27FC236}">
                    <a16:creationId xmlns:a16="http://schemas.microsoft.com/office/drawing/2014/main" id="{D22E7B15-63A2-7483-4EAF-E39EC3A24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39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7" name="Rectangle 230">
                <a:extLst>
                  <a:ext uri="{FF2B5EF4-FFF2-40B4-BE49-F238E27FC236}">
                    <a16:creationId xmlns:a16="http://schemas.microsoft.com/office/drawing/2014/main" id="{49662678-73B7-802E-4B35-6D8061D19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39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8" name="Rectangle 231">
                <a:extLst>
                  <a:ext uri="{FF2B5EF4-FFF2-40B4-BE49-F238E27FC236}">
                    <a16:creationId xmlns:a16="http://schemas.microsoft.com/office/drawing/2014/main" id="{D58DA144-0489-AA72-E75E-93DF38F98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39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9" name="Rectangle 232">
                <a:extLst>
                  <a:ext uri="{FF2B5EF4-FFF2-40B4-BE49-F238E27FC236}">
                    <a16:creationId xmlns:a16="http://schemas.microsoft.com/office/drawing/2014/main" id="{EDC3894F-8E5A-AEFE-6B86-BB079EFE0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8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0" name="Rectangle 233">
                <a:extLst>
                  <a:ext uri="{FF2B5EF4-FFF2-40B4-BE49-F238E27FC236}">
                    <a16:creationId xmlns:a16="http://schemas.microsoft.com/office/drawing/2014/main" id="{B8CE0C02-32B1-3260-1068-E42547E40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8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1" name="Rectangle 234">
                <a:extLst>
                  <a:ext uri="{FF2B5EF4-FFF2-40B4-BE49-F238E27FC236}">
                    <a16:creationId xmlns:a16="http://schemas.microsoft.com/office/drawing/2014/main" id="{EB6FB2E6-2986-AC12-78D5-9AAE4E9F5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8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2" name="Rectangle 235">
                <a:extLst>
                  <a:ext uri="{FF2B5EF4-FFF2-40B4-BE49-F238E27FC236}">
                    <a16:creationId xmlns:a16="http://schemas.microsoft.com/office/drawing/2014/main" id="{B00A63EF-F9AC-D3B5-ECEE-FAB6AF603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84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3" name="Rectangle 236">
                <a:extLst>
                  <a:ext uri="{FF2B5EF4-FFF2-40B4-BE49-F238E27FC236}">
                    <a16:creationId xmlns:a16="http://schemas.microsoft.com/office/drawing/2014/main" id="{4640417F-DCB2-4719-C94F-DA5C1D949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7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4" name="Rectangle 237">
                <a:extLst>
                  <a:ext uri="{FF2B5EF4-FFF2-40B4-BE49-F238E27FC236}">
                    <a16:creationId xmlns:a16="http://schemas.microsoft.com/office/drawing/2014/main" id="{AE12CE43-C918-DCA9-6C2B-1D7CF6965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7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5" name="Rectangle 238">
                <a:extLst>
                  <a:ext uri="{FF2B5EF4-FFF2-40B4-BE49-F238E27FC236}">
                    <a16:creationId xmlns:a16="http://schemas.microsoft.com/office/drawing/2014/main" id="{329FB031-3949-B059-9374-66760137C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7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6" name="Rectangle 239">
                <a:extLst>
                  <a:ext uri="{FF2B5EF4-FFF2-40B4-BE49-F238E27FC236}">
                    <a16:creationId xmlns:a16="http://schemas.microsoft.com/office/drawing/2014/main" id="{F11B071A-BC29-CF8E-6491-4FD17F7BC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7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7" name="Rectangle 240">
                <a:extLst>
                  <a:ext uri="{FF2B5EF4-FFF2-40B4-BE49-F238E27FC236}">
                    <a16:creationId xmlns:a16="http://schemas.microsoft.com/office/drawing/2014/main" id="{7A3ED9DC-6463-1194-C0F3-B96F89374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6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8" name="Rectangle 241">
                <a:extLst>
                  <a:ext uri="{FF2B5EF4-FFF2-40B4-BE49-F238E27FC236}">
                    <a16:creationId xmlns:a16="http://schemas.microsoft.com/office/drawing/2014/main" id="{9FF52570-0023-7BFB-C09B-5CAFDC970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6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9" name="Rectangle 242">
                <a:extLst>
                  <a:ext uri="{FF2B5EF4-FFF2-40B4-BE49-F238E27FC236}">
                    <a16:creationId xmlns:a16="http://schemas.microsoft.com/office/drawing/2014/main" id="{3223B35F-A230-DFEE-C4F7-10449D4DD1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6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0" name="Rectangle 243">
                <a:extLst>
                  <a:ext uri="{FF2B5EF4-FFF2-40B4-BE49-F238E27FC236}">
                    <a16:creationId xmlns:a16="http://schemas.microsoft.com/office/drawing/2014/main" id="{4409116A-A27D-8E50-2C7A-8774DC923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6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1" name="Rectangle 244">
                <a:extLst>
                  <a:ext uri="{FF2B5EF4-FFF2-40B4-BE49-F238E27FC236}">
                    <a16:creationId xmlns:a16="http://schemas.microsoft.com/office/drawing/2014/main" id="{6F2A4AA6-9FD5-EEB0-90F1-B62946E19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2" name="Rectangle 245">
                <a:extLst>
                  <a:ext uri="{FF2B5EF4-FFF2-40B4-BE49-F238E27FC236}">
                    <a16:creationId xmlns:a16="http://schemas.microsoft.com/office/drawing/2014/main" id="{C95B89D9-F933-30B0-5CD7-8F9B2A389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3" name="Rectangle 246">
                <a:extLst>
                  <a:ext uri="{FF2B5EF4-FFF2-40B4-BE49-F238E27FC236}">
                    <a16:creationId xmlns:a16="http://schemas.microsoft.com/office/drawing/2014/main" id="{333A229F-98C0-63E5-7551-BF569995D9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4" name="Rectangle 247">
                <a:extLst>
                  <a:ext uri="{FF2B5EF4-FFF2-40B4-BE49-F238E27FC236}">
                    <a16:creationId xmlns:a16="http://schemas.microsoft.com/office/drawing/2014/main" id="{8F09BA88-CC83-400A-E449-81C85B858C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5" name="Rectangle 248">
                <a:extLst>
                  <a:ext uri="{FF2B5EF4-FFF2-40B4-BE49-F238E27FC236}">
                    <a16:creationId xmlns:a16="http://schemas.microsoft.com/office/drawing/2014/main" id="{2C620BF6-2C24-C58F-8808-FA445C9F84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5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6" name="Rectangle 249">
                <a:extLst>
                  <a:ext uri="{FF2B5EF4-FFF2-40B4-BE49-F238E27FC236}">
                    <a16:creationId xmlns:a16="http://schemas.microsoft.com/office/drawing/2014/main" id="{C3D948C8-B6B5-736A-46B1-4A0516763B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5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7" name="Rectangle 250">
                <a:extLst>
                  <a:ext uri="{FF2B5EF4-FFF2-40B4-BE49-F238E27FC236}">
                    <a16:creationId xmlns:a16="http://schemas.microsoft.com/office/drawing/2014/main" id="{21AB8C61-AA90-DD96-9A23-4A6B14B7B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5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8" name="Rectangle 251">
                <a:extLst>
                  <a:ext uri="{FF2B5EF4-FFF2-40B4-BE49-F238E27FC236}">
                    <a16:creationId xmlns:a16="http://schemas.microsoft.com/office/drawing/2014/main" id="{ACBFA5B6-02FD-F913-7D57-9B21E4FC4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5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9" name="Rectangle 252">
                <a:extLst>
                  <a:ext uri="{FF2B5EF4-FFF2-40B4-BE49-F238E27FC236}">
                    <a16:creationId xmlns:a16="http://schemas.microsoft.com/office/drawing/2014/main" id="{FE21F9AC-0D78-3AB7-7B1D-32E40D682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4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0" name="Rectangle 253">
                <a:extLst>
                  <a:ext uri="{FF2B5EF4-FFF2-40B4-BE49-F238E27FC236}">
                    <a16:creationId xmlns:a16="http://schemas.microsoft.com/office/drawing/2014/main" id="{8B63C51C-C6FB-CE58-A346-F6C746264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4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1" name="Rectangle 254">
                <a:extLst>
                  <a:ext uri="{FF2B5EF4-FFF2-40B4-BE49-F238E27FC236}">
                    <a16:creationId xmlns:a16="http://schemas.microsoft.com/office/drawing/2014/main" id="{F7386A56-0BD2-1D51-30B8-E5598166C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4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2" name="Rectangle 255">
                <a:extLst>
                  <a:ext uri="{FF2B5EF4-FFF2-40B4-BE49-F238E27FC236}">
                    <a16:creationId xmlns:a16="http://schemas.microsoft.com/office/drawing/2014/main" id="{5FED4D1F-D2E7-3A42-5CE1-990AC8D72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4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3" name="Rectangle 256">
                <a:extLst>
                  <a:ext uri="{FF2B5EF4-FFF2-40B4-BE49-F238E27FC236}">
                    <a16:creationId xmlns:a16="http://schemas.microsoft.com/office/drawing/2014/main" id="{950304A0-6F66-B21B-9FBF-26BBD9094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3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4" name="Rectangle 257">
                <a:extLst>
                  <a:ext uri="{FF2B5EF4-FFF2-40B4-BE49-F238E27FC236}">
                    <a16:creationId xmlns:a16="http://schemas.microsoft.com/office/drawing/2014/main" id="{59B2E2D3-44D3-BC27-7023-C635FC7591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3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5" name="Rectangle 258">
                <a:extLst>
                  <a:ext uri="{FF2B5EF4-FFF2-40B4-BE49-F238E27FC236}">
                    <a16:creationId xmlns:a16="http://schemas.microsoft.com/office/drawing/2014/main" id="{7AA0A79D-F981-8FFF-B389-071BFA25E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3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6" name="Rectangle 259">
                <a:extLst>
                  <a:ext uri="{FF2B5EF4-FFF2-40B4-BE49-F238E27FC236}">
                    <a16:creationId xmlns:a16="http://schemas.microsoft.com/office/drawing/2014/main" id="{EEFC7F00-4870-2521-6230-E04E966D8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3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7" name="Rectangle 260">
                <a:extLst>
                  <a:ext uri="{FF2B5EF4-FFF2-40B4-BE49-F238E27FC236}">
                    <a16:creationId xmlns:a16="http://schemas.microsoft.com/office/drawing/2014/main" id="{50132838-ADBC-51D4-C448-667D424AC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2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8" name="Rectangle 261">
                <a:extLst>
                  <a:ext uri="{FF2B5EF4-FFF2-40B4-BE49-F238E27FC236}">
                    <a16:creationId xmlns:a16="http://schemas.microsoft.com/office/drawing/2014/main" id="{D0A1E311-119F-1AD8-791F-8291049D8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2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9" name="Rectangle 262">
                <a:extLst>
                  <a:ext uri="{FF2B5EF4-FFF2-40B4-BE49-F238E27FC236}">
                    <a16:creationId xmlns:a16="http://schemas.microsoft.com/office/drawing/2014/main" id="{1F91C0D6-6062-CB2B-C28A-DDB0221B3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2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0" name="Rectangle 263">
                <a:extLst>
                  <a:ext uri="{FF2B5EF4-FFF2-40B4-BE49-F238E27FC236}">
                    <a16:creationId xmlns:a16="http://schemas.microsoft.com/office/drawing/2014/main" id="{6EE856CD-AC9C-4C75-DF04-88D6D35401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2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1" name="Rectangle 264">
                <a:extLst>
                  <a:ext uri="{FF2B5EF4-FFF2-40B4-BE49-F238E27FC236}">
                    <a16:creationId xmlns:a16="http://schemas.microsoft.com/office/drawing/2014/main" id="{23FF22B5-9A03-F96E-6D20-A4CA8A7FD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2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2" name="Rectangle 265">
                <a:extLst>
                  <a:ext uri="{FF2B5EF4-FFF2-40B4-BE49-F238E27FC236}">
                    <a16:creationId xmlns:a16="http://schemas.microsoft.com/office/drawing/2014/main" id="{003F1500-A156-87E7-2D63-6AF8CAC59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3" name="Rectangle 266">
                <a:extLst>
                  <a:ext uri="{FF2B5EF4-FFF2-40B4-BE49-F238E27FC236}">
                    <a16:creationId xmlns:a16="http://schemas.microsoft.com/office/drawing/2014/main" id="{147482F8-662E-D62C-7D9D-A5C8686819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4" name="Rectangle 267">
                <a:extLst>
                  <a:ext uri="{FF2B5EF4-FFF2-40B4-BE49-F238E27FC236}">
                    <a16:creationId xmlns:a16="http://schemas.microsoft.com/office/drawing/2014/main" id="{E4F1BFF4-1964-D400-14B9-73838B4D5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5" name="Rectangle 268">
                <a:extLst>
                  <a:ext uri="{FF2B5EF4-FFF2-40B4-BE49-F238E27FC236}">
                    <a16:creationId xmlns:a16="http://schemas.microsoft.com/office/drawing/2014/main" id="{4D49D592-AE3B-54B7-2DFA-8F47ABFE8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320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6" name="Rectangle 269">
                <a:extLst>
                  <a:ext uri="{FF2B5EF4-FFF2-40B4-BE49-F238E27FC236}">
                    <a16:creationId xmlns:a16="http://schemas.microsoft.com/office/drawing/2014/main" id="{239AC7E0-05D0-F704-63AB-B683BF3CCB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312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7" name="Rectangle 270">
                <a:extLst>
                  <a:ext uri="{FF2B5EF4-FFF2-40B4-BE49-F238E27FC236}">
                    <a16:creationId xmlns:a16="http://schemas.microsoft.com/office/drawing/2014/main" id="{6E6454E2-C306-F114-91EB-C1F02BF42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312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8" name="Rectangle 271">
                <a:extLst>
                  <a:ext uri="{FF2B5EF4-FFF2-40B4-BE49-F238E27FC236}">
                    <a16:creationId xmlns:a16="http://schemas.microsoft.com/office/drawing/2014/main" id="{B5FDDAF9-1AF0-AA3C-B09E-79CED9245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312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9" name="Rectangle 272">
                <a:extLst>
                  <a:ext uri="{FF2B5EF4-FFF2-40B4-BE49-F238E27FC236}">
                    <a16:creationId xmlns:a16="http://schemas.microsoft.com/office/drawing/2014/main" id="{A478ADC4-3299-D618-AF98-666676EDD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312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0" name="Rectangle 273">
                <a:extLst>
                  <a:ext uri="{FF2B5EF4-FFF2-40B4-BE49-F238E27FC236}">
                    <a16:creationId xmlns:a16="http://schemas.microsoft.com/office/drawing/2014/main" id="{BDC0857D-325D-3F09-3032-AF260EB0A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312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1" name="Rectangle 274">
                <a:extLst>
                  <a:ext uri="{FF2B5EF4-FFF2-40B4-BE49-F238E27FC236}">
                    <a16:creationId xmlns:a16="http://schemas.microsoft.com/office/drawing/2014/main" id="{E9275551-0B3B-D505-A0F0-38F21CC00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304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2" name="Rectangle 275">
                <a:extLst>
                  <a:ext uri="{FF2B5EF4-FFF2-40B4-BE49-F238E27FC236}">
                    <a16:creationId xmlns:a16="http://schemas.microsoft.com/office/drawing/2014/main" id="{22DC50BC-36F4-FE01-6F88-DE696AED9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304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3" name="Rectangle 276">
                <a:extLst>
                  <a:ext uri="{FF2B5EF4-FFF2-40B4-BE49-F238E27FC236}">
                    <a16:creationId xmlns:a16="http://schemas.microsoft.com/office/drawing/2014/main" id="{7A96954E-C98D-8898-B86C-0740731195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304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4" name="Rectangle 277">
                <a:extLst>
                  <a:ext uri="{FF2B5EF4-FFF2-40B4-BE49-F238E27FC236}">
                    <a16:creationId xmlns:a16="http://schemas.microsoft.com/office/drawing/2014/main" id="{B3653136-0BF7-E45E-5F3B-00150D2C5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304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5" name="Rectangle 278">
                <a:extLst>
                  <a:ext uri="{FF2B5EF4-FFF2-40B4-BE49-F238E27FC236}">
                    <a16:creationId xmlns:a16="http://schemas.microsoft.com/office/drawing/2014/main" id="{655B586E-B649-BABF-6E7D-CE1E4B5F84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96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6" name="Rectangle 279">
                <a:extLst>
                  <a:ext uri="{FF2B5EF4-FFF2-40B4-BE49-F238E27FC236}">
                    <a16:creationId xmlns:a16="http://schemas.microsoft.com/office/drawing/2014/main" id="{4437F1C2-6501-73CC-5EE6-BAC3951D92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96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7" name="Rectangle 280">
                <a:extLst>
                  <a:ext uri="{FF2B5EF4-FFF2-40B4-BE49-F238E27FC236}">
                    <a16:creationId xmlns:a16="http://schemas.microsoft.com/office/drawing/2014/main" id="{269BFA9B-62B2-FD5C-A218-C965FFB08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96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8" name="Rectangle 281">
                <a:extLst>
                  <a:ext uri="{FF2B5EF4-FFF2-40B4-BE49-F238E27FC236}">
                    <a16:creationId xmlns:a16="http://schemas.microsoft.com/office/drawing/2014/main" id="{B96866B6-06B7-2A29-F283-620A3EE41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96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9" name="Rectangle 282">
                <a:extLst>
                  <a:ext uri="{FF2B5EF4-FFF2-40B4-BE49-F238E27FC236}">
                    <a16:creationId xmlns:a16="http://schemas.microsoft.com/office/drawing/2014/main" id="{78DCE07F-9710-38B1-7255-1723218DB2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96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0" name="Rectangle 283">
                <a:extLst>
                  <a:ext uri="{FF2B5EF4-FFF2-40B4-BE49-F238E27FC236}">
                    <a16:creationId xmlns:a16="http://schemas.microsoft.com/office/drawing/2014/main" id="{802DCC17-4C9F-FAA7-D29B-104352A66E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88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1" name="Rectangle 284">
                <a:extLst>
                  <a:ext uri="{FF2B5EF4-FFF2-40B4-BE49-F238E27FC236}">
                    <a16:creationId xmlns:a16="http://schemas.microsoft.com/office/drawing/2014/main" id="{06C022BA-AF33-732C-F07D-C17C0F104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88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2" name="Rectangle 285">
                <a:extLst>
                  <a:ext uri="{FF2B5EF4-FFF2-40B4-BE49-F238E27FC236}">
                    <a16:creationId xmlns:a16="http://schemas.microsoft.com/office/drawing/2014/main" id="{10796B1C-FF7B-AC2F-3777-6B172EA21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88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3" name="Rectangle 286">
                <a:extLst>
                  <a:ext uri="{FF2B5EF4-FFF2-40B4-BE49-F238E27FC236}">
                    <a16:creationId xmlns:a16="http://schemas.microsoft.com/office/drawing/2014/main" id="{208E219E-82A0-37F5-1D36-79B9136E5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88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4" name="Rectangle 287">
                <a:extLst>
                  <a:ext uri="{FF2B5EF4-FFF2-40B4-BE49-F238E27FC236}">
                    <a16:creationId xmlns:a16="http://schemas.microsoft.com/office/drawing/2014/main" id="{9BA8F94B-2470-87F2-0B25-18855CCA94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88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5" name="Rectangle 288">
                <a:extLst>
                  <a:ext uri="{FF2B5EF4-FFF2-40B4-BE49-F238E27FC236}">
                    <a16:creationId xmlns:a16="http://schemas.microsoft.com/office/drawing/2014/main" id="{C339472C-ECE9-B45F-DAEC-AEE34CABD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80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6" name="Rectangle 289">
                <a:extLst>
                  <a:ext uri="{FF2B5EF4-FFF2-40B4-BE49-F238E27FC236}">
                    <a16:creationId xmlns:a16="http://schemas.microsoft.com/office/drawing/2014/main" id="{CF27AC82-901F-B723-8B33-CC7EBF1075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80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7" name="Rectangle 290">
                <a:extLst>
                  <a:ext uri="{FF2B5EF4-FFF2-40B4-BE49-F238E27FC236}">
                    <a16:creationId xmlns:a16="http://schemas.microsoft.com/office/drawing/2014/main" id="{A0CC078E-6D0A-80CD-955E-9E9D7E752B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80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8" name="Rectangle 291">
                <a:extLst>
                  <a:ext uri="{FF2B5EF4-FFF2-40B4-BE49-F238E27FC236}">
                    <a16:creationId xmlns:a16="http://schemas.microsoft.com/office/drawing/2014/main" id="{92A6C2CF-4D36-3887-8493-DF4D6B295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80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9" name="Rectangle 292">
                <a:extLst>
                  <a:ext uri="{FF2B5EF4-FFF2-40B4-BE49-F238E27FC236}">
                    <a16:creationId xmlns:a16="http://schemas.microsoft.com/office/drawing/2014/main" id="{AB06222C-BA48-09E6-0D5B-62058772C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72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0" name="Rectangle 293">
                <a:extLst>
                  <a:ext uri="{FF2B5EF4-FFF2-40B4-BE49-F238E27FC236}">
                    <a16:creationId xmlns:a16="http://schemas.microsoft.com/office/drawing/2014/main" id="{048C6DA0-CE99-249D-009E-A3639F45A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72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1" name="Rectangle 294">
                <a:extLst>
                  <a:ext uri="{FF2B5EF4-FFF2-40B4-BE49-F238E27FC236}">
                    <a16:creationId xmlns:a16="http://schemas.microsoft.com/office/drawing/2014/main" id="{ACCF732B-7FA6-4341-FA1C-2712B2CB1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72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2" name="Rectangle 295">
                <a:extLst>
                  <a:ext uri="{FF2B5EF4-FFF2-40B4-BE49-F238E27FC236}">
                    <a16:creationId xmlns:a16="http://schemas.microsoft.com/office/drawing/2014/main" id="{F844E8CB-D701-2028-BE2B-2EFF6E0CD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72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3" name="Rectangle 296">
                <a:extLst>
                  <a:ext uri="{FF2B5EF4-FFF2-40B4-BE49-F238E27FC236}">
                    <a16:creationId xmlns:a16="http://schemas.microsoft.com/office/drawing/2014/main" id="{225AE33C-9549-366D-67B5-023CFDCBD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72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4" name="Rectangle 297">
                <a:extLst>
                  <a:ext uri="{FF2B5EF4-FFF2-40B4-BE49-F238E27FC236}">
                    <a16:creationId xmlns:a16="http://schemas.microsoft.com/office/drawing/2014/main" id="{85ACBFA5-D803-78E3-6175-DC1CA7496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64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5" name="Rectangle 298">
                <a:extLst>
                  <a:ext uri="{FF2B5EF4-FFF2-40B4-BE49-F238E27FC236}">
                    <a16:creationId xmlns:a16="http://schemas.microsoft.com/office/drawing/2014/main" id="{2E350926-C45C-EBD9-3F0B-284E280F2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64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6" name="Rectangle 299">
                <a:extLst>
                  <a:ext uri="{FF2B5EF4-FFF2-40B4-BE49-F238E27FC236}">
                    <a16:creationId xmlns:a16="http://schemas.microsoft.com/office/drawing/2014/main" id="{FEBFC4B9-86B6-582B-6523-E841B200F3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64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7" name="Rectangle 300">
                <a:extLst>
                  <a:ext uri="{FF2B5EF4-FFF2-40B4-BE49-F238E27FC236}">
                    <a16:creationId xmlns:a16="http://schemas.microsoft.com/office/drawing/2014/main" id="{5B8DB685-7786-6A7A-2708-02758CA2A4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64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8" name="Rectangle 301">
                <a:extLst>
                  <a:ext uri="{FF2B5EF4-FFF2-40B4-BE49-F238E27FC236}">
                    <a16:creationId xmlns:a16="http://schemas.microsoft.com/office/drawing/2014/main" id="{2C70FEEE-69A8-511C-33CD-6F63E1D47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64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9" name="Rectangle 302">
                <a:extLst>
                  <a:ext uri="{FF2B5EF4-FFF2-40B4-BE49-F238E27FC236}">
                    <a16:creationId xmlns:a16="http://schemas.microsoft.com/office/drawing/2014/main" id="{EE8BC293-E9FB-0914-7A71-C9ED46D0C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56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0" name="Rectangle 303">
                <a:extLst>
                  <a:ext uri="{FF2B5EF4-FFF2-40B4-BE49-F238E27FC236}">
                    <a16:creationId xmlns:a16="http://schemas.microsoft.com/office/drawing/2014/main" id="{363081F3-C6A6-A195-0C89-8D5918741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56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1" name="Rectangle 304">
                <a:extLst>
                  <a:ext uri="{FF2B5EF4-FFF2-40B4-BE49-F238E27FC236}">
                    <a16:creationId xmlns:a16="http://schemas.microsoft.com/office/drawing/2014/main" id="{F638FD67-E225-92F0-7308-839B4DB6C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56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2" name="Rectangle 305">
                <a:extLst>
                  <a:ext uri="{FF2B5EF4-FFF2-40B4-BE49-F238E27FC236}">
                    <a16:creationId xmlns:a16="http://schemas.microsoft.com/office/drawing/2014/main" id="{102C6114-EAEB-7FF5-364B-30AEC3CD5D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56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3" name="Rectangle 306">
                <a:extLst>
                  <a:ext uri="{FF2B5EF4-FFF2-40B4-BE49-F238E27FC236}">
                    <a16:creationId xmlns:a16="http://schemas.microsoft.com/office/drawing/2014/main" id="{CCE4BA73-B3D1-22F4-B142-7AC35D14A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5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4" name="Rectangle 307">
                <a:extLst>
                  <a:ext uri="{FF2B5EF4-FFF2-40B4-BE49-F238E27FC236}">
                    <a16:creationId xmlns:a16="http://schemas.microsoft.com/office/drawing/2014/main" id="{2DFE839A-6269-E1DA-C6CD-57907427F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4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5" name="Rectangle 308">
                <a:extLst>
                  <a:ext uri="{FF2B5EF4-FFF2-40B4-BE49-F238E27FC236}">
                    <a16:creationId xmlns:a16="http://schemas.microsoft.com/office/drawing/2014/main" id="{18E4CF75-8DDE-E5CD-6282-7C522E657E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4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6" name="Rectangle 309">
                <a:extLst>
                  <a:ext uri="{FF2B5EF4-FFF2-40B4-BE49-F238E27FC236}">
                    <a16:creationId xmlns:a16="http://schemas.microsoft.com/office/drawing/2014/main" id="{77878F73-83A5-C2DD-A532-82B191C3F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4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7" name="Rectangle 310">
                <a:extLst>
                  <a:ext uri="{FF2B5EF4-FFF2-40B4-BE49-F238E27FC236}">
                    <a16:creationId xmlns:a16="http://schemas.microsoft.com/office/drawing/2014/main" id="{3DC0DCF2-2440-EAD4-BDFF-0F2CEC9A8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4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8" name="Rectangle 311">
                <a:extLst>
                  <a:ext uri="{FF2B5EF4-FFF2-40B4-BE49-F238E27FC236}">
                    <a16:creationId xmlns:a16="http://schemas.microsoft.com/office/drawing/2014/main" id="{E30DF836-5810-CBD7-605C-3CECE5C1B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4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9" name="Rectangle 312">
                <a:extLst>
                  <a:ext uri="{FF2B5EF4-FFF2-40B4-BE49-F238E27FC236}">
                    <a16:creationId xmlns:a16="http://schemas.microsoft.com/office/drawing/2014/main" id="{D17F132F-0429-9056-99BF-2CFE3385EE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3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0" name="Rectangle 313">
                <a:extLst>
                  <a:ext uri="{FF2B5EF4-FFF2-40B4-BE49-F238E27FC236}">
                    <a16:creationId xmlns:a16="http://schemas.microsoft.com/office/drawing/2014/main" id="{89EFAD70-1491-261E-B339-4AD81FAE4A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3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1" name="Rectangle 314">
                <a:extLst>
                  <a:ext uri="{FF2B5EF4-FFF2-40B4-BE49-F238E27FC236}">
                    <a16:creationId xmlns:a16="http://schemas.microsoft.com/office/drawing/2014/main" id="{35C3128E-C011-08F9-5920-228AA98CE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3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2" name="Rectangle 315">
                <a:extLst>
                  <a:ext uri="{FF2B5EF4-FFF2-40B4-BE49-F238E27FC236}">
                    <a16:creationId xmlns:a16="http://schemas.microsoft.com/office/drawing/2014/main" id="{DA27F2CB-916D-416C-2BE5-2BFBA1DF4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3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3" name="Rectangle 316">
                <a:extLst>
                  <a:ext uri="{FF2B5EF4-FFF2-40B4-BE49-F238E27FC236}">
                    <a16:creationId xmlns:a16="http://schemas.microsoft.com/office/drawing/2014/main" id="{CC84AC89-80D9-8976-925B-F07D088AD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3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4" name="Rectangle 317">
                <a:extLst>
                  <a:ext uri="{FF2B5EF4-FFF2-40B4-BE49-F238E27FC236}">
                    <a16:creationId xmlns:a16="http://schemas.microsoft.com/office/drawing/2014/main" id="{A39BE86F-21C0-BB06-4095-08F9EB517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3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5" name="Rectangle 318">
                <a:extLst>
                  <a:ext uri="{FF2B5EF4-FFF2-40B4-BE49-F238E27FC236}">
                    <a16:creationId xmlns:a16="http://schemas.microsoft.com/office/drawing/2014/main" id="{1D6B391E-CC34-4475-0E42-8D99D5BA9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3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6" name="Rectangle 319">
                <a:extLst>
                  <a:ext uri="{FF2B5EF4-FFF2-40B4-BE49-F238E27FC236}">
                    <a16:creationId xmlns:a16="http://schemas.microsoft.com/office/drawing/2014/main" id="{FC5EDFA2-8376-4B17-E713-CCA6DAFE8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3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7" name="Rectangle 320">
                <a:extLst>
                  <a:ext uri="{FF2B5EF4-FFF2-40B4-BE49-F238E27FC236}">
                    <a16:creationId xmlns:a16="http://schemas.microsoft.com/office/drawing/2014/main" id="{D219B466-287E-892F-D2EF-3F69F7D40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3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8" name="Rectangle 321">
                <a:extLst>
                  <a:ext uri="{FF2B5EF4-FFF2-40B4-BE49-F238E27FC236}">
                    <a16:creationId xmlns:a16="http://schemas.microsoft.com/office/drawing/2014/main" id="{C394A10A-71C1-F19C-944E-2C7F358D8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3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9" name="Rectangle 322">
                <a:extLst>
                  <a:ext uri="{FF2B5EF4-FFF2-40B4-BE49-F238E27FC236}">
                    <a16:creationId xmlns:a16="http://schemas.microsoft.com/office/drawing/2014/main" id="{28360B7A-1BFE-9042-35F9-FFCF32DC3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2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0" name="Rectangle 323">
                <a:extLst>
                  <a:ext uri="{FF2B5EF4-FFF2-40B4-BE49-F238E27FC236}">
                    <a16:creationId xmlns:a16="http://schemas.microsoft.com/office/drawing/2014/main" id="{9B1799B2-0182-73AC-8490-6EB0C9195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2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1" name="Rectangle 324">
                <a:extLst>
                  <a:ext uri="{FF2B5EF4-FFF2-40B4-BE49-F238E27FC236}">
                    <a16:creationId xmlns:a16="http://schemas.microsoft.com/office/drawing/2014/main" id="{FE7BBA89-EDE8-1E7A-7D9D-08D0A983A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2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2" name="Rectangle 325">
                <a:extLst>
                  <a:ext uri="{FF2B5EF4-FFF2-40B4-BE49-F238E27FC236}">
                    <a16:creationId xmlns:a16="http://schemas.microsoft.com/office/drawing/2014/main" id="{EC6B2E7E-F6E7-28F7-8F2E-674762909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2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3" name="Rectangle 326">
                <a:extLst>
                  <a:ext uri="{FF2B5EF4-FFF2-40B4-BE49-F238E27FC236}">
                    <a16:creationId xmlns:a16="http://schemas.microsoft.com/office/drawing/2014/main" id="{29867399-867A-87A9-B28D-426642BB9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2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4" name="Rectangle 327">
                <a:extLst>
                  <a:ext uri="{FF2B5EF4-FFF2-40B4-BE49-F238E27FC236}">
                    <a16:creationId xmlns:a16="http://schemas.microsoft.com/office/drawing/2014/main" id="{EDD4424C-AAB1-3227-C8EB-AFAD4FE33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5" name="Rectangle 328">
                <a:extLst>
                  <a:ext uri="{FF2B5EF4-FFF2-40B4-BE49-F238E27FC236}">
                    <a16:creationId xmlns:a16="http://schemas.microsoft.com/office/drawing/2014/main" id="{9E58BFBB-5812-6C02-77F4-15F55A352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6" name="Rectangle 329">
                <a:extLst>
                  <a:ext uri="{FF2B5EF4-FFF2-40B4-BE49-F238E27FC236}">
                    <a16:creationId xmlns:a16="http://schemas.microsoft.com/office/drawing/2014/main" id="{BFF010D8-2B1C-B371-2556-88C6E8B1C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7" name="Rectangle 330">
                <a:extLst>
                  <a:ext uri="{FF2B5EF4-FFF2-40B4-BE49-F238E27FC236}">
                    <a16:creationId xmlns:a16="http://schemas.microsoft.com/office/drawing/2014/main" id="{EE444919-4CB0-1C36-A5F5-2EEE854F0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8" name="Rectangle 331">
                <a:extLst>
                  <a:ext uri="{FF2B5EF4-FFF2-40B4-BE49-F238E27FC236}">
                    <a16:creationId xmlns:a16="http://schemas.microsoft.com/office/drawing/2014/main" id="{4F843BAC-30B0-E183-8130-A65D3AB1D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9" name="Rectangle 332">
                <a:extLst>
                  <a:ext uri="{FF2B5EF4-FFF2-40B4-BE49-F238E27FC236}">
                    <a16:creationId xmlns:a16="http://schemas.microsoft.com/office/drawing/2014/main" id="{516109CC-1224-92D2-351D-33BFF4BD22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1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0" name="Rectangle 333">
                <a:extLst>
                  <a:ext uri="{FF2B5EF4-FFF2-40B4-BE49-F238E27FC236}">
                    <a16:creationId xmlns:a16="http://schemas.microsoft.com/office/drawing/2014/main" id="{F0DED205-9B17-59B1-EC52-0F0D330B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1" name="Rectangle 334">
                <a:extLst>
                  <a:ext uri="{FF2B5EF4-FFF2-40B4-BE49-F238E27FC236}">
                    <a16:creationId xmlns:a16="http://schemas.microsoft.com/office/drawing/2014/main" id="{1041A817-2EB9-13ED-637E-D21774704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2" name="Rectangle 335">
                <a:extLst>
                  <a:ext uri="{FF2B5EF4-FFF2-40B4-BE49-F238E27FC236}">
                    <a16:creationId xmlns:a16="http://schemas.microsoft.com/office/drawing/2014/main" id="{50EC9CD5-BB95-9E2B-55BC-099C08D9A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3" name="Rectangle 336">
                <a:extLst>
                  <a:ext uri="{FF2B5EF4-FFF2-40B4-BE49-F238E27FC236}">
                    <a16:creationId xmlns:a16="http://schemas.microsoft.com/office/drawing/2014/main" id="{3C4C0D6B-E757-ED66-364A-BAF1BB9B4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4" name="Rectangle 337">
                <a:extLst>
                  <a:ext uri="{FF2B5EF4-FFF2-40B4-BE49-F238E27FC236}">
                    <a16:creationId xmlns:a16="http://schemas.microsoft.com/office/drawing/2014/main" id="{0CC7559F-8DBE-732D-611A-EB9E84606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20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5" name="Rectangle 338">
                <a:extLst>
                  <a:ext uri="{FF2B5EF4-FFF2-40B4-BE49-F238E27FC236}">
                    <a16:creationId xmlns:a16="http://schemas.microsoft.com/office/drawing/2014/main" id="{5058561E-314C-5ADE-7D6A-E6EA6B67D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1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6" name="Rectangle 339">
                <a:extLst>
                  <a:ext uri="{FF2B5EF4-FFF2-40B4-BE49-F238E27FC236}">
                    <a16:creationId xmlns:a16="http://schemas.microsoft.com/office/drawing/2014/main" id="{59BF05DB-B1BF-61E4-7CD9-907AED276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1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7" name="Rectangle 340">
                <a:extLst>
                  <a:ext uri="{FF2B5EF4-FFF2-40B4-BE49-F238E27FC236}">
                    <a16:creationId xmlns:a16="http://schemas.microsoft.com/office/drawing/2014/main" id="{132B702B-FE6F-0EE4-C710-BC8E56B47A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1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8" name="Rectangle 341">
                <a:extLst>
                  <a:ext uri="{FF2B5EF4-FFF2-40B4-BE49-F238E27FC236}">
                    <a16:creationId xmlns:a16="http://schemas.microsoft.com/office/drawing/2014/main" id="{A6442CA3-A8BE-7775-77A3-7BD984579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1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9" name="Rectangle 342">
                <a:extLst>
                  <a:ext uri="{FF2B5EF4-FFF2-40B4-BE49-F238E27FC236}">
                    <a16:creationId xmlns:a16="http://schemas.microsoft.com/office/drawing/2014/main" id="{1EEE350C-4BE5-3D55-26A7-A639FFF974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19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0" name="Rectangle 343">
                <a:extLst>
                  <a:ext uri="{FF2B5EF4-FFF2-40B4-BE49-F238E27FC236}">
                    <a16:creationId xmlns:a16="http://schemas.microsoft.com/office/drawing/2014/main" id="{FC453666-6334-D3A6-99C9-0BC57AECD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19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1" name="Rectangle 344">
                <a:extLst>
                  <a:ext uri="{FF2B5EF4-FFF2-40B4-BE49-F238E27FC236}">
                    <a16:creationId xmlns:a16="http://schemas.microsoft.com/office/drawing/2014/main" id="{6F36AB25-0CC9-56FF-B8DE-9866AEBE4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8" y="219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2" name="Rectangle 345">
                <a:extLst>
                  <a:ext uri="{FF2B5EF4-FFF2-40B4-BE49-F238E27FC236}">
                    <a16:creationId xmlns:a16="http://schemas.microsoft.com/office/drawing/2014/main" id="{39EF2A90-4130-C3DE-A28E-D222B814E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19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3" name="Rectangle 346">
                <a:extLst>
                  <a:ext uri="{FF2B5EF4-FFF2-40B4-BE49-F238E27FC236}">
                    <a16:creationId xmlns:a16="http://schemas.microsoft.com/office/drawing/2014/main" id="{99B87090-C9CE-266E-493E-BF62C42EB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19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4" name="Rectangle 347">
                <a:extLst>
                  <a:ext uri="{FF2B5EF4-FFF2-40B4-BE49-F238E27FC236}">
                    <a16:creationId xmlns:a16="http://schemas.microsoft.com/office/drawing/2014/main" id="{7B379B15-16C0-9A29-FF47-3D2A1F214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19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5" name="Rectangle 348">
                <a:extLst>
                  <a:ext uri="{FF2B5EF4-FFF2-40B4-BE49-F238E27FC236}">
                    <a16:creationId xmlns:a16="http://schemas.microsoft.com/office/drawing/2014/main" id="{82E5F267-7CA0-FE82-2156-AC7DC8225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18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6" name="Rectangle 349">
                <a:extLst>
                  <a:ext uri="{FF2B5EF4-FFF2-40B4-BE49-F238E27FC236}">
                    <a16:creationId xmlns:a16="http://schemas.microsoft.com/office/drawing/2014/main" id="{2D015B08-FE87-BE60-2F84-72C661F22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18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7" name="Rectangle 350">
                <a:extLst>
                  <a:ext uri="{FF2B5EF4-FFF2-40B4-BE49-F238E27FC236}">
                    <a16:creationId xmlns:a16="http://schemas.microsoft.com/office/drawing/2014/main" id="{09B8C2B2-8016-A57D-CB8B-04621842F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18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8" name="Rectangle 351">
                <a:extLst>
                  <a:ext uri="{FF2B5EF4-FFF2-40B4-BE49-F238E27FC236}">
                    <a16:creationId xmlns:a16="http://schemas.microsoft.com/office/drawing/2014/main" id="{2DE472CE-7B86-3B47-EA23-ADA68C27C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18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9" name="Rectangle 352">
                <a:extLst>
                  <a:ext uri="{FF2B5EF4-FFF2-40B4-BE49-F238E27FC236}">
                    <a16:creationId xmlns:a16="http://schemas.microsoft.com/office/drawing/2014/main" id="{E978C3A0-A340-4028-65D1-71445F8A87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18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0" name="Rectangle 353">
                <a:extLst>
                  <a:ext uri="{FF2B5EF4-FFF2-40B4-BE49-F238E27FC236}">
                    <a16:creationId xmlns:a16="http://schemas.microsoft.com/office/drawing/2014/main" id="{A4CDA4BC-39E1-4C91-3EC2-4349C7D65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18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1" name="Rectangle 354">
                <a:extLst>
                  <a:ext uri="{FF2B5EF4-FFF2-40B4-BE49-F238E27FC236}">
                    <a16:creationId xmlns:a16="http://schemas.microsoft.com/office/drawing/2014/main" id="{B5CB8239-D59E-907A-D263-1E6861748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17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2" name="Rectangle 355">
                <a:extLst>
                  <a:ext uri="{FF2B5EF4-FFF2-40B4-BE49-F238E27FC236}">
                    <a16:creationId xmlns:a16="http://schemas.microsoft.com/office/drawing/2014/main" id="{E575DE15-954B-E0CF-21E0-F81457EB51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17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3" name="Rectangle 356">
                <a:extLst>
                  <a:ext uri="{FF2B5EF4-FFF2-40B4-BE49-F238E27FC236}">
                    <a16:creationId xmlns:a16="http://schemas.microsoft.com/office/drawing/2014/main" id="{9EF8CD63-AC38-64F4-DCDD-9B30D5D23D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17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4" name="Rectangle 357">
                <a:extLst>
                  <a:ext uri="{FF2B5EF4-FFF2-40B4-BE49-F238E27FC236}">
                    <a16:creationId xmlns:a16="http://schemas.microsoft.com/office/drawing/2014/main" id="{D11B5432-0E5B-2498-5FF7-E0AA42794E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17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5" name="Rectangle 358">
                <a:extLst>
                  <a:ext uri="{FF2B5EF4-FFF2-40B4-BE49-F238E27FC236}">
                    <a16:creationId xmlns:a16="http://schemas.microsoft.com/office/drawing/2014/main" id="{7BB9FC4E-B640-829B-94D5-5F05C3B0B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17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6" name="Rectangle 359">
                <a:extLst>
                  <a:ext uri="{FF2B5EF4-FFF2-40B4-BE49-F238E27FC236}">
                    <a16:creationId xmlns:a16="http://schemas.microsoft.com/office/drawing/2014/main" id="{27BFF528-54B8-7FC8-FB15-736744539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16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7" name="Rectangle 360">
                <a:extLst>
                  <a:ext uri="{FF2B5EF4-FFF2-40B4-BE49-F238E27FC236}">
                    <a16:creationId xmlns:a16="http://schemas.microsoft.com/office/drawing/2014/main" id="{A38F5BC9-8BD4-59DE-47B4-FAB87688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16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8" name="Rectangle 361">
                <a:extLst>
                  <a:ext uri="{FF2B5EF4-FFF2-40B4-BE49-F238E27FC236}">
                    <a16:creationId xmlns:a16="http://schemas.microsoft.com/office/drawing/2014/main" id="{66E165D4-05A4-C75F-36B2-4345088B1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16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9" name="Rectangle 362">
                <a:extLst>
                  <a:ext uri="{FF2B5EF4-FFF2-40B4-BE49-F238E27FC236}">
                    <a16:creationId xmlns:a16="http://schemas.microsoft.com/office/drawing/2014/main" id="{C76C85D7-A15E-C605-FC0B-EEC7C5B58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16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0" name="Rectangle 363">
                <a:extLst>
                  <a:ext uri="{FF2B5EF4-FFF2-40B4-BE49-F238E27FC236}">
                    <a16:creationId xmlns:a16="http://schemas.microsoft.com/office/drawing/2014/main" id="{91CE1C81-AE5F-45C0-F35A-9DD49E253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16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1" name="Rectangle 364">
                <a:extLst>
                  <a:ext uri="{FF2B5EF4-FFF2-40B4-BE49-F238E27FC236}">
                    <a16:creationId xmlns:a16="http://schemas.microsoft.com/office/drawing/2014/main" id="{087EEE6F-13F5-E743-2B5A-31953C34E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1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2" name="Rectangle 365">
                <a:extLst>
                  <a:ext uri="{FF2B5EF4-FFF2-40B4-BE49-F238E27FC236}">
                    <a16:creationId xmlns:a16="http://schemas.microsoft.com/office/drawing/2014/main" id="{E618CB7F-F4FB-2F5C-ADA5-161078046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1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3" name="Rectangle 366">
                <a:extLst>
                  <a:ext uri="{FF2B5EF4-FFF2-40B4-BE49-F238E27FC236}">
                    <a16:creationId xmlns:a16="http://schemas.microsoft.com/office/drawing/2014/main" id="{3C425085-7496-2CBA-3EE9-56A958ACB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1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4" name="Rectangle 367">
                <a:extLst>
                  <a:ext uri="{FF2B5EF4-FFF2-40B4-BE49-F238E27FC236}">
                    <a16:creationId xmlns:a16="http://schemas.microsoft.com/office/drawing/2014/main" id="{3FB21A2E-24BD-1EB6-B74A-A36046CB23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21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5" name="Rectangle 368">
                <a:extLst>
                  <a:ext uri="{FF2B5EF4-FFF2-40B4-BE49-F238E27FC236}">
                    <a16:creationId xmlns:a16="http://schemas.microsoft.com/office/drawing/2014/main" id="{496C77A9-0FF9-9428-1472-F6065736A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5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6" name="Rectangle 369">
                <a:extLst>
                  <a:ext uri="{FF2B5EF4-FFF2-40B4-BE49-F238E27FC236}">
                    <a16:creationId xmlns:a16="http://schemas.microsoft.com/office/drawing/2014/main" id="{309153E8-BFE5-30DE-58D3-8F2ADC0E18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7" name="Rectangle 370">
                <a:extLst>
                  <a:ext uri="{FF2B5EF4-FFF2-40B4-BE49-F238E27FC236}">
                    <a16:creationId xmlns:a16="http://schemas.microsoft.com/office/drawing/2014/main" id="{AC7B132F-5395-5CBA-4E85-ACD47F4EF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8" name="Rectangle 371">
                <a:extLst>
                  <a:ext uri="{FF2B5EF4-FFF2-40B4-BE49-F238E27FC236}">
                    <a16:creationId xmlns:a16="http://schemas.microsoft.com/office/drawing/2014/main" id="{18370D62-6E8B-BB7B-1D34-ED43D913F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9" name="Rectangle 372">
                <a:extLst>
                  <a:ext uri="{FF2B5EF4-FFF2-40B4-BE49-F238E27FC236}">
                    <a16:creationId xmlns:a16="http://schemas.microsoft.com/office/drawing/2014/main" id="{20F40729-89A2-6BFB-4E77-4888EA087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0" name="Rectangle 373">
                <a:extLst>
                  <a:ext uri="{FF2B5EF4-FFF2-40B4-BE49-F238E27FC236}">
                    <a16:creationId xmlns:a16="http://schemas.microsoft.com/office/drawing/2014/main" id="{DD2A1FDD-0A7B-8B57-1259-8727ACD142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1" name="Rectangle 374">
                <a:extLst>
                  <a:ext uri="{FF2B5EF4-FFF2-40B4-BE49-F238E27FC236}">
                    <a16:creationId xmlns:a16="http://schemas.microsoft.com/office/drawing/2014/main" id="{4BA593CB-8D9D-99B8-4C1A-062A36DE7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5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2" name="Rectangle 375">
                <a:extLst>
                  <a:ext uri="{FF2B5EF4-FFF2-40B4-BE49-F238E27FC236}">
                    <a16:creationId xmlns:a16="http://schemas.microsoft.com/office/drawing/2014/main" id="{CA62F3B7-4D07-2967-5F6D-4EB7C3F445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3" name="Rectangle 376">
                <a:extLst>
                  <a:ext uri="{FF2B5EF4-FFF2-40B4-BE49-F238E27FC236}">
                    <a16:creationId xmlns:a16="http://schemas.microsoft.com/office/drawing/2014/main" id="{01C1C449-E7A4-4B05-2773-641062455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4" name="Rectangle 377">
                <a:extLst>
                  <a:ext uri="{FF2B5EF4-FFF2-40B4-BE49-F238E27FC236}">
                    <a16:creationId xmlns:a16="http://schemas.microsoft.com/office/drawing/2014/main" id="{946CAFF6-E513-1B91-C0F9-1A884418F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5" name="Rectangle 378">
                <a:extLst>
                  <a:ext uri="{FF2B5EF4-FFF2-40B4-BE49-F238E27FC236}">
                    <a16:creationId xmlns:a16="http://schemas.microsoft.com/office/drawing/2014/main" id="{F6ED3638-600B-4701-6D8E-19A1A5209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6" name="Rectangle 379">
                <a:extLst>
                  <a:ext uri="{FF2B5EF4-FFF2-40B4-BE49-F238E27FC236}">
                    <a16:creationId xmlns:a16="http://schemas.microsoft.com/office/drawing/2014/main" id="{341190C5-353E-8B02-646D-8774CA233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4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7" name="Rectangle 380">
                <a:extLst>
                  <a:ext uri="{FF2B5EF4-FFF2-40B4-BE49-F238E27FC236}">
                    <a16:creationId xmlns:a16="http://schemas.microsoft.com/office/drawing/2014/main" id="{5986348F-43D7-F439-5638-6AB40A2D0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8" name="Rectangle 381">
                <a:extLst>
                  <a:ext uri="{FF2B5EF4-FFF2-40B4-BE49-F238E27FC236}">
                    <a16:creationId xmlns:a16="http://schemas.microsoft.com/office/drawing/2014/main" id="{2DEE27F8-E8D1-F0FC-A265-9761EEB39D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9" name="Rectangle 382">
                <a:extLst>
                  <a:ext uri="{FF2B5EF4-FFF2-40B4-BE49-F238E27FC236}">
                    <a16:creationId xmlns:a16="http://schemas.microsoft.com/office/drawing/2014/main" id="{07611AB1-C01A-7E5E-9D0E-36355911F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0" name="Rectangle 383">
                <a:extLst>
                  <a:ext uri="{FF2B5EF4-FFF2-40B4-BE49-F238E27FC236}">
                    <a16:creationId xmlns:a16="http://schemas.microsoft.com/office/drawing/2014/main" id="{DF715907-B4D0-5731-E095-EFAC8508B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1" name="Rectangle 384">
                <a:extLst>
                  <a:ext uri="{FF2B5EF4-FFF2-40B4-BE49-F238E27FC236}">
                    <a16:creationId xmlns:a16="http://schemas.microsoft.com/office/drawing/2014/main" id="{62AD530E-98C5-99B5-BD52-0D4F9C4983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2" name="Rectangle 385">
                <a:extLst>
                  <a:ext uri="{FF2B5EF4-FFF2-40B4-BE49-F238E27FC236}">
                    <a16:creationId xmlns:a16="http://schemas.microsoft.com/office/drawing/2014/main" id="{BF622978-20C9-AA1C-EA41-470A8B8BF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3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3" name="Rectangle 386">
                <a:extLst>
                  <a:ext uri="{FF2B5EF4-FFF2-40B4-BE49-F238E27FC236}">
                    <a16:creationId xmlns:a16="http://schemas.microsoft.com/office/drawing/2014/main" id="{48AAF130-74D9-7B5B-670C-289A3C1D4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4" name="Rectangle 387">
                <a:extLst>
                  <a:ext uri="{FF2B5EF4-FFF2-40B4-BE49-F238E27FC236}">
                    <a16:creationId xmlns:a16="http://schemas.microsoft.com/office/drawing/2014/main" id="{3A7FA8BE-9C21-F5B4-0B04-5F9E7D156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5" name="Rectangle 388">
                <a:extLst>
                  <a:ext uri="{FF2B5EF4-FFF2-40B4-BE49-F238E27FC236}">
                    <a16:creationId xmlns:a16="http://schemas.microsoft.com/office/drawing/2014/main" id="{4F904CB4-B857-78FD-E520-BD03F142A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6" name="Rectangle 389">
                <a:extLst>
                  <a:ext uri="{FF2B5EF4-FFF2-40B4-BE49-F238E27FC236}">
                    <a16:creationId xmlns:a16="http://schemas.microsoft.com/office/drawing/2014/main" id="{16C9A9E4-40BE-E490-6FCF-5AB92C258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7" name="Rectangle 390">
                <a:extLst>
                  <a:ext uri="{FF2B5EF4-FFF2-40B4-BE49-F238E27FC236}">
                    <a16:creationId xmlns:a16="http://schemas.microsoft.com/office/drawing/2014/main" id="{009329FB-D4D8-E488-C16B-0D8D3241D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2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8" name="Rectangle 391">
                <a:extLst>
                  <a:ext uri="{FF2B5EF4-FFF2-40B4-BE49-F238E27FC236}">
                    <a16:creationId xmlns:a16="http://schemas.microsoft.com/office/drawing/2014/main" id="{7D45ED71-E823-3946-ABB7-2F2150275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9" name="Rectangle 392">
                <a:extLst>
                  <a:ext uri="{FF2B5EF4-FFF2-40B4-BE49-F238E27FC236}">
                    <a16:creationId xmlns:a16="http://schemas.microsoft.com/office/drawing/2014/main" id="{2E7F6ED9-FCAE-8E43-F0B2-4F1D33AF8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21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0" name="Rectangle 393">
                <a:extLst>
                  <a:ext uri="{FF2B5EF4-FFF2-40B4-BE49-F238E27FC236}">
                    <a16:creationId xmlns:a16="http://schemas.microsoft.com/office/drawing/2014/main" id="{658917CF-3FBF-5C44-B626-9851C030C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1" name="Rectangle 394">
                <a:extLst>
                  <a:ext uri="{FF2B5EF4-FFF2-40B4-BE49-F238E27FC236}">
                    <a16:creationId xmlns:a16="http://schemas.microsoft.com/office/drawing/2014/main" id="{04009FB3-D7CA-B9A1-FB50-A5685D9BB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2" name="Rectangle 395">
                <a:extLst>
                  <a:ext uri="{FF2B5EF4-FFF2-40B4-BE49-F238E27FC236}">
                    <a16:creationId xmlns:a16="http://schemas.microsoft.com/office/drawing/2014/main" id="{690CF50B-6280-263D-FF1C-9C09EBC9A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1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3" name="Rectangle 396">
                <a:extLst>
                  <a:ext uri="{FF2B5EF4-FFF2-40B4-BE49-F238E27FC236}">
                    <a16:creationId xmlns:a16="http://schemas.microsoft.com/office/drawing/2014/main" id="{442E2BBD-9E79-3B4F-EB09-A18C874D89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1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4" name="Rectangle 397">
                <a:extLst>
                  <a:ext uri="{FF2B5EF4-FFF2-40B4-BE49-F238E27FC236}">
                    <a16:creationId xmlns:a16="http://schemas.microsoft.com/office/drawing/2014/main" id="{4C1D3BD2-B75A-165E-0843-1BF1B07F9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1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5" name="Rectangle 398">
                <a:extLst>
                  <a:ext uri="{FF2B5EF4-FFF2-40B4-BE49-F238E27FC236}">
                    <a16:creationId xmlns:a16="http://schemas.microsoft.com/office/drawing/2014/main" id="{597C8A6D-C521-4E7D-9625-AB102B830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1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6" name="Rectangle 399">
                <a:extLst>
                  <a:ext uri="{FF2B5EF4-FFF2-40B4-BE49-F238E27FC236}">
                    <a16:creationId xmlns:a16="http://schemas.microsoft.com/office/drawing/2014/main" id="{8356208A-D685-F626-30D2-525AC628A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1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7" name="Rectangle 400">
                <a:extLst>
                  <a:ext uri="{FF2B5EF4-FFF2-40B4-BE49-F238E27FC236}">
                    <a16:creationId xmlns:a16="http://schemas.microsoft.com/office/drawing/2014/main" id="{D04093D6-3E75-FE92-1101-5285B30B0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1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8" name="Rectangle 401">
                <a:extLst>
                  <a:ext uri="{FF2B5EF4-FFF2-40B4-BE49-F238E27FC236}">
                    <a16:creationId xmlns:a16="http://schemas.microsoft.com/office/drawing/2014/main" id="{BF2317F2-B8E8-1676-94A9-CB2429107B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0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9" name="Rectangle 402">
                <a:extLst>
                  <a:ext uri="{FF2B5EF4-FFF2-40B4-BE49-F238E27FC236}">
                    <a16:creationId xmlns:a16="http://schemas.microsoft.com/office/drawing/2014/main" id="{17D14AE9-8578-99E9-CB38-5F7B3CB44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0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0" name="Rectangle 403">
                <a:extLst>
                  <a:ext uri="{FF2B5EF4-FFF2-40B4-BE49-F238E27FC236}">
                    <a16:creationId xmlns:a16="http://schemas.microsoft.com/office/drawing/2014/main" id="{9B6900F4-AA7D-00E8-6857-4C6459363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0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1" name="Rectangle 404">
                <a:extLst>
                  <a:ext uri="{FF2B5EF4-FFF2-40B4-BE49-F238E27FC236}">
                    <a16:creationId xmlns:a16="http://schemas.microsoft.com/office/drawing/2014/main" id="{C84FBD52-7F7C-D33B-70BB-7CD4EE3B3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0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2" name="Rectangle 405">
                <a:extLst>
                  <a:ext uri="{FF2B5EF4-FFF2-40B4-BE49-F238E27FC236}">
                    <a16:creationId xmlns:a16="http://schemas.microsoft.com/office/drawing/2014/main" id="{9FED3506-9EC7-691F-504C-20DD577B2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0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0" name="Group 607">
              <a:extLst>
                <a:ext uri="{FF2B5EF4-FFF2-40B4-BE49-F238E27FC236}">
                  <a16:creationId xmlns:a16="http://schemas.microsoft.com/office/drawing/2014/main" id="{DA85142F-5A53-5B08-B0AF-D647F3E174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7" y="1579"/>
              <a:ext cx="1317" cy="556"/>
              <a:chOff x="3037" y="1579"/>
              <a:chExt cx="1317" cy="556"/>
            </a:xfrm>
          </p:grpSpPr>
          <p:sp>
            <p:nvSpPr>
              <p:cNvPr id="173" name="Rectangle 407">
                <a:extLst>
                  <a:ext uri="{FF2B5EF4-FFF2-40B4-BE49-F238E27FC236}">
                    <a16:creationId xmlns:a16="http://schemas.microsoft.com/office/drawing/2014/main" id="{9F8F403F-DCC4-84CE-B54E-8E614B41C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10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Rectangle 408">
                <a:extLst>
                  <a:ext uri="{FF2B5EF4-FFF2-40B4-BE49-F238E27FC236}">
                    <a16:creationId xmlns:a16="http://schemas.microsoft.com/office/drawing/2014/main" id="{E55A3679-6889-2FE8-0B91-47673A584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09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Rectangle 409">
                <a:extLst>
                  <a:ext uri="{FF2B5EF4-FFF2-40B4-BE49-F238E27FC236}">
                    <a16:creationId xmlns:a16="http://schemas.microsoft.com/office/drawing/2014/main" id="{897968E8-138F-B36F-7154-00E5AA7E0F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09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" name="Rectangle 410">
                <a:extLst>
                  <a:ext uri="{FF2B5EF4-FFF2-40B4-BE49-F238E27FC236}">
                    <a16:creationId xmlns:a16="http://schemas.microsoft.com/office/drawing/2014/main" id="{DD3DFCED-8E33-CCE9-55EE-63C5868AF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09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" name="Rectangle 411">
                <a:extLst>
                  <a:ext uri="{FF2B5EF4-FFF2-40B4-BE49-F238E27FC236}">
                    <a16:creationId xmlns:a16="http://schemas.microsoft.com/office/drawing/2014/main" id="{9BD370B2-84A9-9424-5B5C-7AFA3AB72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7" y="209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" name="Rectangle 412">
                <a:extLst>
                  <a:ext uri="{FF2B5EF4-FFF2-40B4-BE49-F238E27FC236}">
                    <a16:creationId xmlns:a16="http://schemas.microsoft.com/office/drawing/2014/main" id="{B7244C6E-8F0A-2CE8-BC06-070051929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9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9" name="Rectangle 413">
                <a:extLst>
                  <a:ext uri="{FF2B5EF4-FFF2-40B4-BE49-F238E27FC236}">
                    <a16:creationId xmlns:a16="http://schemas.microsoft.com/office/drawing/2014/main" id="{DB3DF3FA-8D36-A4B4-9E38-26528957C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8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0" name="Rectangle 414">
                <a:extLst>
                  <a:ext uri="{FF2B5EF4-FFF2-40B4-BE49-F238E27FC236}">
                    <a16:creationId xmlns:a16="http://schemas.microsoft.com/office/drawing/2014/main" id="{AA082A07-1E75-5B2A-241C-0B0488ACC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8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1" name="Rectangle 415">
                <a:extLst>
                  <a:ext uri="{FF2B5EF4-FFF2-40B4-BE49-F238E27FC236}">
                    <a16:creationId xmlns:a16="http://schemas.microsoft.com/office/drawing/2014/main" id="{EFDABB34-06A3-4722-0643-92CF9D949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8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2" name="Rectangle 416">
                <a:extLst>
                  <a:ext uri="{FF2B5EF4-FFF2-40B4-BE49-F238E27FC236}">
                    <a16:creationId xmlns:a16="http://schemas.microsoft.com/office/drawing/2014/main" id="{7C825C6C-E3E3-7BCB-9C02-C2DDD8E74F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8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3" name="Rectangle 417">
                <a:extLst>
                  <a:ext uri="{FF2B5EF4-FFF2-40B4-BE49-F238E27FC236}">
                    <a16:creationId xmlns:a16="http://schemas.microsoft.com/office/drawing/2014/main" id="{A37322EB-85D6-350C-DC43-1E6CF10031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86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4" name="Rectangle 418">
                <a:extLst>
                  <a:ext uri="{FF2B5EF4-FFF2-40B4-BE49-F238E27FC236}">
                    <a16:creationId xmlns:a16="http://schemas.microsoft.com/office/drawing/2014/main" id="{55450D3B-4022-DA47-902B-94564F292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7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5" name="Rectangle 419">
                <a:extLst>
                  <a:ext uri="{FF2B5EF4-FFF2-40B4-BE49-F238E27FC236}">
                    <a16:creationId xmlns:a16="http://schemas.microsoft.com/office/drawing/2014/main" id="{4055666B-EF62-D37D-87C7-5F9D6D26E4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7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6" name="Rectangle 420">
                <a:extLst>
                  <a:ext uri="{FF2B5EF4-FFF2-40B4-BE49-F238E27FC236}">
                    <a16:creationId xmlns:a16="http://schemas.microsoft.com/office/drawing/2014/main" id="{6B04921C-CB2D-C181-8046-344557185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7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7" name="Rectangle 421">
                <a:extLst>
                  <a:ext uri="{FF2B5EF4-FFF2-40B4-BE49-F238E27FC236}">
                    <a16:creationId xmlns:a16="http://schemas.microsoft.com/office/drawing/2014/main" id="{5EBCA37F-CC9F-AA8E-7AB0-C3F84A976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7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8" name="Rectangle 422">
                <a:extLst>
                  <a:ext uri="{FF2B5EF4-FFF2-40B4-BE49-F238E27FC236}">
                    <a16:creationId xmlns:a16="http://schemas.microsoft.com/office/drawing/2014/main" id="{8CECE6C8-3586-F17B-51F8-C7CD350D5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7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9" name="Rectangle 423">
                <a:extLst>
                  <a:ext uri="{FF2B5EF4-FFF2-40B4-BE49-F238E27FC236}">
                    <a16:creationId xmlns:a16="http://schemas.microsoft.com/office/drawing/2014/main" id="{8F2BF84E-E59F-AEAB-3C97-0C6D1B54B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7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0" name="Rectangle 424">
                <a:extLst>
                  <a:ext uri="{FF2B5EF4-FFF2-40B4-BE49-F238E27FC236}">
                    <a16:creationId xmlns:a16="http://schemas.microsoft.com/office/drawing/2014/main" id="{BF6DD71B-A1FE-8FF9-9FD3-7FB65A23D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7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1" name="Rectangle 425">
                <a:extLst>
                  <a:ext uri="{FF2B5EF4-FFF2-40B4-BE49-F238E27FC236}">
                    <a16:creationId xmlns:a16="http://schemas.microsoft.com/office/drawing/2014/main" id="{568728A6-9EAF-E0C7-C327-F369C676E2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7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2" name="Rectangle 426">
                <a:extLst>
                  <a:ext uri="{FF2B5EF4-FFF2-40B4-BE49-F238E27FC236}">
                    <a16:creationId xmlns:a16="http://schemas.microsoft.com/office/drawing/2014/main" id="{0E40EC35-9725-23B9-62EA-F4179C83A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7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3" name="Rectangle 427">
                <a:extLst>
                  <a:ext uri="{FF2B5EF4-FFF2-40B4-BE49-F238E27FC236}">
                    <a16:creationId xmlns:a16="http://schemas.microsoft.com/office/drawing/2014/main" id="{46B0B0D9-4A5D-A133-2B98-9FE568475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7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4" name="Rectangle 428">
                <a:extLst>
                  <a:ext uri="{FF2B5EF4-FFF2-40B4-BE49-F238E27FC236}">
                    <a16:creationId xmlns:a16="http://schemas.microsoft.com/office/drawing/2014/main" id="{F607FA43-C1B9-98B4-50D8-F697A2480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7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5" name="Rectangle 429">
                <a:extLst>
                  <a:ext uri="{FF2B5EF4-FFF2-40B4-BE49-F238E27FC236}">
                    <a16:creationId xmlns:a16="http://schemas.microsoft.com/office/drawing/2014/main" id="{3DEA5768-4B8F-F947-1856-24E902FA9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6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Rectangle 430">
                <a:extLst>
                  <a:ext uri="{FF2B5EF4-FFF2-40B4-BE49-F238E27FC236}">
                    <a16:creationId xmlns:a16="http://schemas.microsoft.com/office/drawing/2014/main" id="{7F141A72-2D75-9022-BEEF-64913C275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6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7" name="Rectangle 431">
                <a:extLst>
                  <a:ext uri="{FF2B5EF4-FFF2-40B4-BE49-F238E27FC236}">
                    <a16:creationId xmlns:a16="http://schemas.microsoft.com/office/drawing/2014/main" id="{223F33F5-1A29-44EA-E731-2DF0E6AB6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6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8" name="Rectangle 432">
                <a:extLst>
                  <a:ext uri="{FF2B5EF4-FFF2-40B4-BE49-F238E27FC236}">
                    <a16:creationId xmlns:a16="http://schemas.microsoft.com/office/drawing/2014/main" id="{C232E685-CD96-BEC8-9C4A-B64D1FF5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6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9" name="Rectangle 433">
                <a:extLst>
                  <a:ext uri="{FF2B5EF4-FFF2-40B4-BE49-F238E27FC236}">
                    <a16:creationId xmlns:a16="http://schemas.microsoft.com/office/drawing/2014/main" id="{9A3EE5DE-4A88-4B2B-81EE-A7738C703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6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0" name="Rectangle 434">
                <a:extLst>
                  <a:ext uri="{FF2B5EF4-FFF2-40B4-BE49-F238E27FC236}">
                    <a16:creationId xmlns:a16="http://schemas.microsoft.com/office/drawing/2014/main" id="{6C0D23FE-8B78-CEA8-02DF-4459A0C9C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1" name="Rectangle 435">
                <a:extLst>
                  <a:ext uri="{FF2B5EF4-FFF2-40B4-BE49-F238E27FC236}">
                    <a16:creationId xmlns:a16="http://schemas.microsoft.com/office/drawing/2014/main" id="{2AC35950-D3A5-CB8D-626C-2AA928F44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2" name="Rectangle 436">
                <a:extLst>
                  <a:ext uri="{FF2B5EF4-FFF2-40B4-BE49-F238E27FC236}">
                    <a16:creationId xmlns:a16="http://schemas.microsoft.com/office/drawing/2014/main" id="{89A67152-4EA5-E5D2-B9E4-4DBD88977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3" name="Rectangle 437">
                <a:extLst>
                  <a:ext uri="{FF2B5EF4-FFF2-40B4-BE49-F238E27FC236}">
                    <a16:creationId xmlns:a16="http://schemas.microsoft.com/office/drawing/2014/main" id="{49F3EFDB-94C3-517F-6B14-4DFD82B7B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4" name="Rectangle 438">
                <a:extLst>
                  <a:ext uri="{FF2B5EF4-FFF2-40B4-BE49-F238E27FC236}">
                    <a16:creationId xmlns:a16="http://schemas.microsoft.com/office/drawing/2014/main" id="{64BBB49F-F776-AB60-D606-659249702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5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" name="Rectangle 439">
                <a:extLst>
                  <a:ext uri="{FF2B5EF4-FFF2-40B4-BE49-F238E27FC236}">
                    <a16:creationId xmlns:a16="http://schemas.microsoft.com/office/drawing/2014/main" id="{4C4311EC-2E1A-0D43-46D7-E151545AA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4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6" name="Rectangle 440">
                <a:extLst>
                  <a:ext uri="{FF2B5EF4-FFF2-40B4-BE49-F238E27FC236}">
                    <a16:creationId xmlns:a16="http://schemas.microsoft.com/office/drawing/2014/main" id="{66B89E15-35A0-87FE-5525-2D0951CAC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4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7" name="Rectangle 441">
                <a:extLst>
                  <a:ext uri="{FF2B5EF4-FFF2-40B4-BE49-F238E27FC236}">
                    <a16:creationId xmlns:a16="http://schemas.microsoft.com/office/drawing/2014/main" id="{0AB42FFC-3BA5-D574-B0AB-3B0186266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4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8" name="Rectangle 442">
                <a:extLst>
                  <a:ext uri="{FF2B5EF4-FFF2-40B4-BE49-F238E27FC236}">
                    <a16:creationId xmlns:a16="http://schemas.microsoft.com/office/drawing/2014/main" id="{E396936A-21FB-DABB-E332-7A258AAD5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4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9" name="Rectangle 443">
                <a:extLst>
                  <a:ext uri="{FF2B5EF4-FFF2-40B4-BE49-F238E27FC236}">
                    <a16:creationId xmlns:a16="http://schemas.microsoft.com/office/drawing/2014/main" id="{16668C87-C4D6-2B51-5893-9F3218E0B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04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0" name="Rectangle 444">
                <a:extLst>
                  <a:ext uri="{FF2B5EF4-FFF2-40B4-BE49-F238E27FC236}">
                    <a16:creationId xmlns:a16="http://schemas.microsoft.com/office/drawing/2014/main" id="{92521AEA-627B-1125-63CE-B56970CE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203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1" name="Rectangle 445">
                <a:extLst>
                  <a:ext uri="{FF2B5EF4-FFF2-40B4-BE49-F238E27FC236}">
                    <a16:creationId xmlns:a16="http://schemas.microsoft.com/office/drawing/2014/main" id="{8D3EC190-00F7-5567-6CE7-172C93B37B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203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2" name="Rectangle 446">
                <a:extLst>
                  <a:ext uri="{FF2B5EF4-FFF2-40B4-BE49-F238E27FC236}">
                    <a16:creationId xmlns:a16="http://schemas.microsoft.com/office/drawing/2014/main" id="{3495E824-4604-00A2-BE62-5D15943F0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203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3" name="Rectangle 447">
                <a:extLst>
                  <a:ext uri="{FF2B5EF4-FFF2-40B4-BE49-F238E27FC236}">
                    <a16:creationId xmlns:a16="http://schemas.microsoft.com/office/drawing/2014/main" id="{AE75298D-3C91-9E57-6384-03898540E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203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4" name="Rectangle 448">
                <a:extLst>
                  <a:ext uri="{FF2B5EF4-FFF2-40B4-BE49-F238E27FC236}">
                    <a16:creationId xmlns:a16="http://schemas.microsoft.com/office/drawing/2014/main" id="{EEBF7573-9575-C124-4FFF-1DFDDE2CA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203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" name="Rectangle 449">
                <a:extLst>
                  <a:ext uri="{FF2B5EF4-FFF2-40B4-BE49-F238E27FC236}">
                    <a16:creationId xmlns:a16="http://schemas.microsoft.com/office/drawing/2014/main" id="{AA54172A-E475-3273-3F11-4946618AA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203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" name="Rectangle 450">
                <a:extLst>
                  <a:ext uri="{FF2B5EF4-FFF2-40B4-BE49-F238E27FC236}">
                    <a16:creationId xmlns:a16="http://schemas.microsoft.com/office/drawing/2014/main" id="{77873880-9BC8-54FD-8685-A33AFEF75E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203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" name="Rectangle 451">
                <a:extLst>
                  <a:ext uri="{FF2B5EF4-FFF2-40B4-BE49-F238E27FC236}">
                    <a16:creationId xmlns:a16="http://schemas.microsoft.com/office/drawing/2014/main" id="{4469F229-49B3-553A-CBDA-4DD282A0A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203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" name="Rectangle 452">
                <a:extLst>
                  <a:ext uri="{FF2B5EF4-FFF2-40B4-BE49-F238E27FC236}">
                    <a16:creationId xmlns:a16="http://schemas.microsoft.com/office/drawing/2014/main" id="{D0433200-CF5F-9677-1372-9ABFF032B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203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" name="Rectangle 453">
                <a:extLst>
                  <a:ext uri="{FF2B5EF4-FFF2-40B4-BE49-F238E27FC236}">
                    <a16:creationId xmlns:a16="http://schemas.microsoft.com/office/drawing/2014/main" id="{AD001CC5-BE7E-F848-FFAF-95ED368F1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203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" name="Rectangle 454">
                <a:extLst>
                  <a:ext uri="{FF2B5EF4-FFF2-40B4-BE49-F238E27FC236}">
                    <a16:creationId xmlns:a16="http://schemas.microsoft.com/office/drawing/2014/main" id="{19FFA3D0-F398-7F58-6EF0-CCC690AA3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202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1" name="Rectangle 455">
                <a:extLst>
                  <a:ext uri="{FF2B5EF4-FFF2-40B4-BE49-F238E27FC236}">
                    <a16:creationId xmlns:a16="http://schemas.microsoft.com/office/drawing/2014/main" id="{49D29471-EED0-083B-351A-0C90F1781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202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2" name="Rectangle 456">
                <a:extLst>
                  <a:ext uri="{FF2B5EF4-FFF2-40B4-BE49-F238E27FC236}">
                    <a16:creationId xmlns:a16="http://schemas.microsoft.com/office/drawing/2014/main" id="{3DA0EEA9-A50C-0080-47E6-2975A6305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2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3" name="Rectangle 457">
                <a:extLst>
                  <a:ext uri="{FF2B5EF4-FFF2-40B4-BE49-F238E27FC236}">
                    <a16:creationId xmlns:a16="http://schemas.microsoft.com/office/drawing/2014/main" id="{5AAA7AAC-AE67-855B-252C-95D9F0D50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2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4" name="Rectangle 458">
                <a:extLst>
                  <a:ext uri="{FF2B5EF4-FFF2-40B4-BE49-F238E27FC236}">
                    <a16:creationId xmlns:a16="http://schemas.microsoft.com/office/drawing/2014/main" id="{820F0C9A-99AB-12EC-5D0D-6A5E20676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2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5" name="Rectangle 459">
                <a:extLst>
                  <a:ext uri="{FF2B5EF4-FFF2-40B4-BE49-F238E27FC236}">
                    <a16:creationId xmlns:a16="http://schemas.microsoft.com/office/drawing/2014/main" id="{3D3F72B0-56DA-020E-155D-452949C7B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1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" name="Rectangle 460">
                <a:extLst>
                  <a:ext uri="{FF2B5EF4-FFF2-40B4-BE49-F238E27FC236}">
                    <a16:creationId xmlns:a16="http://schemas.microsoft.com/office/drawing/2014/main" id="{5972C909-E402-E88E-7E25-A500543A85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1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" name="Rectangle 461">
                <a:extLst>
                  <a:ext uri="{FF2B5EF4-FFF2-40B4-BE49-F238E27FC236}">
                    <a16:creationId xmlns:a16="http://schemas.microsoft.com/office/drawing/2014/main" id="{3C11B5D0-D2ED-6816-E529-47850146A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1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8" name="Rectangle 462">
                <a:extLst>
                  <a:ext uri="{FF2B5EF4-FFF2-40B4-BE49-F238E27FC236}">
                    <a16:creationId xmlns:a16="http://schemas.microsoft.com/office/drawing/2014/main" id="{163AF830-C3D4-CB4C-D3E7-D853F6B55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1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9" name="Rectangle 463">
                <a:extLst>
                  <a:ext uri="{FF2B5EF4-FFF2-40B4-BE49-F238E27FC236}">
                    <a16:creationId xmlns:a16="http://schemas.microsoft.com/office/drawing/2014/main" id="{5CDFD548-240F-A498-B0A2-76BC56199E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1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0" name="Rectangle 464">
                <a:extLst>
                  <a:ext uri="{FF2B5EF4-FFF2-40B4-BE49-F238E27FC236}">
                    <a16:creationId xmlns:a16="http://schemas.microsoft.com/office/drawing/2014/main" id="{5A3E1DC3-1F32-37F0-BD9B-FDBA73AFC7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0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1" name="Rectangle 465">
                <a:extLst>
                  <a:ext uri="{FF2B5EF4-FFF2-40B4-BE49-F238E27FC236}">
                    <a16:creationId xmlns:a16="http://schemas.microsoft.com/office/drawing/2014/main" id="{94EFF95B-5B97-6184-D6A9-ACF390F75F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0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2" name="Rectangle 466">
                <a:extLst>
                  <a:ext uri="{FF2B5EF4-FFF2-40B4-BE49-F238E27FC236}">
                    <a16:creationId xmlns:a16="http://schemas.microsoft.com/office/drawing/2014/main" id="{55390B16-12D0-4722-C234-14F4D58FC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0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3" name="Rectangle 467">
                <a:extLst>
                  <a:ext uri="{FF2B5EF4-FFF2-40B4-BE49-F238E27FC236}">
                    <a16:creationId xmlns:a16="http://schemas.microsoft.com/office/drawing/2014/main" id="{09948777-7F16-A588-48B9-22EB64C7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00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4" name="Rectangle 468">
                <a:extLst>
                  <a:ext uri="{FF2B5EF4-FFF2-40B4-BE49-F238E27FC236}">
                    <a16:creationId xmlns:a16="http://schemas.microsoft.com/office/drawing/2014/main" id="{5824D906-FCF2-FDF3-4ADA-1B3C4E0C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19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5" name="Rectangle 469">
                <a:extLst>
                  <a:ext uri="{FF2B5EF4-FFF2-40B4-BE49-F238E27FC236}">
                    <a16:creationId xmlns:a16="http://schemas.microsoft.com/office/drawing/2014/main" id="{36506611-9F03-D510-85E8-F6926F9D5E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19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6" name="Rectangle 470">
                <a:extLst>
                  <a:ext uri="{FF2B5EF4-FFF2-40B4-BE49-F238E27FC236}">
                    <a16:creationId xmlns:a16="http://schemas.microsoft.com/office/drawing/2014/main" id="{2DB727B1-8E43-89A2-720B-B04A2F4BF8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19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7" name="Rectangle 471">
                <a:extLst>
                  <a:ext uri="{FF2B5EF4-FFF2-40B4-BE49-F238E27FC236}">
                    <a16:creationId xmlns:a16="http://schemas.microsoft.com/office/drawing/2014/main" id="{421D8E12-4D94-F9B7-2C27-66772FB18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19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8" name="Rectangle 472">
                <a:extLst>
                  <a:ext uri="{FF2B5EF4-FFF2-40B4-BE49-F238E27FC236}">
                    <a16:creationId xmlns:a16="http://schemas.microsoft.com/office/drawing/2014/main" id="{8E17BE0F-41BE-55B0-09E7-14E46BA52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199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9" name="Rectangle 473">
                <a:extLst>
                  <a:ext uri="{FF2B5EF4-FFF2-40B4-BE49-F238E27FC236}">
                    <a16:creationId xmlns:a16="http://schemas.microsoft.com/office/drawing/2014/main" id="{728D4E4E-AE41-ABC0-55A8-2EEAAF709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19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0" name="Rectangle 474">
                <a:extLst>
                  <a:ext uri="{FF2B5EF4-FFF2-40B4-BE49-F238E27FC236}">
                    <a16:creationId xmlns:a16="http://schemas.microsoft.com/office/drawing/2014/main" id="{048531DA-A41A-0982-02D6-442CE46F9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19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1" name="Rectangle 475">
                <a:extLst>
                  <a:ext uri="{FF2B5EF4-FFF2-40B4-BE49-F238E27FC236}">
                    <a16:creationId xmlns:a16="http://schemas.microsoft.com/office/drawing/2014/main" id="{68FD240E-49FF-BC61-9DC1-3DBB4DCB1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19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2" name="Rectangle 476">
                <a:extLst>
                  <a:ext uri="{FF2B5EF4-FFF2-40B4-BE49-F238E27FC236}">
                    <a16:creationId xmlns:a16="http://schemas.microsoft.com/office/drawing/2014/main" id="{3576B44E-581A-E7EB-2960-CD9A2361E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19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3" name="Rectangle 477">
                <a:extLst>
                  <a:ext uri="{FF2B5EF4-FFF2-40B4-BE49-F238E27FC236}">
                    <a16:creationId xmlns:a16="http://schemas.microsoft.com/office/drawing/2014/main" id="{A7D873F6-AB74-037F-468B-7FC6A1E25D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199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4" name="Rectangle 478">
                <a:extLst>
                  <a:ext uri="{FF2B5EF4-FFF2-40B4-BE49-F238E27FC236}">
                    <a16:creationId xmlns:a16="http://schemas.microsoft.com/office/drawing/2014/main" id="{CEECD82E-8C0A-A6A5-2E40-EDEB20C01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19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5" name="Rectangle 479">
                <a:extLst>
                  <a:ext uri="{FF2B5EF4-FFF2-40B4-BE49-F238E27FC236}">
                    <a16:creationId xmlns:a16="http://schemas.microsoft.com/office/drawing/2014/main" id="{16688577-536D-9BA6-AD5A-E3B93C664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19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6" name="Rectangle 480">
                <a:extLst>
                  <a:ext uri="{FF2B5EF4-FFF2-40B4-BE49-F238E27FC236}">
                    <a16:creationId xmlns:a16="http://schemas.microsoft.com/office/drawing/2014/main" id="{939CC112-826E-D75F-3939-EDC0C45CD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19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7" name="Rectangle 481">
                <a:extLst>
                  <a:ext uri="{FF2B5EF4-FFF2-40B4-BE49-F238E27FC236}">
                    <a16:creationId xmlns:a16="http://schemas.microsoft.com/office/drawing/2014/main" id="{CF53B575-317E-3E2D-10D3-E65646279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198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8" name="Rectangle 482">
                <a:extLst>
                  <a:ext uri="{FF2B5EF4-FFF2-40B4-BE49-F238E27FC236}">
                    <a16:creationId xmlns:a16="http://schemas.microsoft.com/office/drawing/2014/main" id="{B2A4312B-4F6F-B537-944F-F1DE97DBD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197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9" name="Rectangle 483">
                <a:extLst>
                  <a:ext uri="{FF2B5EF4-FFF2-40B4-BE49-F238E27FC236}">
                    <a16:creationId xmlns:a16="http://schemas.microsoft.com/office/drawing/2014/main" id="{825D4C66-24A3-5843-178F-7C7ED4465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197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0" name="Rectangle 484">
                <a:extLst>
                  <a:ext uri="{FF2B5EF4-FFF2-40B4-BE49-F238E27FC236}">
                    <a16:creationId xmlns:a16="http://schemas.microsoft.com/office/drawing/2014/main" id="{AE883042-743A-96AF-B703-A566144A73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197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1" name="Rectangle 485">
                <a:extLst>
                  <a:ext uri="{FF2B5EF4-FFF2-40B4-BE49-F238E27FC236}">
                    <a16:creationId xmlns:a16="http://schemas.microsoft.com/office/drawing/2014/main" id="{E8044373-3BC6-F43B-16C7-23C8C737D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197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2" name="Rectangle 486">
                <a:extLst>
                  <a:ext uri="{FF2B5EF4-FFF2-40B4-BE49-F238E27FC236}">
                    <a16:creationId xmlns:a16="http://schemas.microsoft.com/office/drawing/2014/main" id="{FDD93D08-1853-2CCF-707D-A9FFB7661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197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3" name="Rectangle 487">
                <a:extLst>
                  <a:ext uri="{FF2B5EF4-FFF2-40B4-BE49-F238E27FC236}">
                    <a16:creationId xmlns:a16="http://schemas.microsoft.com/office/drawing/2014/main" id="{7E6345EB-3A67-1979-3919-B652D34277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96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4" name="Rectangle 488">
                <a:extLst>
                  <a:ext uri="{FF2B5EF4-FFF2-40B4-BE49-F238E27FC236}">
                    <a16:creationId xmlns:a16="http://schemas.microsoft.com/office/drawing/2014/main" id="{46958C93-2344-673B-CD68-34C232CA9E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96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5" name="Rectangle 489">
                <a:extLst>
                  <a:ext uri="{FF2B5EF4-FFF2-40B4-BE49-F238E27FC236}">
                    <a16:creationId xmlns:a16="http://schemas.microsoft.com/office/drawing/2014/main" id="{E6125834-1568-C37E-DB78-0E186ED26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96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6" name="Rectangle 490">
                <a:extLst>
                  <a:ext uri="{FF2B5EF4-FFF2-40B4-BE49-F238E27FC236}">
                    <a16:creationId xmlns:a16="http://schemas.microsoft.com/office/drawing/2014/main" id="{95532492-76CD-E438-27C8-54702936B6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96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7" name="Rectangle 491">
                <a:extLst>
                  <a:ext uri="{FF2B5EF4-FFF2-40B4-BE49-F238E27FC236}">
                    <a16:creationId xmlns:a16="http://schemas.microsoft.com/office/drawing/2014/main" id="{A1B77567-117D-9285-C54D-2727F0B6A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95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8" name="Rectangle 492">
                <a:extLst>
                  <a:ext uri="{FF2B5EF4-FFF2-40B4-BE49-F238E27FC236}">
                    <a16:creationId xmlns:a16="http://schemas.microsoft.com/office/drawing/2014/main" id="{AA95ED57-6C25-0410-E084-ED78C4025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95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9" name="Rectangle 493">
                <a:extLst>
                  <a:ext uri="{FF2B5EF4-FFF2-40B4-BE49-F238E27FC236}">
                    <a16:creationId xmlns:a16="http://schemas.microsoft.com/office/drawing/2014/main" id="{B96FE2F6-7D9D-85F6-99FC-3EA073FAF2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95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0" name="Rectangle 494">
                <a:extLst>
                  <a:ext uri="{FF2B5EF4-FFF2-40B4-BE49-F238E27FC236}">
                    <a16:creationId xmlns:a16="http://schemas.microsoft.com/office/drawing/2014/main" id="{FD7556BE-1932-8DE9-FF15-0C0023C5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95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1" name="Rectangle 495">
                <a:extLst>
                  <a:ext uri="{FF2B5EF4-FFF2-40B4-BE49-F238E27FC236}">
                    <a16:creationId xmlns:a16="http://schemas.microsoft.com/office/drawing/2014/main" id="{34F3C4EE-F537-FCCE-718E-85DB9B088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95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2" name="Rectangle 496">
                <a:extLst>
                  <a:ext uri="{FF2B5EF4-FFF2-40B4-BE49-F238E27FC236}">
                    <a16:creationId xmlns:a16="http://schemas.microsoft.com/office/drawing/2014/main" id="{0CB68881-88D6-8868-B2C7-9312C9AF4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9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3" name="Rectangle 497">
                <a:extLst>
                  <a:ext uri="{FF2B5EF4-FFF2-40B4-BE49-F238E27FC236}">
                    <a16:creationId xmlns:a16="http://schemas.microsoft.com/office/drawing/2014/main" id="{3EE818E2-77D6-D3FE-B28B-12524C5EC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9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4" name="Rectangle 498">
                <a:extLst>
                  <a:ext uri="{FF2B5EF4-FFF2-40B4-BE49-F238E27FC236}">
                    <a16:creationId xmlns:a16="http://schemas.microsoft.com/office/drawing/2014/main" id="{E332606E-0507-49D8-4301-4B678394F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9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5" name="Rectangle 499">
                <a:extLst>
                  <a:ext uri="{FF2B5EF4-FFF2-40B4-BE49-F238E27FC236}">
                    <a16:creationId xmlns:a16="http://schemas.microsoft.com/office/drawing/2014/main" id="{415EDFDB-FF73-D4B6-FD56-F10FC5A39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95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6" name="Rectangle 500">
                <a:extLst>
                  <a:ext uri="{FF2B5EF4-FFF2-40B4-BE49-F238E27FC236}">
                    <a16:creationId xmlns:a16="http://schemas.microsoft.com/office/drawing/2014/main" id="{2414E3F8-CCEE-3693-FC1C-53C0000A1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9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7" name="Rectangle 501">
                <a:extLst>
                  <a:ext uri="{FF2B5EF4-FFF2-40B4-BE49-F238E27FC236}">
                    <a16:creationId xmlns:a16="http://schemas.microsoft.com/office/drawing/2014/main" id="{7A17EA93-C325-69FC-5C2A-ACF1DA96D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9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8" name="Rectangle 502">
                <a:extLst>
                  <a:ext uri="{FF2B5EF4-FFF2-40B4-BE49-F238E27FC236}">
                    <a16:creationId xmlns:a16="http://schemas.microsoft.com/office/drawing/2014/main" id="{F919671F-F99A-C43F-D3FC-A5C9E7CCC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9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9" name="Rectangle 503">
                <a:extLst>
                  <a:ext uri="{FF2B5EF4-FFF2-40B4-BE49-F238E27FC236}">
                    <a16:creationId xmlns:a16="http://schemas.microsoft.com/office/drawing/2014/main" id="{CE1FE0D3-86AE-8942-6587-E9F36D2B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94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0" name="Rectangle 504">
                <a:extLst>
                  <a:ext uri="{FF2B5EF4-FFF2-40B4-BE49-F238E27FC236}">
                    <a16:creationId xmlns:a16="http://schemas.microsoft.com/office/drawing/2014/main" id="{76851AF5-8360-9C45-4104-8EBD077A7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9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1" name="Rectangle 505">
                <a:extLst>
                  <a:ext uri="{FF2B5EF4-FFF2-40B4-BE49-F238E27FC236}">
                    <a16:creationId xmlns:a16="http://schemas.microsoft.com/office/drawing/2014/main" id="{964E031A-CBCF-2840-A380-61EFA3C04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9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2" name="Rectangle 506">
                <a:extLst>
                  <a:ext uri="{FF2B5EF4-FFF2-40B4-BE49-F238E27FC236}">
                    <a16:creationId xmlns:a16="http://schemas.microsoft.com/office/drawing/2014/main" id="{1B0CF444-961A-1EAC-B48D-B648DC0393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9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3" name="Rectangle 507">
                <a:extLst>
                  <a:ext uri="{FF2B5EF4-FFF2-40B4-BE49-F238E27FC236}">
                    <a16:creationId xmlns:a16="http://schemas.microsoft.com/office/drawing/2014/main" id="{5A7F1071-279B-D79B-8A15-CEC059A2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93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4" name="Rectangle 508">
                <a:extLst>
                  <a:ext uri="{FF2B5EF4-FFF2-40B4-BE49-F238E27FC236}">
                    <a16:creationId xmlns:a16="http://schemas.microsoft.com/office/drawing/2014/main" id="{D4D9C8B6-FC6F-9810-1DFE-6DEA2E7F9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92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5" name="Rectangle 509">
                <a:extLst>
                  <a:ext uri="{FF2B5EF4-FFF2-40B4-BE49-F238E27FC236}">
                    <a16:creationId xmlns:a16="http://schemas.microsoft.com/office/drawing/2014/main" id="{AF19610D-AEC3-64ED-B11E-9DD34C8A2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92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6" name="Rectangle 510">
                <a:extLst>
                  <a:ext uri="{FF2B5EF4-FFF2-40B4-BE49-F238E27FC236}">
                    <a16:creationId xmlns:a16="http://schemas.microsoft.com/office/drawing/2014/main" id="{6566C8C9-4D0C-54B5-ACB4-5DE3EEC2F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92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7" name="Rectangle 511">
                <a:extLst>
                  <a:ext uri="{FF2B5EF4-FFF2-40B4-BE49-F238E27FC236}">
                    <a16:creationId xmlns:a16="http://schemas.microsoft.com/office/drawing/2014/main" id="{14CB2089-F676-F00D-0F4F-5E42737C3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92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8" name="Rectangle 512">
                <a:extLst>
                  <a:ext uri="{FF2B5EF4-FFF2-40B4-BE49-F238E27FC236}">
                    <a16:creationId xmlns:a16="http://schemas.microsoft.com/office/drawing/2014/main" id="{D5092B5B-B24A-AE8F-F606-60002158A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91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9" name="Rectangle 513">
                <a:extLst>
                  <a:ext uri="{FF2B5EF4-FFF2-40B4-BE49-F238E27FC236}">
                    <a16:creationId xmlns:a16="http://schemas.microsoft.com/office/drawing/2014/main" id="{585C78D0-A5D4-219D-ACB8-57F9CFAF1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91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0" name="Rectangle 514">
                <a:extLst>
                  <a:ext uri="{FF2B5EF4-FFF2-40B4-BE49-F238E27FC236}">
                    <a16:creationId xmlns:a16="http://schemas.microsoft.com/office/drawing/2014/main" id="{2DB01988-B678-313B-A8E5-F47D65BF3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91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1" name="Rectangle 515">
                <a:extLst>
                  <a:ext uri="{FF2B5EF4-FFF2-40B4-BE49-F238E27FC236}">
                    <a16:creationId xmlns:a16="http://schemas.microsoft.com/office/drawing/2014/main" id="{ABD6DBAA-809C-57F9-0229-0E549146C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91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2" name="Rectangle 516">
                <a:extLst>
                  <a:ext uri="{FF2B5EF4-FFF2-40B4-BE49-F238E27FC236}">
                    <a16:creationId xmlns:a16="http://schemas.microsoft.com/office/drawing/2014/main" id="{A34CB131-3348-CE0B-A333-F4E752E1C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90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3" name="Rectangle 517">
                <a:extLst>
                  <a:ext uri="{FF2B5EF4-FFF2-40B4-BE49-F238E27FC236}">
                    <a16:creationId xmlns:a16="http://schemas.microsoft.com/office/drawing/2014/main" id="{836C39A8-6281-DA49-CC48-310CB6D3C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90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4" name="Rectangle 518">
                <a:extLst>
                  <a:ext uri="{FF2B5EF4-FFF2-40B4-BE49-F238E27FC236}">
                    <a16:creationId xmlns:a16="http://schemas.microsoft.com/office/drawing/2014/main" id="{B854916B-98D5-32D6-75EB-713180EFF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90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5" name="Rectangle 519">
                <a:extLst>
                  <a:ext uri="{FF2B5EF4-FFF2-40B4-BE49-F238E27FC236}">
                    <a16:creationId xmlns:a16="http://schemas.microsoft.com/office/drawing/2014/main" id="{6EB06428-2130-FCF0-8100-D4FF65B93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90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6" name="Rectangle 520">
                <a:extLst>
                  <a:ext uri="{FF2B5EF4-FFF2-40B4-BE49-F238E27FC236}">
                    <a16:creationId xmlns:a16="http://schemas.microsoft.com/office/drawing/2014/main" id="{F0EF9983-1943-5AB8-6BBA-C7E823F7B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90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7" name="Rectangle 521">
                <a:extLst>
                  <a:ext uri="{FF2B5EF4-FFF2-40B4-BE49-F238E27FC236}">
                    <a16:creationId xmlns:a16="http://schemas.microsoft.com/office/drawing/2014/main" id="{4330F897-37BD-6A3B-E509-9BAA94277F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90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8" name="Rectangle 522">
                <a:extLst>
                  <a:ext uri="{FF2B5EF4-FFF2-40B4-BE49-F238E27FC236}">
                    <a16:creationId xmlns:a16="http://schemas.microsoft.com/office/drawing/2014/main" id="{20005807-742E-BFDE-A88B-1526E30BB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90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9" name="Rectangle 523">
                <a:extLst>
                  <a:ext uri="{FF2B5EF4-FFF2-40B4-BE49-F238E27FC236}">
                    <a16:creationId xmlns:a16="http://schemas.microsoft.com/office/drawing/2014/main" id="{1EBA51E8-6C97-AD6A-AB29-4E659E7FB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901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0" name="Rectangle 524">
                <a:extLst>
                  <a:ext uri="{FF2B5EF4-FFF2-40B4-BE49-F238E27FC236}">
                    <a16:creationId xmlns:a16="http://schemas.microsoft.com/office/drawing/2014/main" id="{9CE98AED-88FB-997D-2C82-A9C7F77D8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89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1" name="Rectangle 525">
                <a:extLst>
                  <a:ext uri="{FF2B5EF4-FFF2-40B4-BE49-F238E27FC236}">
                    <a16:creationId xmlns:a16="http://schemas.microsoft.com/office/drawing/2014/main" id="{AEC43FCE-3728-104B-2435-09E0D6752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89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2" name="Rectangle 526">
                <a:extLst>
                  <a:ext uri="{FF2B5EF4-FFF2-40B4-BE49-F238E27FC236}">
                    <a16:creationId xmlns:a16="http://schemas.microsoft.com/office/drawing/2014/main" id="{DD54A871-C9B5-3072-C11A-1B0D506B0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893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3" name="Rectangle 527">
                <a:extLst>
                  <a:ext uri="{FF2B5EF4-FFF2-40B4-BE49-F238E27FC236}">
                    <a16:creationId xmlns:a16="http://schemas.microsoft.com/office/drawing/2014/main" id="{A9B4C04D-280D-9960-467F-04F342C33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88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4" name="Rectangle 528">
                <a:extLst>
                  <a:ext uri="{FF2B5EF4-FFF2-40B4-BE49-F238E27FC236}">
                    <a16:creationId xmlns:a16="http://schemas.microsoft.com/office/drawing/2014/main" id="{096B4867-9C5A-0031-469D-9AAC876D1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88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5" name="Rectangle 529">
                <a:extLst>
                  <a:ext uri="{FF2B5EF4-FFF2-40B4-BE49-F238E27FC236}">
                    <a16:creationId xmlns:a16="http://schemas.microsoft.com/office/drawing/2014/main" id="{43912D25-4A83-DFFC-2FC9-39C64B07D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188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6" name="Rectangle 530">
                <a:extLst>
                  <a:ext uri="{FF2B5EF4-FFF2-40B4-BE49-F238E27FC236}">
                    <a16:creationId xmlns:a16="http://schemas.microsoft.com/office/drawing/2014/main" id="{D10A9259-3121-B075-1061-CF7B3E66C2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88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" name="Rectangle 531">
                <a:extLst>
                  <a:ext uri="{FF2B5EF4-FFF2-40B4-BE49-F238E27FC236}">
                    <a16:creationId xmlns:a16="http://schemas.microsoft.com/office/drawing/2014/main" id="{BB115882-9EBE-25DE-9178-580EE60A2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87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" name="Rectangle 532">
                <a:extLst>
                  <a:ext uri="{FF2B5EF4-FFF2-40B4-BE49-F238E27FC236}">
                    <a16:creationId xmlns:a16="http://schemas.microsoft.com/office/drawing/2014/main" id="{71C31CBB-9437-67BA-2E6C-1DCC2FEFF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87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" name="Rectangle 533">
                <a:extLst>
                  <a:ext uri="{FF2B5EF4-FFF2-40B4-BE49-F238E27FC236}">
                    <a16:creationId xmlns:a16="http://schemas.microsoft.com/office/drawing/2014/main" id="{A075CB46-8DDD-1BA8-E92A-0A0896DF4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87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" name="Rectangle 534">
                <a:extLst>
                  <a:ext uri="{FF2B5EF4-FFF2-40B4-BE49-F238E27FC236}">
                    <a16:creationId xmlns:a16="http://schemas.microsoft.com/office/drawing/2014/main" id="{607C17A6-D5F2-43C0-64FA-B29FD0EA7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87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" name="Rectangle 535">
                <a:extLst>
                  <a:ext uri="{FF2B5EF4-FFF2-40B4-BE49-F238E27FC236}">
                    <a16:creationId xmlns:a16="http://schemas.microsoft.com/office/drawing/2014/main" id="{CD8B4B50-DD61-EF94-2808-973476674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86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" name="Rectangle 536">
                <a:extLst>
                  <a:ext uri="{FF2B5EF4-FFF2-40B4-BE49-F238E27FC236}">
                    <a16:creationId xmlns:a16="http://schemas.microsoft.com/office/drawing/2014/main" id="{B22D3926-8CE6-18EF-10BB-B770EA426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86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3" name="Rectangle 537">
                <a:extLst>
                  <a:ext uri="{FF2B5EF4-FFF2-40B4-BE49-F238E27FC236}">
                    <a16:creationId xmlns:a16="http://schemas.microsoft.com/office/drawing/2014/main" id="{B5E3E37B-E829-347A-951A-9B3A1E02D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86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4" name="Rectangle 538">
                <a:extLst>
                  <a:ext uri="{FF2B5EF4-FFF2-40B4-BE49-F238E27FC236}">
                    <a16:creationId xmlns:a16="http://schemas.microsoft.com/office/drawing/2014/main" id="{C332A2CD-1416-524B-9C8C-C25449F02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86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5" name="Rectangle 539">
                <a:extLst>
                  <a:ext uri="{FF2B5EF4-FFF2-40B4-BE49-F238E27FC236}">
                    <a16:creationId xmlns:a16="http://schemas.microsoft.com/office/drawing/2014/main" id="{F25BCC9F-CCF0-D7AB-5CB7-4A2698B1E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186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6" name="Rectangle 540">
                <a:extLst>
                  <a:ext uri="{FF2B5EF4-FFF2-40B4-BE49-F238E27FC236}">
                    <a16:creationId xmlns:a16="http://schemas.microsoft.com/office/drawing/2014/main" id="{54E142B3-44A1-3D73-32ED-DE985D93B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7" y="186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7" name="Rectangle 541">
                <a:extLst>
                  <a:ext uri="{FF2B5EF4-FFF2-40B4-BE49-F238E27FC236}">
                    <a16:creationId xmlns:a16="http://schemas.microsoft.com/office/drawing/2014/main" id="{1F679305-9613-DF26-A9EB-D54473358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7" y="185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8" name="Rectangle 542">
                <a:extLst>
                  <a:ext uri="{FF2B5EF4-FFF2-40B4-BE49-F238E27FC236}">
                    <a16:creationId xmlns:a16="http://schemas.microsoft.com/office/drawing/2014/main" id="{5C81665A-7F0F-1B99-70D5-F9297CA12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7" y="185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9" name="Rectangle 543">
                <a:extLst>
                  <a:ext uri="{FF2B5EF4-FFF2-40B4-BE49-F238E27FC236}">
                    <a16:creationId xmlns:a16="http://schemas.microsoft.com/office/drawing/2014/main" id="{32870DD9-6343-F43A-0852-C83FD8D87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7" y="185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0" name="Rectangle 544">
                <a:extLst>
                  <a:ext uri="{FF2B5EF4-FFF2-40B4-BE49-F238E27FC236}">
                    <a16:creationId xmlns:a16="http://schemas.microsoft.com/office/drawing/2014/main" id="{08A14DF6-2601-B440-F376-C2B98715E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7" y="185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1" name="Rectangle 545">
                <a:extLst>
                  <a:ext uri="{FF2B5EF4-FFF2-40B4-BE49-F238E27FC236}">
                    <a16:creationId xmlns:a16="http://schemas.microsoft.com/office/drawing/2014/main" id="{6EC96C6E-81FC-A0C5-6367-539B247BA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7" y="184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2" name="Rectangle 546">
                <a:extLst>
                  <a:ext uri="{FF2B5EF4-FFF2-40B4-BE49-F238E27FC236}">
                    <a16:creationId xmlns:a16="http://schemas.microsoft.com/office/drawing/2014/main" id="{A4453431-2015-7877-6D8F-C7AB9D417D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7" y="184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3" name="Rectangle 547">
                <a:extLst>
                  <a:ext uri="{FF2B5EF4-FFF2-40B4-BE49-F238E27FC236}">
                    <a16:creationId xmlns:a16="http://schemas.microsoft.com/office/drawing/2014/main" id="{33B6974A-1EFC-38E3-28EC-FF840C92A9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184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4" name="Rectangle 548">
                <a:extLst>
                  <a:ext uri="{FF2B5EF4-FFF2-40B4-BE49-F238E27FC236}">
                    <a16:creationId xmlns:a16="http://schemas.microsoft.com/office/drawing/2014/main" id="{C81CE89B-9DF9-51E2-816C-BF9280128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183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5" name="Rectangle 549">
                <a:extLst>
                  <a:ext uri="{FF2B5EF4-FFF2-40B4-BE49-F238E27FC236}">
                    <a16:creationId xmlns:a16="http://schemas.microsoft.com/office/drawing/2014/main" id="{0EBD9CEB-7307-6A1A-9E6B-629C15648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183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6" name="Rectangle 550">
                <a:extLst>
                  <a:ext uri="{FF2B5EF4-FFF2-40B4-BE49-F238E27FC236}">
                    <a16:creationId xmlns:a16="http://schemas.microsoft.com/office/drawing/2014/main" id="{C95B472C-7F82-F9A3-0581-90228F572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1837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7" name="Rectangle 551">
                <a:extLst>
                  <a:ext uri="{FF2B5EF4-FFF2-40B4-BE49-F238E27FC236}">
                    <a16:creationId xmlns:a16="http://schemas.microsoft.com/office/drawing/2014/main" id="{F9BCFEA3-D20E-2E4C-CD9B-882A2C8C3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1829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8" name="Rectangle 552">
                <a:extLst>
                  <a:ext uri="{FF2B5EF4-FFF2-40B4-BE49-F238E27FC236}">
                    <a16:creationId xmlns:a16="http://schemas.microsoft.com/office/drawing/2014/main" id="{A5C564AF-43C0-500E-CFFB-995390608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1829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9" name="Rectangle 553">
                <a:extLst>
                  <a:ext uri="{FF2B5EF4-FFF2-40B4-BE49-F238E27FC236}">
                    <a16:creationId xmlns:a16="http://schemas.microsoft.com/office/drawing/2014/main" id="{116BFA9C-5313-FC8D-5CFA-39F686C49D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2" y="182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0" name="Rectangle 554">
                <a:extLst>
                  <a:ext uri="{FF2B5EF4-FFF2-40B4-BE49-F238E27FC236}">
                    <a16:creationId xmlns:a16="http://schemas.microsoft.com/office/drawing/2014/main" id="{BD8C1FDF-9E00-33B9-714C-6D4A6F2D8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2" y="182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1" name="Rectangle 555">
                <a:extLst>
                  <a:ext uri="{FF2B5EF4-FFF2-40B4-BE49-F238E27FC236}">
                    <a16:creationId xmlns:a16="http://schemas.microsoft.com/office/drawing/2014/main" id="{308719E4-85DE-E0A7-B550-C67E5CBD9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82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2" name="Rectangle 556">
                <a:extLst>
                  <a:ext uri="{FF2B5EF4-FFF2-40B4-BE49-F238E27FC236}">
                    <a16:creationId xmlns:a16="http://schemas.microsoft.com/office/drawing/2014/main" id="{4465564A-0148-53F5-E441-60349EC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82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3" name="Rectangle 557">
                <a:extLst>
                  <a:ext uri="{FF2B5EF4-FFF2-40B4-BE49-F238E27FC236}">
                    <a16:creationId xmlns:a16="http://schemas.microsoft.com/office/drawing/2014/main" id="{DBFB279D-6B24-A259-FAE2-50D7FA1DCF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81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4" name="Rectangle 558">
                <a:extLst>
                  <a:ext uri="{FF2B5EF4-FFF2-40B4-BE49-F238E27FC236}">
                    <a16:creationId xmlns:a16="http://schemas.microsoft.com/office/drawing/2014/main" id="{58041E99-D12E-3FE3-1A1D-6A8695FADD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81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5" name="Rectangle 559">
                <a:extLst>
                  <a:ext uri="{FF2B5EF4-FFF2-40B4-BE49-F238E27FC236}">
                    <a16:creationId xmlns:a16="http://schemas.microsoft.com/office/drawing/2014/main" id="{9E97F7FC-60A8-3873-C6EC-040E0713D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80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6" name="Rectangle 560">
                <a:extLst>
                  <a:ext uri="{FF2B5EF4-FFF2-40B4-BE49-F238E27FC236}">
                    <a16:creationId xmlns:a16="http://schemas.microsoft.com/office/drawing/2014/main" id="{A5158781-9372-8593-B1F1-562982E4E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80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7" name="Rectangle 561">
                <a:extLst>
                  <a:ext uri="{FF2B5EF4-FFF2-40B4-BE49-F238E27FC236}">
                    <a16:creationId xmlns:a16="http://schemas.microsoft.com/office/drawing/2014/main" id="{F091A51F-9833-FF02-8E26-85462EF42B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805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8" name="Rectangle 562">
                <a:extLst>
                  <a:ext uri="{FF2B5EF4-FFF2-40B4-BE49-F238E27FC236}">
                    <a16:creationId xmlns:a16="http://schemas.microsoft.com/office/drawing/2014/main" id="{3F1DC9FC-48F3-EE4B-7DF2-91FA12248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7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9" name="Rectangle 563">
                <a:extLst>
                  <a:ext uri="{FF2B5EF4-FFF2-40B4-BE49-F238E27FC236}">
                    <a16:creationId xmlns:a16="http://schemas.microsoft.com/office/drawing/2014/main" id="{B446D2E5-DF07-C66C-3D0A-AD499B176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7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0" name="Rectangle 564">
                <a:extLst>
                  <a:ext uri="{FF2B5EF4-FFF2-40B4-BE49-F238E27FC236}">
                    <a16:creationId xmlns:a16="http://schemas.microsoft.com/office/drawing/2014/main" id="{376B379C-20DD-A4F8-EBE5-D1B3FA099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797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1" name="Rectangle 565">
                <a:extLst>
                  <a:ext uri="{FF2B5EF4-FFF2-40B4-BE49-F238E27FC236}">
                    <a16:creationId xmlns:a16="http://schemas.microsoft.com/office/drawing/2014/main" id="{D162E5AC-41B6-027A-29C5-EE7F955E5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78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2" name="Rectangle 566">
                <a:extLst>
                  <a:ext uri="{FF2B5EF4-FFF2-40B4-BE49-F238E27FC236}">
                    <a16:creationId xmlns:a16="http://schemas.microsoft.com/office/drawing/2014/main" id="{18267673-9AD1-9053-16E9-7E187B437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789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3" name="Rectangle 567">
                <a:extLst>
                  <a:ext uri="{FF2B5EF4-FFF2-40B4-BE49-F238E27FC236}">
                    <a16:creationId xmlns:a16="http://schemas.microsoft.com/office/drawing/2014/main" id="{6AF26055-06C3-A3A4-2D3F-80C57B19E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78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4" name="Rectangle 568">
                <a:extLst>
                  <a:ext uri="{FF2B5EF4-FFF2-40B4-BE49-F238E27FC236}">
                    <a16:creationId xmlns:a16="http://schemas.microsoft.com/office/drawing/2014/main" id="{35778EDA-F603-DF24-24FB-1AA0A8D77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78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5" name="Rectangle 569">
                <a:extLst>
                  <a:ext uri="{FF2B5EF4-FFF2-40B4-BE49-F238E27FC236}">
                    <a16:creationId xmlns:a16="http://schemas.microsoft.com/office/drawing/2014/main" id="{D3AA6B8C-5562-639D-B624-871EFD461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781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6" name="Rectangle 570">
                <a:extLst>
                  <a:ext uri="{FF2B5EF4-FFF2-40B4-BE49-F238E27FC236}">
                    <a16:creationId xmlns:a16="http://schemas.microsoft.com/office/drawing/2014/main" id="{7FF74A17-72A0-AF24-156C-DD85CC13A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77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7" name="Rectangle 571">
                <a:extLst>
                  <a:ext uri="{FF2B5EF4-FFF2-40B4-BE49-F238E27FC236}">
                    <a16:creationId xmlns:a16="http://schemas.microsoft.com/office/drawing/2014/main" id="{6A8E2E54-18C3-7077-44E8-8978A07B6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773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8" name="Rectangle 572">
                <a:extLst>
                  <a:ext uri="{FF2B5EF4-FFF2-40B4-BE49-F238E27FC236}">
                    <a16:creationId xmlns:a16="http://schemas.microsoft.com/office/drawing/2014/main" id="{D14E9C6D-3F84-D495-407D-B73E0E6FA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6" y="176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9" name="Rectangle 573">
                <a:extLst>
                  <a:ext uri="{FF2B5EF4-FFF2-40B4-BE49-F238E27FC236}">
                    <a16:creationId xmlns:a16="http://schemas.microsoft.com/office/drawing/2014/main" id="{F12AC18A-7E26-309B-48B2-B277EAD29C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6" y="1765"/>
                <a:ext cx="33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0" name="Rectangle 574">
                <a:extLst>
                  <a:ext uri="{FF2B5EF4-FFF2-40B4-BE49-F238E27FC236}">
                    <a16:creationId xmlns:a16="http://schemas.microsoft.com/office/drawing/2014/main" id="{48B8247D-E6DB-77D7-1560-C840C9486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6" y="1756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1" name="Rectangle 575">
                <a:extLst>
                  <a:ext uri="{FF2B5EF4-FFF2-40B4-BE49-F238E27FC236}">
                    <a16:creationId xmlns:a16="http://schemas.microsoft.com/office/drawing/2014/main" id="{64F7E559-76E0-0CD9-161A-27D0FA666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6" y="1756"/>
                <a:ext cx="33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2" name="Rectangle 576">
                <a:extLst>
                  <a:ext uri="{FF2B5EF4-FFF2-40B4-BE49-F238E27FC236}">
                    <a16:creationId xmlns:a16="http://schemas.microsoft.com/office/drawing/2014/main" id="{2ACA04A9-9B2F-FE33-CA1B-3CC135FD3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174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3" name="Rectangle 577">
                <a:extLst>
                  <a:ext uri="{FF2B5EF4-FFF2-40B4-BE49-F238E27FC236}">
                    <a16:creationId xmlns:a16="http://schemas.microsoft.com/office/drawing/2014/main" id="{9E1D6F06-D5F3-944D-1108-070320DD5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174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4" name="Rectangle 578">
                <a:extLst>
                  <a:ext uri="{FF2B5EF4-FFF2-40B4-BE49-F238E27FC236}">
                    <a16:creationId xmlns:a16="http://schemas.microsoft.com/office/drawing/2014/main" id="{78051A5B-76E9-AEF5-24C0-F66D279275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1748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5" name="Rectangle 579">
                <a:extLst>
                  <a:ext uri="{FF2B5EF4-FFF2-40B4-BE49-F238E27FC236}">
                    <a16:creationId xmlns:a16="http://schemas.microsoft.com/office/drawing/2014/main" id="{8EA9D609-2B6D-47E2-CFE2-0FF1865F9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174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6" name="Rectangle 580">
                <a:extLst>
                  <a:ext uri="{FF2B5EF4-FFF2-40B4-BE49-F238E27FC236}">
                    <a16:creationId xmlns:a16="http://schemas.microsoft.com/office/drawing/2014/main" id="{D80453DB-7AC1-6E24-BBB0-C2FBF4DC7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1740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7" name="Rectangle 581">
                <a:extLst>
                  <a:ext uri="{FF2B5EF4-FFF2-40B4-BE49-F238E27FC236}">
                    <a16:creationId xmlns:a16="http://schemas.microsoft.com/office/drawing/2014/main" id="{EB91B341-D5B4-8201-42F0-A719F5D515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173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8" name="Rectangle 582">
                <a:extLst>
                  <a:ext uri="{FF2B5EF4-FFF2-40B4-BE49-F238E27FC236}">
                    <a16:creationId xmlns:a16="http://schemas.microsoft.com/office/drawing/2014/main" id="{263C3ACC-11AD-91B0-5995-3077AFDAE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1732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9" name="Rectangle 583">
                <a:extLst>
                  <a:ext uri="{FF2B5EF4-FFF2-40B4-BE49-F238E27FC236}">
                    <a16:creationId xmlns:a16="http://schemas.microsoft.com/office/drawing/2014/main" id="{5415CF3C-64FA-E64A-BF8E-083E4B57E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172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0" name="Rectangle 584">
                <a:extLst>
                  <a:ext uri="{FF2B5EF4-FFF2-40B4-BE49-F238E27FC236}">
                    <a16:creationId xmlns:a16="http://schemas.microsoft.com/office/drawing/2014/main" id="{73BFA23B-6AE7-2FE4-9D97-D3536147A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171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1" name="Rectangle 585">
                <a:extLst>
                  <a:ext uri="{FF2B5EF4-FFF2-40B4-BE49-F238E27FC236}">
                    <a16:creationId xmlns:a16="http://schemas.microsoft.com/office/drawing/2014/main" id="{2658D921-1AD8-614C-6C91-48C1173A7F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171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2" name="Rectangle 586">
                <a:extLst>
                  <a:ext uri="{FF2B5EF4-FFF2-40B4-BE49-F238E27FC236}">
                    <a16:creationId xmlns:a16="http://schemas.microsoft.com/office/drawing/2014/main" id="{D5C1B332-E768-BD32-50B5-C3B526C61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1" y="170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3" name="Rectangle 587">
                <a:extLst>
                  <a:ext uri="{FF2B5EF4-FFF2-40B4-BE49-F238E27FC236}">
                    <a16:creationId xmlns:a16="http://schemas.microsoft.com/office/drawing/2014/main" id="{3BA8A973-C06A-B90C-489D-F609311C8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1" y="170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4" name="Rectangle 588">
                <a:extLst>
                  <a:ext uri="{FF2B5EF4-FFF2-40B4-BE49-F238E27FC236}">
                    <a16:creationId xmlns:a16="http://schemas.microsoft.com/office/drawing/2014/main" id="{83DB1E5E-E4EA-EBDC-B976-89EC55730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1" y="170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5" name="Rectangle 589">
                <a:extLst>
                  <a:ext uri="{FF2B5EF4-FFF2-40B4-BE49-F238E27FC236}">
                    <a16:creationId xmlns:a16="http://schemas.microsoft.com/office/drawing/2014/main" id="{CE6B890F-A27E-E259-285F-84E217E6E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1" y="170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6" name="Rectangle 590">
                <a:extLst>
                  <a:ext uri="{FF2B5EF4-FFF2-40B4-BE49-F238E27FC236}">
                    <a16:creationId xmlns:a16="http://schemas.microsoft.com/office/drawing/2014/main" id="{E8635E12-D016-DFA1-8959-FE0EFB19B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1" y="169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7" name="Rectangle 591">
                <a:extLst>
                  <a:ext uri="{FF2B5EF4-FFF2-40B4-BE49-F238E27FC236}">
                    <a16:creationId xmlns:a16="http://schemas.microsoft.com/office/drawing/2014/main" id="{6E44AE1E-F285-A393-AB75-43E4F5F7C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1" y="168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8" name="Rectangle 592">
                <a:extLst>
                  <a:ext uri="{FF2B5EF4-FFF2-40B4-BE49-F238E27FC236}">
                    <a16:creationId xmlns:a16="http://schemas.microsoft.com/office/drawing/2014/main" id="{4E194FDA-8405-C2E8-1EDF-4D30C29488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3" y="168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9" name="Rectangle 593">
                <a:extLst>
                  <a:ext uri="{FF2B5EF4-FFF2-40B4-BE49-F238E27FC236}">
                    <a16:creationId xmlns:a16="http://schemas.microsoft.com/office/drawing/2014/main" id="{625B98B6-F6D1-19B7-ECD6-85B9BFA20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3" y="167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0" name="Rectangle 594">
                <a:extLst>
                  <a:ext uri="{FF2B5EF4-FFF2-40B4-BE49-F238E27FC236}">
                    <a16:creationId xmlns:a16="http://schemas.microsoft.com/office/drawing/2014/main" id="{E9C493D5-D97C-D196-00D5-126FB387A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3" y="166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1" name="Rectangle 595">
                <a:extLst>
                  <a:ext uri="{FF2B5EF4-FFF2-40B4-BE49-F238E27FC236}">
                    <a16:creationId xmlns:a16="http://schemas.microsoft.com/office/drawing/2014/main" id="{602254EB-E9A4-5D00-A4F4-3DA6E7B84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3" y="166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2" name="Rectangle 596">
                <a:extLst>
                  <a:ext uri="{FF2B5EF4-FFF2-40B4-BE49-F238E27FC236}">
                    <a16:creationId xmlns:a16="http://schemas.microsoft.com/office/drawing/2014/main" id="{E2FC0405-E955-F25D-E6B9-5C2D5D9BA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3" y="166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3" name="Rectangle 597">
                <a:extLst>
                  <a:ext uri="{FF2B5EF4-FFF2-40B4-BE49-F238E27FC236}">
                    <a16:creationId xmlns:a16="http://schemas.microsoft.com/office/drawing/2014/main" id="{C354A0BC-3C52-FA49-0081-B484043F2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165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4" name="Rectangle 598">
                <a:extLst>
                  <a:ext uri="{FF2B5EF4-FFF2-40B4-BE49-F238E27FC236}">
                    <a16:creationId xmlns:a16="http://schemas.microsoft.com/office/drawing/2014/main" id="{71955665-6E74-F087-A743-05FA7DC4B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164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5" name="Rectangle 599">
                <a:extLst>
                  <a:ext uri="{FF2B5EF4-FFF2-40B4-BE49-F238E27FC236}">
                    <a16:creationId xmlns:a16="http://schemas.microsoft.com/office/drawing/2014/main" id="{3CF8D21A-31AF-1DF3-FD1B-7C7D63D3F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163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6" name="Rectangle 600">
                <a:extLst>
                  <a:ext uri="{FF2B5EF4-FFF2-40B4-BE49-F238E27FC236}">
                    <a16:creationId xmlns:a16="http://schemas.microsoft.com/office/drawing/2014/main" id="{CEF922FF-2355-42DF-F295-3635566928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1636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7" name="Rectangle 601">
                <a:extLst>
                  <a:ext uri="{FF2B5EF4-FFF2-40B4-BE49-F238E27FC236}">
                    <a16:creationId xmlns:a16="http://schemas.microsoft.com/office/drawing/2014/main" id="{991FA5C2-4ABF-7FAA-E058-1490D3D6A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1628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8" name="Rectangle 602">
                <a:extLst>
                  <a:ext uri="{FF2B5EF4-FFF2-40B4-BE49-F238E27FC236}">
                    <a16:creationId xmlns:a16="http://schemas.microsoft.com/office/drawing/2014/main" id="{04C670AD-51C8-26B9-7E54-265789A9A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1620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9" name="Rectangle 603">
                <a:extLst>
                  <a:ext uri="{FF2B5EF4-FFF2-40B4-BE49-F238E27FC236}">
                    <a16:creationId xmlns:a16="http://schemas.microsoft.com/office/drawing/2014/main" id="{837D9E4B-5E51-F204-8E95-1DFC24E53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1612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0" name="Rectangle 604">
                <a:extLst>
                  <a:ext uri="{FF2B5EF4-FFF2-40B4-BE49-F238E27FC236}">
                    <a16:creationId xmlns:a16="http://schemas.microsoft.com/office/drawing/2014/main" id="{CB548CD9-DE43-5FA7-A87E-FD4137DA2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0" y="1604"/>
                <a:ext cx="32" cy="32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1" name="Rectangle 605">
                <a:extLst>
                  <a:ext uri="{FF2B5EF4-FFF2-40B4-BE49-F238E27FC236}">
                    <a16:creationId xmlns:a16="http://schemas.microsoft.com/office/drawing/2014/main" id="{47FA2CDF-0E0C-9926-DF0E-3B61A6146B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2" y="1587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2" name="Rectangle 606">
                <a:extLst>
                  <a:ext uri="{FF2B5EF4-FFF2-40B4-BE49-F238E27FC236}">
                    <a16:creationId xmlns:a16="http://schemas.microsoft.com/office/drawing/2014/main" id="{32421789-92C6-97A1-DD1C-93C94CC9F0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2" y="1579"/>
                <a:ext cx="32" cy="33"/>
              </a:xfrm>
              <a:prstGeom prst="rect">
                <a:avLst/>
              </a:prstGeom>
              <a:noFill/>
              <a:ln w="12700">
                <a:solidFill>
                  <a:srgbClr val="D5006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1" name="Rectangle 608">
              <a:extLst>
                <a:ext uri="{FF2B5EF4-FFF2-40B4-BE49-F238E27FC236}">
                  <a16:creationId xmlns:a16="http://schemas.microsoft.com/office/drawing/2014/main" id="{1C653AE6-9F92-67D4-61E7-7090EC497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1571"/>
              <a:ext cx="32" cy="33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Rectangle 609">
              <a:extLst>
                <a:ext uri="{FF2B5EF4-FFF2-40B4-BE49-F238E27FC236}">
                  <a16:creationId xmlns:a16="http://schemas.microsoft.com/office/drawing/2014/main" id="{21B90D6F-0F2A-B528-947E-867AC0F03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9" y="1563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610">
              <a:extLst>
                <a:ext uri="{FF2B5EF4-FFF2-40B4-BE49-F238E27FC236}">
                  <a16:creationId xmlns:a16="http://schemas.microsoft.com/office/drawing/2014/main" id="{14586A10-0959-DA89-AF40-B54E82020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9" y="1547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Rectangle 611">
              <a:extLst>
                <a:ext uri="{FF2B5EF4-FFF2-40B4-BE49-F238E27FC236}">
                  <a16:creationId xmlns:a16="http://schemas.microsoft.com/office/drawing/2014/main" id="{B710C042-CF9B-DBCB-CB72-A0BB9D968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9" y="1539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Rectangle 612">
              <a:extLst>
                <a:ext uri="{FF2B5EF4-FFF2-40B4-BE49-F238E27FC236}">
                  <a16:creationId xmlns:a16="http://schemas.microsoft.com/office/drawing/2014/main" id="{05EB5AA1-BFA7-0341-3621-FE7D22C45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9" y="1523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Rectangle 613">
              <a:extLst>
                <a:ext uri="{FF2B5EF4-FFF2-40B4-BE49-F238E27FC236}">
                  <a16:creationId xmlns:a16="http://schemas.microsoft.com/office/drawing/2014/main" id="{58C589FE-CEFD-9B09-40BD-28E9771BC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4" y="1507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Rectangle 614">
              <a:extLst>
                <a:ext uri="{FF2B5EF4-FFF2-40B4-BE49-F238E27FC236}">
                  <a16:creationId xmlns:a16="http://schemas.microsoft.com/office/drawing/2014/main" id="{A9D15881-BE44-045F-994F-C4E031B61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6" y="1483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Rectangle 615">
              <a:extLst>
                <a:ext uri="{FF2B5EF4-FFF2-40B4-BE49-F238E27FC236}">
                  <a16:creationId xmlns:a16="http://schemas.microsoft.com/office/drawing/2014/main" id="{6DBFD264-2358-7797-34A6-D804A906B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6" y="1467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Rectangle 616">
              <a:extLst>
                <a:ext uri="{FF2B5EF4-FFF2-40B4-BE49-F238E27FC236}">
                  <a16:creationId xmlns:a16="http://schemas.microsoft.com/office/drawing/2014/main" id="{68644777-F351-7360-22DF-E8F83F000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6" y="1443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Rectangle 617">
              <a:extLst>
                <a:ext uri="{FF2B5EF4-FFF2-40B4-BE49-F238E27FC236}">
                  <a16:creationId xmlns:a16="http://schemas.microsoft.com/office/drawing/2014/main" id="{D03B03B2-19FF-2B0C-3A57-0ACFAE93A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3" y="1402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Rectangle 618">
              <a:extLst>
                <a:ext uri="{FF2B5EF4-FFF2-40B4-BE49-F238E27FC236}">
                  <a16:creationId xmlns:a16="http://schemas.microsoft.com/office/drawing/2014/main" id="{CDF2A1B6-1FB4-F266-31EF-D77F11A29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3" y="1362"/>
              <a:ext cx="32" cy="32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Rectangle 619">
              <a:extLst>
                <a:ext uri="{FF2B5EF4-FFF2-40B4-BE49-F238E27FC236}">
                  <a16:creationId xmlns:a16="http://schemas.microsoft.com/office/drawing/2014/main" id="{7CE8EB22-CCF3-4AFC-BBFC-857BCD415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1273"/>
              <a:ext cx="32" cy="33"/>
            </a:xfrm>
            <a:prstGeom prst="rect">
              <a:avLst/>
            </a:prstGeom>
            <a:noFill/>
            <a:ln w="12700">
              <a:solidFill>
                <a:srgbClr val="D5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Line 620">
              <a:extLst>
                <a:ext uri="{FF2B5EF4-FFF2-40B4-BE49-F238E27FC236}">
                  <a16:creationId xmlns:a16="http://schemas.microsoft.com/office/drawing/2014/main" id="{36EE505E-AE28-DF52-64E7-63941295A1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0" y="2505"/>
              <a:ext cx="16" cy="8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Line 621">
              <a:extLst>
                <a:ext uri="{FF2B5EF4-FFF2-40B4-BE49-F238E27FC236}">
                  <a16:creationId xmlns:a16="http://schemas.microsoft.com/office/drawing/2014/main" id="{35B5FC8C-DD26-63FC-CDEF-D9F84810F3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6" y="2481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Line 622">
              <a:extLst>
                <a:ext uri="{FF2B5EF4-FFF2-40B4-BE49-F238E27FC236}">
                  <a16:creationId xmlns:a16="http://schemas.microsoft.com/office/drawing/2014/main" id="{F262D3DB-68F0-D9F0-0BD8-6559D4A34A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6" y="2465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Line 623">
              <a:extLst>
                <a:ext uri="{FF2B5EF4-FFF2-40B4-BE49-F238E27FC236}">
                  <a16:creationId xmlns:a16="http://schemas.microsoft.com/office/drawing/2014/main" id="{278E1C60-DEE8-5FE5-3286-EAB7EF6539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6" y="2441"/>
              <a:ext cx="33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Line 624">
              <a:extLst>
                <a:ext uri="{FF2B5EF4-FFF2-40B4-BE49-F238E27FC236}">
                  <a16:creationId xmlns:a16="http://schemas.microsoft.com/office/drawing/2014/main" id="{26CD9DD6-4FA0-E4A1-AA4B-6698B0273B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9" y="2425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Line 625">
              <a:extLst>
                <a:ext uri="{FF2B5EF4-FFF2-40B4-BE49-F238E27FC236}">
                  <a16:creationId xmlns:a16="http://schemas.microsoft.com/office/drawing/2014/main" id="{4CDC8E21-B175-65BB-C992-3749FBE324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79" y="2400"/>
              <a:ext cx="40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Line 626">
              <a:extLst>
                <a:ext uri="{FF2B5EF4-FFF2-40B4-BE49-F238E27FC236}">
                  <a16:creationId xmlns:a16="http://schemas.microsoft.com/office/drawing/2014/main" id="{AD80534C-7853-1CCF-4EE1-1135DE492B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19" y="2384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Line 627">
              <a:extLst>
                <a:ext uri="{FF2B5EF4-FFF2-40B4-BE49-F238E27FC236}">
                  <a16:creationId xmlns:a16="http://schemas.microsoft.com/office/drawing/2014/main" id="{7EA6D705-10E7-088A-64A5-A1EE9C17A0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9" y="2360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Line 628">
              <a:extLst>
                <a:ext uri="{FF2B5EF4-FFF2-40B4-BE49-F238E27FC236}">
                  <a16:creationId xmlns:a16="http://schemas.microsoft.com/office/drawing/2014/main" id="{D56D1C15-3E04-5C07-2C79-E4B3E00849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1" y="2344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Line 629">
              <a:extLst>
                <a:ext uri="{FF2B5EF4-FFF2-40B4-BE49-F238E27FC236}">
                  <a16:creationId xmlns:a16="http://schemas.microsoft.com/office/drawing/2014/main" id="{F4D5C85A-AC4A-69DF-9C17-CAEACDED01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1" y="2320"/>
              <a:ext cx="41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Line 630">
              <a:extLst>
                <a:ext uri="{FF2B5EF4-FFF2-40B4-BE49-F238E27FC236}">
                  <a16:creationId xmlns:a16="http://schemas.microsoft.com/office/drawing/2014/main" id="{E8698CB4-5E5F-0A6E-D505-B592905144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2" y="2304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Line 631">
              <a:extLst>
                <a:ext uri="{FF2B5EF4-FFF2-40B4-BE49-F238E27FC236}">
                  <a16:creationId xmlns:a16="http://schemas.microsoft.com/office/drawing/2014/main" id="{114D081B-90A1-80DE-BCD5-D886A58508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04" y="2280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Line 632">
              <a:extLst>
                <a:ext uri="{FF2B5EF4-FFF2-40B4-BE49-F238E27FC236}">
                  <a16:creationId xmlns:a16="http://schemas.microsoft.com/office/drawing/2014/main" id="{675871CA-2A36-740E-F70F-C2BFB1D7BF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4" y="2264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Line 633">
              <a:extLst>
                <a:ext uri="{FF2B5EF4-FFF2-40B4-BE49-F238E27FC236}">
                  <a16:creationId xmlns:a16="http://schemas.microsoft.com/office/drawing/2014/main" id="{B443F884-9DE1-0564-67EF-302FA5563D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4" y="2239"/>
              <a:ext cx="32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Line 634">
              <a:extLst>
                <a:ext uri="{FF2B5EF4-FFF2-40B4-BE49-F238E27FC236}">
                  <a16:creationId xmlns:a16="http://schemas.microsoft.com/office/drawing/2014/main" id="{E911324E-6AE6-3410-44A3-56F2FE0C9B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6" y="2223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Line 635">
              <a:extLst>
                <a:ext uri="{FF2B5EF4-FFF2-40B4-BE49-F238E27FC236}">
                  <a16:creationId xmlns:a16="http://schemas.microsoft.com/office/drawing/2014/main" id="{7A3CBF26-2C0E-22F4-6205-4CA6D447E0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6" y="2199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Line 636">
              <a:extLst>
                <a:ext uri="{FF2B5EF4-FFF2-40B4-BE49-F238E27FC236}">
                  <a16:creationId xmlns:a16="http://schemas.microsoft.com/office/drawing/2014/main" id="{34596C02-20D0-C1F2-2D84-631B140ED0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88" y="2183"/>
              <a:ext cx="41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Line 637">
              <a:extLst>
                <a:ext uri="{FF2B5EF4-FFF2-40B4-BE49-F238E27FC236}">
                  <a16:creationId xmlns:a16="http://schemas.microsoft.com/office/drawing/2014/main" id="{675EE39C-F7C7-CA76-6CE2-D3B7266037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9" y="2159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Line 638">
              <a:extLst>
                <a:ext uri="{FF2B5EF4-FFF2-40B4-BE49-F238E27FC236}">
                  <a16:creationId xmlns:a16="http://schemas.microsoft.com/office/drawing/2014/main" id="{467F9025-2EDE-971A-C298-650DC69747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9" y="2135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Line 639">
              <a:extLst>
                <a:ext uri="{FF2B5EF4-FFF2-40B4-BE49-F238E27FC236}">
                  <a16:creationId xmlns:a16="http://schemas.microsoft.com/office/drawing/2014/main" id="{ED7F9F63-F061-D0B5-CD39-2829070E7B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1" y="2119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Line 640">
              <a:extLst>
                <a:ext uri="{FF2B5EF4-FFF2-40B4-BE49-F238E27FC236}">
                  <a16:creationId xmlns:a16="http://schemas.microsoft.com/office/drawing/2014/main" id="{3CF382C9-9B10-E6C3-6D03-784CE1604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1" y="2095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Line 641">
              <a:extLst>
                <a:ext uri="{FF2B5EF4-FFF2-40B4-BE49-F238E27FC236}">
                  <a16:creationId xmlns:a16="http://schemas.microsoft.com/office/drawing/2014/main" id="{E843A2C5-59BF-6E35-2301-B23C283375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73" y="2078"/>
              <a:ext cx="40" cy="1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Line 642">
              <a:extLst>
                <a:ext uri="{FF2B5EF4-FFF2-40B4-BE49-F238E27FC236}">
                  <a16:creationId xmlns:a16="http://schemas.microsoft.com/office/drawing/2014/main" id="{93FEAE68-7335-7AB9-D3CC-A4144B6FA4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3" y="2054"/>
              <a:ext cx="33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Line 643">
              <a:extLst>
                <a:ext uri="{FF2B5EF4-FFF2-40B4-BE49-F238E27FC236}">
                  <a16:creationId xmlns:a16="http://schemas.microsoft.com/office/drawing/2014/main" id="{00919404-5AD8-D743-142C-7BE238FDC3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6" y="2038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Line 644">
              <a:extLst>
                <a:ext uri="{FF2B5EF4-FFF2-40B4-BE49-F238E27FC236}">
                  <a16:creationId xmlns:a16="http://schemas.microsoft.com/office/drawing/2014/main" id="{A0E1A0AB-F415-2157-DE6C-9C917ECAC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6" y="2014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Line 645">
              <a:extLst>
                <a:ext uri="{FF2B5EF4-FFF2-40B4-BE49-F238E27FC236}">
                  <a16:creationId xmlns:a16="http://schemas.microsoft.com/office/drawing/2014/main" id="{DAAB75AD-2187-DAD6-D1AF-4083D54039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8" y="1998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Line 646">
              <a:extLst>
                <a:ext uri="{FF2B5EF4-FFF2-40B4-BE49-F238E27FC236}">
                  <a16:creationId xmlns:a16="http://schemas.microsoft.com/office/drawing/2014/main" id="{4E80E7A6-96F4-8B63-8BC5-4C96A69B1A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8" y="1974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Line 647">
              <a:extLst>
                <a:ext uri="{FF2B5EF4-FFF2-40B4-BE49-F238E27FC236}">
                  <a16:creationId xmlns:a16="http://schemas.microsoft.com/office/drawing/2014/main" id="{63A3D07F-65C6-53C6-5164-0CCD456195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0" y="1958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Line 648">
              <a:extLst>
                <a:ext uri="{FF2B5EF4-FFF2-40B4-BE49-F238E27FC236}">
                  <a16:creationId xmlns:a16="http://schemas.microsoft.com/office/drawing/2014/main" id="{6E038003-8AE1-D180-7F44-2FADDC2594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0" y="1934"/>
              <a:ext cx="33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Line 649">
              <a:extLst>
                <a:ext uri="{FF2B5EF4-FFF2-40B4-BE49-F238E27FC236}">
                  <a16:creationId xmlns:a16="http://schemas.microsoft.com/office/drawing/2014/main" id="{41B4EDB0-2E56-5640-E999-705A4FF67D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3" y="1917"/>
              <a:ext cx="32" cy="1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Line 650">
              <a:extLst>
                <a:ext uri="{FF2B5EF4-FFF2-40B4-BE49-F238E27FC236}">
                  <a16:creationId xmlns:a16="http://schemas.microsoft.com/office/drawing/2014/main" id="{52190708-943A-F9EE-CED5-0C523BF849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95" y="1893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Line 651">
              <a:extLst>
                <a:ext uri="{FF2B5EF4-FFF2-40B4-BE49-F238E27FC236}">
                  <a16:creationId xmlns:a16="http://schemas.microsoft.com/office/drawing/2014/main" id="{C9B2B38C-66CC-79F7-FCAD-5488F422BF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35" y="1877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Line 652">
              <a:extLst>
                <a:ext uri="{FF2B5EF4-FFF2-40B4-BE49-F238E27FC236}">
                  <a16:creationId xmlns:a16="http://schemas.microsoft.com/office/drawing/2014/main" id="{0AE93CD5-5BD8-7F03-32D5-8D309DEEE1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7" y="1853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Line 653">
              <a:extLst>
                <a:ext uri="{FF2B5EF4-FFF2-40B4-BE49-F238E27FC236}">
                  <a16:creationId xmlns:a16="http://schemas.microsoft.com/office/drawing/2014/main" id="{E003B48B-AE82-FD0F-1042-00B96A584C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7" y="1837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Line 654">
              <a:extLst>
                <a:ext uri="{FF2B5EF4-FFF2-40B4-BE49-F238E27FC236}">
                  <a16:creationId xmlns:a16="http://schemas.microsoft.com/office/drawing/2014/main" id="{6B86A72E-6CA1-5B60-A6B9-93A1705003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9" y="1813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Line 655">
              <a:extLst>
                <a:ext uri="{FF2B5EF4-FFF2-40B4-BE49-F238E27FC236}">
                  <a16:creationId xmlns:a16="http://schemas.microsoft.com/office/drawing/2014/main" id="{93DFD267-C2F8-2278-AF7F-24AEB320CB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1" y="1797"/>
              <a:ext cx="41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Line 656">
              <a:extLst>
                <a:ext uri="{FF2B5EF4-FFF2-40B4-BE49-F238E27FC236}">
                  <a16:creationId xmlns:a16="http://schemas.microsoft.com/office/drawing/2014/main" id="{1D42418E-B413-D034-8835-5EF4486B4A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2" y="1773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Line 657">
              <a:extLst>
                <a:ext uri="{FF2B5EF4-FFF2-40B4-BE49-F238E27FC236}">
                  <a16:creationId xmlns:a16="http://schemas.microsoft.com/office/drawing/2014/main" id="{098067B8-7E5C-390B-0CAD-8D38063D66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1756"/>
              <a:ext cx="40" cy="1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Line 658">
              <a:extLst>
                <a:ext uri="{FF2B5EF4-FFF2-40B4-BE49-F238E27FC236}">
                  <a16:creationId xmlns:a16="http://schemas.microsoft.com/office/drawing/2014/main" id="{80CF1877-3CEA-5640-47FE-35DA23512D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4" y="1732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Line 659">
              <a:extLst>
                <a:ext uri="{FF2B5EF4-FFF2-40B4-BE49-F238E27FC236}">
                  <a16:creationId xmlns:a16="http://schemas.microsoft.com/office/drawing/2014/main" id="{8C8E089F-E655-75D4-20C9-7551296C5D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6" y="1716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Line 660">
              <a:extLst>
                <a:ext uri="{FF2B5EF4-FFF2-40B4-BE49-F238E27FC236}">
                  <a16:creationId xmlns:a16="http://schemas.microsoft.com/office/drawing/2014/main" id="{4ADC82D4-9779-CDB9-0B94-A5B8B1B963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8" y="1692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Line 661">
              <a:extLst>
                <a:ext uri="{FF2B5EF4-FFF2-40B4-BE49-F238E27FC236}">
                  <a16:creationId xmlns:a16="http://schemas.microsoft.com/office/drawing/2014/main" id="{DABF3B81-B507-E78B-3F40-17228C3DB6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1676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Line 662">
              <a:extLst>
                <a:ext uri="{FF2B5EF4-FFF2-40B4-BE49-F238E27FC236}">
                  <a16:creationId xmlns:a16="http://schemas.microsoft.com/office/drawing/2014/main" id="{24CF7DCB-021E-4086-9657-7C59D0F8E4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0" y="1652"/>
              <a:ext cx="33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Line 663">
              <a:extLst>
                <a:ext uri="{FF2B5EF4-FFF2-40B4-BE49-F238E27FC236}">
                  <a16:creationId xmlns:a16="http://schemas.microsoft.com/office/drawing/2014/main" id="{2A776C29-88F1-8708-4208-23265BA825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53" y="1636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Line 664">
              <a:extLst>
                <a:ext uri="{FF2B5EF4-FFF2-40B4-BE49-F238E27FC236}">
                  <a16:creationId xmlns:a16="http://schemas.microsoft.com/office/drawing/2014/main" id="{147A5085-334C-2D94-4069-F49EF45D8A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3" y="1612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Line 665">
              <a:extLst>
                <a:ext uri="{FF2B5EF4-FFF2-40B4-BE49-F238E27FC236}">
                  <a16:creationId xmlns:a16="http://schemas.microsoft.com/office/drawing/2014/main" id="{1E96A98E-DF0B-86F8-C0CE-5A3CA1FEFC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5" y="1595"/>
              <a:ext cx="32" cy="1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Line 666">
              <a:extLst>
                <a:ext uri="{FF2B5EF4-FFF2-40B4-BE49-F238E27FC236}">
                  <a16:creationId xmlns:a16="http://schemas.microsoft.com/office/drawing/2014/main" id="{A0CE0AFC-2B03-3540-74D5-87318FEBB0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7" y="1571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Line 667">
              <a:extLst>
                <a:ext uri="{FF2B5EF4-FFF2-40B4-BE49-F238E27FC236}">
                  <a16:creationId xmlns:a16="http://schemas.microsoft.com/office/drawing/2014/main" id="{00849A02-ECD1-4C07-D93E-E9CD7CAC9E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97" y="1547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Line 668">
              <a:extLst>
                <a:ext uri="{FF2B5EF4-FFF2-40B4-BE49-F238E27FC236}">
                  <a16:creationId xmlns:a16="http://schemas.microsoft.com/office/drawing/2014/main" id="{BFDE05F4-E817-364E-BBC5-19A22D3B00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9" y="1531"/>
              <a:ext cx="33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Line 669">
              <a:extLst>
                <a:ext uri="{FF2B5EF4-FFF2-40B4-BE49-F238E27FC236}">
                  <a16:creationId xmlns:a16="http://schemas.microsoft.com/office/drawing/2014/main" id="{82259D7D-7F2A-5484-FB7B-D019F5B2BC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2" y="1507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Line 670">
              <a:extLst>
                <a:ext uri="{FF2B5EF4-FFF2-40B4-BE49-F238E27FC236}">
                  <a16:creationId xmlns:a16="http://schemas.microsoft.com/office/drawing/2014/main" id="{8A770996-E2F7-EB6E-2D33-97A2CDF6D2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2" y="1491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Line 671">
              <a:extLst>
                <a:ext uri="{FF2B5EF4-FFF2-40B4-BE49-F238E27FC236}">
                  <a16:creationId xmlns:a16="http://schemas.microsoft.com/office/drawing/2014/main" id="{C86B49DE-68C1-ED6B-18EA-AFC9E1E9C0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4" y="1467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Line 672">
              <a:extLst>
                <a:ext uri="{FF2B5EF4-FFF2-40B4-BE49-F238E27FC236}">
                  <a16:creationId xmlns:a16="http://schemas.microsoft.com/office/drawing/2014/main" id="{2DAAF693-4B00-3945-26B1-8EBF05B7A4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6" y="1451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Line 673">
              <a:extLst>
                <a:ext uri="{FF2B5EF4-FFF2-40B4-BE49-F238E27FC236}">
                  <a16:creationId xmlns:a16="http://schemas.microsoft.com/office/drawing/2014/main" id="{543519BA-ED3B-E674-E8F5-81A1CBF1A5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6" y="1426"/>
              <a:ext cx="32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Line 674">
              <a:extLst>
                <a:ext uri="{FF2B5EF4-FFF2-40B4-BE49-F238E27FC236}">
                  <a16:creationId xmlns:a16="http://schemas.microsoft.com/office/drawing/2014/main" id="{B7F3866B-390D-3330-6255-50AEBF1CF4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8" y="1410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Line 675">
              <a:extLst>
                <a:ext uri="{FF2B5EF4-FFF2-40B4-BE49-F238E27FC236}">
                  <a16:creationId xmlns:a16="http://schemas.microsoft.com/office/drawing/2014/main" id="{DD61E7C8-7818-EE13-5E65-68EE40B2DA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0" y="1386"/>
              <a:ext cx="41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Line 676">
              <a:extLst>
                <a:ext uri="{FF2B5EF4-FFF2-40B4-BE49-F238E27FC236}">
                  <a16:creationId xmlns:a16="http://schemas.microsoft.com/office/drawing/2014/main" id="{426DD16A-AE10-E016-B114-5E6FB064B7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1" y="1370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Line 677">
              <a:extLst>
                <a:ext uri="{FF2B5EF4-FFF2-40B4-BE49-F238E27FC236}">
                  <a16:creationId xmlns:a16="http://schemas.microsoft.com/office/drawing/2014/main" id="{7F4AA71F-416E-5367-A899-942F94919A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3" y="1346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Line 678">
              <a:extLst>
                <a:ext uri="{FF2B5EF4-FFF2-40B4-BE49-F238E27FC236}">
                  <a16:creationId xmlns:a16="http://schemas.microsoft.com/office/drawing/2014/main" id="{2754829F-11EE-76AB-4F9B-AC6B9F3364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75" y="1330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Line 679">
              <a:extLst>
                <a:ext uri="{FF2B5EF4-FFF2-40B4-BE49-F238E27FC236}">
                  <a16:creationId xmlns:a16="http://schemas.microsoft.com/office/drawing/2014/main" id="{9C53E9FF-01ED-F19F-83F7-9774A9F021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7" y="1306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Line 680">
              <a:extLst>
                <a:ext uri="{FF2B5EF4-FFF2-40B4-BE49-F238E27FC236}">
                  <a16:creationId xmlns:a16="http://schemas.microsoft.com/office/drawing/2014/main" id="{74666147-CE59-DC03-6C19-4DF30FBD2C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47" y="1290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Line 681">
              <a:extLst>
                <a:ext uri="{FF2B5EF4-FFF2-40B4-BE49-F238E27FC236}">
                  <a16:creationId xmlns:a16="http://schemas.microsoft.com/office/drawing/2014/main" id="{56822AF1-B842-9CE0-0C8D-E1C62AD770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9" y="1265"/>
              <a:ext cx="32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Line 682">
              <a:extLst>
                <a:ext uri="{FF2B5EF4-FFF2-40B4-BE49-F238E27FC236}">
                  <a16:creationId xmlns:a16="http://schemas.microsoft.com/office/drawing/2014/main" id="{0A867967-7DCD-1DA2-6083-0F8C3F8DCF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0" y="2561"/>
              <a:ext cx="32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Line 683">
              <a:extLst>
                <a:ext uri="{FF2B5EF4-FFF2-40B4-BE49-F238E27FC236}">
                  <a16:creationId xmlns:a16="http://schemas.microsoft.com/office/drawing/2014/main" id="{F5F2D85A-A5F8-E23E-EAE2-0929B01CAD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2" y="2545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Line 684">
              <a:extLst>
                <a:ext uri="{FF2B5EF4-FFF2-40B4-BE49-F238E27FC236}">
                  <a16:creationId xmlns:a16="http://schemas.microsoft.com/office/drawing/2014/main" id="{68445EDE-285D-E778-326A-7FA939F4CF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82" y="2521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Line 685">
              <a:extLst>
                <a:ext uri="{FF2B5EF4-FFF2-40B4-BE49-F238E27FC236}">
                  <a16:creationId xmlns:a16="http://schemas.microsoft.com/office/drawing/2014/main" id="{220E2726-A09D-B689-DCC9-A324EB5A16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4" y="2505"/>
              <a:ext cx="33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Line 686">
              <a:extLst>
                <a:ext uri="{FF2B5EF4-FFF2-40B4-BE49-F238E27FC236}">
                  <a16:creationId xmlns:a16="http://schemas.microsoft.com/office/drawing/2014/main" id="{CAA42959-DE12-76C7-27D3-A1D9387BFD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7" y="2481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Line 687">
              <a:extLst>
                <a:ext uri="{FF2B5EF4-FFF2-40B4-BE49-F238E27FC236}">
                  <a16:creationId xmlns:a16="http://schemas.microsoft.com/office/drawing/2014/main" id="{05A8A68E-3668-0892-5610-83567E7592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7" y="2465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Line 688">
              <a:extLst>
                <a:ext uri="{FF2B5EF4-FFF2-40B4-BE49-F238E27FC236}">
                  <a16:creationId xmlns:a16="http://schemas.microsoft.com/office/drawing/2014/main" id="{6F6015E7-7FC0-92A3-1671-0E4B1AFCFF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19" y="2441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Line 689">
              <a:extLst>
                <a:ext uri="{FF2B5EF4-FFF2-40B4-BE49-F238E27FC236}">
                  <a16:creationId xmlns:a16="http://schemas.microsoft.com/office/drawing/2014/main" id="{51C84737-62D9-87AC-B745-37ED522FAD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9" y="2425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Line 690">
              <a:extLst>
                <a:ext uri="{FF2B5EF4-FFF2-40B4-BE49-F238E27FC236}">
                  <a16:creationId xmlns:a16="http://schemas.microsoft.com/office/drawing/2014/main" id="{04DD12FB-0DFC-1344-D39E-65D5AE2873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1" y="2400"/>
              <a:ext cx="32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Line 691">
              <a:extLst>
                <a:ext uri="{FF2B5EF4-FFF2-40B4-BE49-F238E27FC236}">
                  <a16:creationId xmlns:a16="http://schemas.microsoft.com/office/drawing/2014/main" id="{23C1F596-86AA-BB3F-5A1D-5C89024109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3" y="2384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Line 692">
              <a:extLst>
                <a:ext uri="{FF2B5EF4-FFF2-40B4-BE49-F238E27FC236}">
                  <a16:creationId xmlns:a16="http://schemas.microsoft.com/office/drawing/2014/main" id="{CC08974A-FDBF-8D4F-CCD8-87B9D0B421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63" y="2360"/>
              <a:ext cx="33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Line 693">
              <a:extLst>
                <a:ext uri="{FF2B5EF4-FFF2-40B4-BE49-F238E27FC236}">
                  <a16:creationId xmlns:a16="http://schemas.microsoft.com/office/drawing/2014/main" id="{130361B8-F018-F284-F0BD-A415C2774C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6" y="2344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Line 694">
              <a:extLst>
                <a:ext uri="{FF2B5EF4-FFF2-40B4-BE49-F238E27FC236}">
                  <a16:creationId xmlns:a16="http://schemas.microsoft.com/office/drawing/2014/main" id="{6176F204-4EF8-0B27-F598-17A3226F0C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6" y="2320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Line 695">
              <a:extLst>
                <a:ext uri="{FF2B5EF4-FFF2-40B4-BE49-F238E27FC236}">
                  <a16:creationId xmlns:a16="http://schemas.microsoft.com/office/drawing/2014/main" id="{EB785499-F5D7-F2F5-93CD-617704B4B0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8" y="2304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Line 696">
              <a:extLst>
                <a:ext uri="{FF2B5EF4-FFF2-40B4-BE49-F238E27FC236}">
                  <a16:creationId xmlns:a16="http://schemas.microsoft.com/office/drawing/2014/main" id="{3408531E-5241-FF0C-0BD3-BDD44EB658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8" y="2280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Line 697">
              <a:extLst>
                <a:ext uri="{FF2B5EF4-FFF2-40B4-BE49-F238E27FC236}">
                  <a16:creationId xmlns:a16="http://schemas.microsoft.com/office/drawing/2014/main" id="{D55A9E30-9A0B-D01E-12E8-D69EA410E5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40" y="2264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Line 698">
              <a:extLst>
                <a:ext uri="{FF2B5EF4-FFF2-40B4-BE49-F238E27FC236}">
                  <a16:creationId xmlns:a16="http://schemas.microsoft.com/office/drawing/2014/main" id="{7EDF1575-4DD3-622F-ACCD-85A3FACB37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80" y="2239"/>
              <a:ext cx="33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Line 699">
              <a:extLst>
                <a:ext uri="{FF2B5EF4-FFF2-40B4-BE49-F238E27FC236}">
                  <a16:creationId xmlns:a16="http://schemas.microsoft.com/office/drawing/2014/main" id="{2C12775F-1B53-2F63-5BB9-BE9F4F4707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3" y="2223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Line 700">
              <a:extLst>
                <a:ext uri="{FF2B5EF4-FFF2-40B4-BE49-F238E27FC236}">
                  <a16:creationId xmlns:a16="http://schemas.microsoft.com/office/drawing/2014/main" id="{8DA39B65-F443-1849-065F-71B987F759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53" y="2199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Line 701">
              <a:extLst>
                <a:ext uri="{FF2B5EF4-FFF2-40B4-BE49-F238E27FC236}">
                  <a16:creationId xmlns:a16="http://schemas.microsoft.com/office/drawing/2014/main" id="{BB53ABAA-3EA4-2077-FA8C-9D5CF5BB6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85" y="2183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Line 702">
              <a:extLst>
                <a:ext uri="{FF2B5EF4-FFF2-40B4-BE49-F238E27FC236}">
                  <a16:creationId xmlns:a16="http://schemas.microsoft.com/office/drawing/2014/main" id="{62C7E99A-1D2F-E5A5-2A9F-B033131187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5" y="2159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Line 703">
              <a:extLst>
                <a:ext uri="{FF2B5EF4-FFF2-40B4-BE49-F238E27FC236}">
                  <a16:creationId xmlns:a16="http://schemas.microsoft.com/office/drawing/2014/main" id="{4BAF997E-27B9-F44A-138E-3D5058AEE2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7" y="2135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Line 704">
              <a:extLst>
                <a:ext uri="{FF2B5EF4-FFF2-40B4-BE49-F238E27FC236}">
                  <a16:creationId xmlns:a16="http://schemas.microsoft.com/office/drawing/2014/main" id="{AD01B921-1B96-553E-24A4-33B0C3CF9E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7" y="2119"/>
              <a:ext cx="33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Line 705">
              <a:extLst>
                <a:ext uri="{FF2B5EF4-FFF2-40B4-BE49-F238E27FC236}">
                  <a16:creationId xmlns:a16="http://schemas.microsoft.com/office/drawing/2014/main" id="{80271F34-3740-5CF0-E280-A4889FCBC1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0" y="2095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Line 706">
              <a:extLst>
                <a:ext uri="{FF2B5EF4-FFF2-40B4-BE49-F238E27FC236}">
                  <a16:creationId xmlns:a16="http://schemas.microsoft.com/office/drawing/2014/main" id="{723B8400-23F8-EE0F-61BD-49CE65339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0" y="2078"/>
              <a:ext cx="40" cy="1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Line 707">
              <a:extLst>
                <a:ext uri="{FF2B5EF4-FFF2-40B4-BE49-F238E27FC236}">
                  <a16:creationId xmlns:a16="http://schemas.microsoft.com/office/drawing/2014/main" id="{21D2C1C3-3995-98B9-4A2B-0EA66EBE6B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0" y="2054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Line 708">
              <a:extLst>
                <a:ext uri="{FF2B5EF4-FFF2-40B4-BE49-F238E27FC236}">
                  <a16:creationId xmlns:a16="http://schemas.microsoft.com/office/drawing/2014/main" id="{6F5CD4DA-954C-C5F7-7FC6-9227A3F54E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2" y="2038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Line 709">
              <a:extLst>
                <a:ext uri="{FF2B5EF4-FFF2-40B4-BE49-F238E27FC236}">
                  <a16:creationId xmlns:a16="http://schemas.microsoft.com/office/drawing/2014/main" id="{F599A948-631C-F0AE-9632-5D8390CDCE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82" y="2014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Line 710">
              <a:extLst>
                <a:ext uri="{FF2B5EF4-FFF2-40B4-BE49-F238E27FC236}">
                  <a16:creationId xmlns:a16="http://schemas.microsoft.com/office/drawing/2014/main" id="{D3E416F4-0E8F-EC1C-D6B8-3767252C9E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2" y="1998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Line 711">
              <a:extLst>
                <a:ext uri="{FF2B5EF4-FFF2-40B4-BE49-F238E27FC236}">
                  <a16:creationId xmlns:a16="http://schemas.microsoft.com/office/drawing/2014/main" id="{5D98B098-BFE4-F905-75C2-E9F53D60A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4" y="1974"/>
              <a:ext cx="41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Line 712">
              <a:extLst>
                <a:ext uri="{FF2B5EF4-FFF2-40B4-BE49-F238E27FC236}">
                  <a16:creationId xmlns:a16="http://schemas.microsoft.com/office/drawing/2014/main" id="{66E761E8-445F-027E-A9C2-B289E3AE4F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95" y="1958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Line 713">
              <a:extLst>
                <a:ext uri="{FF2B5EF4-FFF2-40B4-BE49-F238E27FC236}">
                  <a16:creationId xmlns:a16="http://schemas.microsoft.com/office/drawing/2014/main" id="{68E3DC96-3575-B4C4-AA30-7C2145D28D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35" y="1934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Line 714">
              <a:extLst>
                <a:ext uri="{FF2B5EF4-FFF2-40B4-BE49-F238E27FC236}">
                  <a16:creationId xmlns:a16="http://schemas.microsoft.com/office/drawing/2014/main" id="{9B260E81-22C2-76A0-920D-7BCC4A6E41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7" y="1917"/>
              <a:ext cx="40" cy="1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Line 715">
              <a:extLst>
                <a:ext uri="{FF2B5EF4-FFF2-40B4-BE49-F238E27FC236}">
                  <a16:creationId xmlns:a16="http://schemas.microsoft.com/office/drawing/2014/main" id="{A4D3B711-F717-6F10-6088-8B27A12596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7" y="1893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Line 716">
              <a:extLst>
                <a:ext uri="{FF2B5EF4-FFF2-40B4-BE49-F238E27FC236}">
                  <a16:creationId xmlns:a16="http://schemas.microsoft.com/office/drawing/2014/main" id="{25439A58-747D-2EC8-44A8-0575251DA2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7" y="1877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Line 717">
              <a:extLst>
                <a:ext uri="{FF2B5EF4-FFF2-40B4-BE49-F238E27FC236}">
                  <a16:creationId xmlns:a16="http://schemas.microsoft.com/office/drawing/2014/main" id="{9CC962A3-7E71-D8C3-1A7A-E1A65487D3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9" y="1853"/>
              <a:ext cx="41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Line 718">
              <a:extLst>
                <a:ext uri="{FF2B5EF4-FFF2-40B4-BE49-F238E27FC236}">
                  <a16:creationId xmlns:a16="http://schemas.microsoft.com/office/drawing/2014/main" id="{057A1A53-2467-08CB-EE51-27D41230D1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0" y="1837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Line 719">
              <a:extLst>
                <a:ext uri="{FF2B5EF4-FFF2-40B4-BE49-F238E27FC236}">
                  <a16:creationId xmlns:a16="http://schemas.microsoft.com/office/drawing/2014/main" id="{0819C7EF-6BEB-A426-FCCF-2E77C28E14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60" y="1813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Line 720">
              <a:extLst>
                <a:ext uri="{FF2B5EF4-FFF2-40B4-BE49-F238E27FC236}">
                  <a16:creationId xmlns:a16="http://schemas.microsoft.com/office/drawing/2014/main" id="{FFDC14C6-6088-F6B1-2AAA-43A9F95844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00" y="1797"/>
              <a:ext cx="32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Line 721">
              <a:extLst>
                <a:ext uri="{FF2B5EF4-FFF2-40B4-BE49-F238E27FC236}">
                  <a16:creationId xmlns:a16="http://schemas.microsoft.com/office/drawing/2014/main" id="{FA0E54B6-A4F3-633E-41AC-7132E17DE0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2" y="1773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Line 722">
              <a:extLst>
                <a:ext uri="{FF2B5EF4-FFF2-40B4-BE49-F238E27FC236}">
                  <a16:creationId xmlns:a16="http://schemas.microsoft.com/office/drawing/2014/main" id="{CBBDEAC2-EFF8-FF52-6B62-47D4FF2770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2" y="1756"/>
              <a:ext cx="40" cy="1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Line 723">
              <a:extLst>
                <a:ext uri="{FF2B5EF4-FFF2-40B4-BE49-F238E27FC236}">
                  <a16:creationId xmlns:a16="http://schemas.microsoft.com/office/drawing/2014/main" id="{5AD9723D-2661-CBFA-EB85-1017A17146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2" y="1732"/>
              <a:ext cx="41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Line 724">
              <a:extLst>
                <a:ext uri="{FF2B5EF4-FFF2-40B4-BE49-F238E27FC236}">
                  <a16:creationId xmlns:a16="http://schemas.microsoft.com/office/drawing/2014/main" id="{595B8286-30E3-73B5-8A84-0422AD9600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53" y="1716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Line 725">
              <a:extLst>
                <a:ext uri="{FF2B5EF4-FFF2-40B4-BE49-F238E27FC236}">
                  <a16:creationId xmlns:a16="http://schemas.microsoft.com/office/drawing/2014/main" id="{A5C8B233-4286-AC66-85F8-CB298569F9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3" y="1692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Line 726">
              <a:extLst>
                <a:ext uri="{FF2B5EF4-FFF2-40B4-BE49-F238E27FC236}">
                  <a16:creationId xmlns:a16="http://schemas.microsoft.com/office/drawing/2014/main" id="{4E85011D-E6B9-6347-D56E-F69CB588EF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5" y="1676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Line 727">
              <a:extLst>
                <a:ext uri="{FF2B5EF4-FFF2-40B4-BE49-F238E27FC236}">
                  <a16:creationId xmlns:a16="http://schemas.microsoft.com/office/drawing/2014/main" id="{E077A431-DF0F-D638-AD0F-E604DC2B7F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5" y="1652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Line 728">
              <a:extLst>
                <a:ext uri="{FF2B5EF4-FFF2-40B4-BE49-F238E27FC236}">
                  <a16:creationId xmlns:a16="http://schemas.microsoft.com/office/drawing/2014/main" id="{01ADF69E-8793-63A8-9E1B-FBC1584E52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5" y="1636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Line 729">
              <a:extLst>
                <a:ext uri="{FF2B5EF4-FFF2-40B4-BE49-F238E27FC236}">
                  <a16:creationId xmlns:a16="http://schemas.microsoft.com/office/drawing/2014/main" id="{0C727592-F1DA-059F-9157-695264FFF3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5" y="1612"/>
              <a:ext cx="33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Line 730">
              <a:extLst>
                <a:ext uri="{FF2B5EF4-FFF2-40B4-BE49-F238E27FC236}">
                  <a16:creationId xmlns:a16="http://schemas.microsoft.com/office/drawing/2014/main" id="{50C7D56B-0550-D7E7-DC8E-B29A59EEED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8" y="1595"/>
              <a:ext cx="40" cy="17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Line 731">
              <a:extLst>
                <a:ext uri="{FF2B5EF4-FFF2-40B4-BE49-F238E27FC236}">
                  <a16:creationId xmlns:a16="http://schemas.microsoft.com/office/drawing/2014/main" id="{D8622B55-4C93-C0E6-8ED1-92B2F237FC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18" y="1571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Line 732">
              <a:extLst>
                <a:ext uri="{FF2B5EF4-FFF2-40B4-BE49-F238E27FC236}">
                  <a16:creationId xmlns:a16="http://schemas.microsoft.com/office/drawing/2014/main" id="{CBE8ED70-1C25-034A-A024-EDA505FFA2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8" y="1547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Line 733">
              <a:extLst>
                <a:ext uri="{FF2B5EF4-FFF2-40B4-BE49-F238E27FC236}">
                  <a16:creationId xmlns:a16="http://schemas.microsoft.com/office/drawing/2014/main" id="{5F08D05C-C0F0-192A-2894-75CA95931F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8" y="1531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Line 734">
              <a:extLst>
                <a:ext uri="{FF2B5EF4-FFF2-40B4-BE49-F238E27FC236}">
                  <a16:creationId xmlns:a16="http://schemas.microsoft.com/office/drawing/2014/main" id="{B14DACE3-4283-3752-7230-650D54DBBD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8" y="1507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Line 735">
              <a:extLst>
                <a:ext uri="{FF2B5EF4-FFF2-40B4-BE49-F238E27FC236}">
                  <a16:creationId xmlns:a16="http://schemas.microsoft.com/office/drawing/2014/main" id="{C8CC283F-AB64-5E9D-9A58-6B88DA1F1B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0" y="1491"/>
              <a:ext cx="41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Line 736">
              <a:extLst>
                <a:ext uri="{FF2B5EF4-FFF2-40B4-BE49-F238E27FC236}">
                  <a16:creationId xmlns:a16="http://schemas.microsoft.com/office/drawing/2014/main" id="{E96C6B45-FF46-81C2-9D0E-38B62AC5B6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1" y="1467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Line 737">
              <a:extLst>
                <a:ext uri="{FF2B5EF4-FFF2-40B4-BE49-F238E27FC236}">
                  <a16:creationId xmlns:a16="http://schemas.microsoft.com/office/drawing/2014/main" id="{81053F51-1F8A-E9ED-5E71-A19234DEBC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1" y="1451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Line 738">
              <a:extLst>
                <a:ext uri="{FF2B5EF4-FFF2-40B4-BE49-F238E27FC236}">
                  <a16:creationId xmlns:a16="http://schemas.microsoft.com/office/drawing/2014/main" id="{C402ADF3-5A90-1F65-A9D7-7BC07B0D56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1" y="1426"/>
              <a:ext cx="40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Line 739">
              <a:extLst>
                <a:ext uri="{FF2B5EF4-FFF2-40B4-BE49-F238E27FC236}">
                  <a16:creationId xmlns:a16="http://schemas.microsoft.com/office/drawing/2014/main" id="{EF70DE3B-AE83-738D-6469-7A6D02214C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31" y="1410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Line 740">
              <a:extLst>
                <a:ext uri="{FF2B5EF4-FFF2-40B4-BE49-F238E27FC236}">
                  <a16:creationId xmlns:a16="http://schemas.microsoft.com/office/drawing/2014/main" id="{2B3F5958-D1C3-3360-67C6-72BF06A9D6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1" y="1386"/>
              <a:ext cx="32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Line 741">
              <a:extLst>
                <a:ext uri="{FF2B5EF4-FFF2-40B4-BE49-F238E27FC236}">
                  <a16:creationId xmlns:a16="http://schemas.microsoft.com/office/drawing/2014/main" id="{C910C4A1-3A30-04F6-2A7C-AE7FFB6AF3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3" y="1370"/>
              <a:ext cx="41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Line 742">
              <a:extLst>
                <a:ext uri="{FF2B5EF4-FFF2-40B4-BE49-F238E27FC236}">
                  <a16:creationId xmlns:a16="http://schemas.microsoft.com/office/drawing/2014/main" id="{92BFAFB9-06B7-FF87-2B97-1682771335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44" y="1346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Line 743">
              <a:extLst>
                <a:ext uri="{FF2B5EF4-FFF2-40B4-BE49-F238E27FC236}">
                  <a16:creationId xmlns:a16="http://schemas.microsoft.com/office/drawing/2014/main" id="{45C26119-CC5F-DA53-E7ED-F5A6CDDC31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84" y="1330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Line 744">
              <a:extLst>
                <a:ext uri="{FF2B5EF4-FFF2-40B4-BE49-F238E27FC236}">
                  <a16:creationId xmlns:a16="http://schemas.microsoft.com/office/drawing/2014/main" id="{4296BB7F-CD1E-3E4F-DE15-0E1F7B6891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4" y="1306"/>
              <a:ext cx="40" cy="2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Line 745">
              <a:extLst>
                <a:ext uri="{FF2B5EF4-FFF2-40B4-BE49-F238E27FC236}">
                  <a16:creationId xmlns:a16="http://schemas.microsoft.com/office/drawing/2014/main" id="{029EDC71-419D-B262-634B-1A8E35DE15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4" y="1290"/>
              <a:ext cx="40" cy="16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Line 746">
              <a:extLst>
                <a:ext uri="{FF2B5EF4-FFF2-40B4-BE49-F238E27FC236}">
                  <a16:creationId xmlns:a16="http://schemas.microsoft.com/office/drawing/2014/main" id="{DC33FB35-9105-78D5-A5F9-58E71AA726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4" y="1265"/>
              <a:ext cx="32" cy="25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Rectangle 747">
              <a:extLst>
                <a:ext uri="{FF2B5EF4-FFF2-40B4-BE49-F238E27FC236}">
                  <a16:creationId xmlns:a16="http://schemas.microsoft.com/office/drawing/2014/main" id="{82D57A6A-4261-F038-7123-7D5EDAAB4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2" y="777"/>
              <a:ext cx="125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Normal Probabilistic Plot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" name="Rectangle 748">
              <a:extLst>
                <a:ext uri="{FF2B5EF4-FFF2-40B4-BE49-F238E27FC236}">
                  <a16:creationId xmlns:a16="http://schemas.microsoft.com/office/drawing/2014/main" id="{DAF1B780-E9BB-F87E-1A9B-63E0E1BF0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1" y="929"/>
              <a:ext cx="712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With 95% limit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2" name="Rectangle 749">
              <a:extLst>
                <a:ext uri="{FF2B5EF4-FFF2-40B4-BE49-F238E27FC236}">
                  <a16:creationId xmlns:a16="http://schemas.microsoft.com/office/drawing/2014/main" id="{1D1F5979-87E0-5949-75D1-B943F35B3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" y="3141"/>
              <a:ext cx="120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3" name="Rectangle 750">
              <a:extLst>
                <a:ext uri="{FF2B5EF4-FFF2-40B4-BE49-F238E27FC236}">
                  <a16:creationId xmlns:a16="http://schemas.microsoft.com/office/drawing/2014/main" id="{1E95BA5F-AFE7-3BBE-73F6-FECF92D63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3" y="3141"/>
              <a:ext cx="18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4" name="Rectangle 751">
              <a:extLst>
                <a:ext uri="{FF2B5EF4-FFF2-40B4-BE49-F238E27FC236}">
                  <a16:creationId xmlns:a16="http://schemas.microsoft.com/office/drawing/2014/main" id="{5E04190E-BC17-BC0C-2EFF-494A8ACA6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8" y="3141"/>
              <a:ext cx="18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5" name="Rectangle 752">
              <a:extLst>
                <a:ext uri="{FF2B5EF4-FFF2-40B4-BE49-F238E27FC236}">
                  <a16:creationId xmlns:a16="http://schemas.microsoft.com/office/drawing/2014/main" id="{44A7C872-3533-314E-FF42-BD986A34B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3" y="3141"/>
              <a:ext cx="18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" name="Rectangle 753">
              <a:extLst>
                <a:ext uri="{FF2B5EF4-FFF2-40B4-BE49-F238E27FC236}">
                  <a16:creationId xmlns:a16="http://schemas.microsoft.com/office/drawing/2014/main" id="{859C1A05-0BD8-0232-8C26-A7D8B1A74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8" y="3141"/>
              <a:ext cx="18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7" name="Rectangle 754">
              <a:extLst>
                <a:ext uri="{FF2B5EF4-FFF2-40B4-BE49-F238E27FC236}">
                  <a16:creationId xmlns:a16="http://schemas.microsoft.com/office/drawing/2014/main" id="{69D6D61C-0763-7EB9-49D2-5B4F917B4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" y="3345"/>
              <a:ext cx="71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YearsCodePro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8" name="Rectangle 755">
              <a:extLst>
                <a:ext uri="{FF2B5EF4-FFF2-40B4-BE49-F238E27FC236}">
                  <a16:creationId xmlns:a16="http://schemas.microsoft.com/office/drawing/2014/main" id="{7A46F481-4D60-50AF-110D-0CB913657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" y="2996"/>
              <a:ext cx="21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0,1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9" name="Rectangle 756">
              <a:extLst>
                <a:ext uri="{FF2B5EF4-FFF2-40B4-BE49-F238E27FC236}">
                  <a16:creationId xmlns:a16="http://schemas.microsoft.com/office/drawing/2014/main" id="{892E762F-254B-6354-6754-07A2C0FEF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" y="2779"/>
              <a:ext cx="12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0" name="Rectangle 757">
              <a:extLst>
                <a:ext uri="{FF2B5EF4-FFF2-40B4-BE49-F238E27FC236}">
                  <a16:creationId xmlns:a16="http://schemas.microsoft.com/office/drawing/2014/main" id="{2003981B-F764-50C3-A9AB-D273F6450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" y="2577"/>
              <a:ext cx="121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1" name="Rectangle 758">
              <a:extLst>
                <a:ext uri="{FF2B5EF4-FFF2-40B4-BE49-F238E27FC236}">
                  <a16:creationId xmlns:a16="http://schemas.microsoft.com/office/drawing/2014/main" id="{D1FFD13D-A4D3-8BE8-5AC2-9E7D0F72E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2344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2" name="Rectangle 759">
              <a:extLst>
                <a:ext uri="{FF2B5EF4-FFF2-40B4-BE49-F238E27FC236}">
                  <a16:creationId xmlns:a16="http://schemas.microsoft.com/office/drawing/2014/main" id="{0E756817-D880-109B-220C-FBA7D9484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2102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3" name="Rectangle 760">
              <a:extLst>
                <a:ext uri="{FF2B5EF4-FFF2-40B4-BE49-F238E27FC236}">
                  <a16:creationId xmlns:a16="http://schemas.microsoft.com/office/drawing/2014/main" id="{D59F88DC-22D4-B394-DFED-503F9BE40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1861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4" name="Rectangle 761">
              <a:extLst>
                <a:ext uri="{FF2B5EF4-FFF2-40B4-BE49-F238E27FC236}">
                  <a16:creationId xmlns:a16="http://schemas.microsoft.com/office/drawing/2014/main" id="{58CF07CD-6F21-8C0D-9885-141E0629D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1627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5" name="Rectangle 762">
              <a:extLst>
                <a:ext uri="{FF2B5EF4-FFF2-40B4-BE49-F238E27FC236}">
                  <a16:creationId xmlns:a16="http://schemas.microsoft.com/office/drawing/2014/main" id="{BE2FD9AF-DEED-04BB-4907-3F2E055C6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1426"/>
              <a:ext cx="185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99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6" name="Rectangle 763">
              <a:extLst>
                <a:ext uri="{FF2B5EF4-FFF2-40B4-BE49-F238E27FC236}">
                  <a16:creationId xmlns:a16="http://schemas.microsoft.com/office/drawing/2014/main" id="{E5E98386-2F82-1C59-8AB1-3D7EC73F7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209"/>
              <a:ext cx="273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99,9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7" name="Rectangle 764">
              <a:extLst>
                <a:ext uri="{FF2B5EF4-FFF2-40B4-BE49-F238E27FC236}">
                  <a16:creationId xmlns:a16="http://schemas.microsoft.com/office/drawing/2014/main" id="{693F8CC9-DD7F-2A80-A1AD-AC700B76B6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683" y="2038"/>
              <a:ext cx="56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Percentage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8" name="Rectangle 765">
              <a:extLst>
                <a:ext uri="{FF2B5EF4-FFF2-40B4-BE49-F238E27FC236}">
                  <a16:creationId xmlns:a16="http://schemas.microsoft.com/office/drawing/2014/main" id="{2D95BE93-91D9-B852-3ADD-140A24625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" y="1234"/>
              <a:ext cx="66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300" b="1" dirty="0">
                  <a:solidFill>
                    <a:srgbClr val="000000"/>
                  </a:solidFill>
                </a:rPr>
                <a:t>SCC</a:t>
              </a: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 9,92841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9" name="Rectangle 766">
              <a:extLst>
                <a:ext uri="{FF2B5EF4-FFF2-40B4-BE49-F238E27FC236}">
                  <a16:creationId xmlns:a16="http://schemas.microsoft.com/office/drawing/2014/main" id="{91AB1FA0-65BF-3590-8BA4-11AF3F97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6" y="1343"/>
              <a:ext cx="60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SKC: 4,1722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0" name="Rectangle 767">
              <a:extLst>
                <a:ext uri="{FF2B5EF4-FFF2-40B4-BE49-F238E27FC236}">
                  <a16:creationId xmlns:a16="http://schemas.microsoft.com/office/drawing/2014/main" id="{8DF00F82-219C-CC16-455F-EC523282B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2" y="1563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1" name="Rectangle 768">
              <a:extLst>
                <a:ext uri="{FF2B5EF4-FFF2-40B4-BE49-F238E27FC236}">
                  <a16:creationId xmlns:a16="http://schemas.microsoft.com/office/drawing/2014/main" id="{FD1C843D-6CF5-BBF2-C372-D5EA71E06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2" y="168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2" name="Rectangle 769">
              <a:extLst>
                <a:ext uri="{FF2B5EF4-FFF2-40B4-BE49-F238E27FC236}">
                  <a16:creationId xmlns:a16="http://schemas.microsoft.com/office/drawing/2014/main" id="{D5D3745A-FDB8-7D32-29E8-7E3B36CDD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2" y="1805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2161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29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Rodriguez Diaz</dc:creator>
  <cp:lastModifiedBy>Gabriel Rodriguez Diaz</cp:lastModifiedBy>
  <cp:revision>3</cp:revision>
  <dcterms:created xsi:type="dcterms:W3CDTF">2023-03-22T17:16:40Z</dcterms:created>
  <dcterms:modified xsi:type="dcterms:W3CDTF">2023-03-22T19:42:44Z</dcterms:modified>
</cp:coreProperties>
</file>