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5" r:id="rId3"/>
    <p:sldId id="327" r:id="rId4"/>
    <p:sldId id="328" r:id="rId5"/>
    <p:sldId id="330" r:id="rId6"/>
    <p:sldId id="334" r:id="rId7"/>
    <p:sldId id="329" r:id="rId8"/>
    <p:sldId id="331" r:id="rId9"/>
    <p:sldId id="332" r:id="rId10"/>
    <p:sldId id="333" r:id="rId11"/>
    <p:sldId id="335" r:id="rId12"/>
    <p:sldId id="336" r:id="rId13"/>
    <p:sldId id="337" r:id="rId14"/>
    <p:sldId id="338" r:id="rId15"/>
    <p:sldId id="29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2109"/>
  </p:normalViewPr>
  <p:slideViewPr>
    <p:cSldViewPr>
      <p:cViewPr varScale="1">
        <p:scale>
          <a:sx n="104" d="100"/>
          <a:sy n="104" d="100"/>
        </p:scale>
        <p:origin x="1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18/6/20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18/6/20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lgoritmo_para_matrices_tridiagonale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/>
              <a:t>Mejorar esta diapositiva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116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Algoritmo para matrices </a:t>
            </a:r>
            <a:r>
              <a:rPr lang="es-ES" sz="1200" dirty="0" err="1"/>
              <a:t>tridiagonales</a:t>
            </a:r>
            <a:r>
              <a:rPr lang="es-ES" sz="1200" dirty="0"/>
              <a:t>.(s.f.). En </a:t>
            </a:r>
            <a:r>
              <a:rPr lang="es-ES" sz="1200" i="1" dirty="0"/>
              <a:t>Wikipedia</a:t>
            </a:r>
            <a:r>
              <a:rPr lang="es-ES" sz="1200" dirty="0"/>
              <a:t>.</a:t>
            </a:r>
          </a:p>
          <a:p>
            <a:r>
              <a:rPr lang="es-ES" sz="1200" dirty="0"/>
              <a:t>Recuperado el  21/05/2020 de </a:t>
            </a:r>
          </a:p>
          <a:p>
            <a:r>
              <a:rPr lang="es-PY" sz="1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https://es.wikipedia.org/wiki/Algoritmo_para_matrices_tridiagonales</a:t>
            </a:r>
            <a:endParaRPr lang="es-PY" sz="1200" dirty="0">
              <a:solidFill>
                <a:srgbClr val="0070C0"/>
              </a:solidFill>
            </a:endParaRPr>
          </a:p>
          <a:p>
            <a:endParaRPr lang="es-PY" sz="1200" dirty="0">
              <a:solidFill>
                <a:srgbClr val="0070C0"/>
              </a:solidFill>
            </a:endParaRPr>
          </a:p>
          <a:p>
            <a:endParaRPr lang="es-ES" sz="1200" dirty="0">
              <a:solidFill>
                <a:srgbClr val="0070C0"/>
              </a:solidFill>
            </a:endParaRPr>
          </a:p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765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hyperlink" Target="https://es.wikipedia.org/wiki/Algoritmo_para_matrices_tridiagona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hyperlink" Target="https://ocw.mit.edu/courses/mathematics/18-06-linear-algebra-spring-2010/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http://www-math.mit.edu/~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riel.guerrero@uc.edu.py" TargetMode="External"/><Relationship Id="rId5" Type="http://schemas.openxmlformats.org/officeDocument/2006/relationships/hyperlink" Target="https://www.youtube.com/watch?v=23LLB9mNJvc" TargetMode="External"/><Relationship Id="rId4" Type="http://schemas.openxmlformats.org/officeDocument/2006/relationships/hyperlink" Target="https://github.com/aegiloru/linearAlgebr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0097" y="1472559"/>
            <a:ext cx="8449055" cy="1470025"/>
          </a:xfrm>
        </p:spPr>
        <p:txBody>
          <a:bodyPr>
            <a:normAutofit/>
          </a:bodyPr>
          <a:lstStyle/>
          <a:p>
            <a:r>
              <a:rPr lang="es-PY" dirty="0"/>
              <a:t>Lecture 19</a:t>
            </a:r>
            <a:br>
              <a:rPr lang="es-PY" dirty="0"/>
            </a:br>
            <a:r>
              <a:rPr lang="es-ES" dirty="0" err="1"/>
              <a:t>Determinants</a:t>
            </a:r>
            <a:r>
              <a:rPr lang="es-ES" dirty="0"/>
              <a:t> formulas and </a:t>
            </a:r>
            <a:r>
              <a:rPr lang="es-ES" dirty="0" err="1"/>
              <a:t>cofactors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539552" y="3231002"/>
            <a:ext cx="7762056" cy="28083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/>
              <a:t>Formula </a:t>
            </a:r>
            <a:r>
              <a:rPr lang="es-ES" sz="3400" dirty="0" err="1"/>
              <a:t>for</a:t>
            </a:r>
            <a:r>
              <a:rPr lang="es-ES" sz="3400" dirty="0"/>
              <a:t> </a:t>
            </a:r>
            <a:r>
              <a:rPr lang="es-ES" sz="3400" dirty="0" err="1"/>
              <a:t>det</a:t>
            </a:r>
            <a:r>
              <a:rPr lang="es-ES" sz="3400" dirty="0"/>
              <a:t>(A)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/>
              <a:t>Cofactor formula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Tridiagonal</a:t>
            </a:r>
            <a:r>
              <a:rPr lang="es-ES" sz="3400" dirty="0"/>
              <a:t> Matrices</a:t>
            </a:r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B20896-2A82-7643-B2A9-230F6B019ECA}"/>
                  </a:ext>
                </a:extLst>
              </p:cNvPr>
              <p:cNvSpPr txBox="1"/>
              <p:nvPr/>
            </p:nvSpPr>
            <p:spPr>
              <a:xfrm>
                <a:off x="5940152" y="3363959"/>
                <a:ext cx="12170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𝑡𝑒𝑟𝑚𝑠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B20896-2A82-7643-B2A9-230F6B019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363959"/>
                <a:ext cx="1217000" cy="369332"/>
              </a:xfrm>
              <a:prstGeom prst="rect">
                <a:avLst/>
              </a:prstGeom>
              <a:blipFill>
                <a:blip r:embed="rId5"/>
                <a:stretch>
                  <a:fillRect l="-3125" r="-208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5251" y="221102"/>
                <a:ext cx="3030605" cy="97565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3200" dirty="0"/>
                  <a:t>d</a:t>
                </a:r>
                <a:r>
                  <a:rPr lang="es-ES" sz="3200" dirty="0" err="1"/>
                  <a:t>et</a:t>
                </a:r>
                <a:r>
                  <a:rPr lang="es-E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PY" sz="3200" dirty="0"/>
              </a:p>
            </p:txBody>
          </p:sp>
        </mc:Choice>
        <mc:Fallback xmlns="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221102"/>
                <a:ext cx="3030605" cy="975650"/>
              </a:xfrm>
              <a:prstGeom prst="rect">
                <a:avLst/>
              </a:prstGeom>
              <a:blipFill>
                <a:blip r:embed="rId2"/>
                <a:stretch>
                  <a:fillRect l="-4583" t="-641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70F0AC6-9635-354E-BD28-261C8F6C1C49}"/>
              </a:ext>
            </a:extLst>
          </p:cNvPr>
          <p:cNvGrpSpPr/>
          <p:nvPr/>
        </p:nvGrpSpPr>
        <p:grpSpPr>
          <a:xfrm>
            <a:off x="509075" y="771814"/>
            <a:ext cx="8173930" cy="2510026"/>
            <a:chOff x="245251" y="3717032"/>
            <a:chExt cx="8173930" cy="2510026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B254109B-1CE3-474F-B302-2BB0F919FBCE}"/>
                </a:ext>
              </a:extLst>
            </p:cNvPr>
            <p:cNvGrpSpPr/>
            <p:nvPr/>
          </p:nvGrpSpPr>
          <p:grpSpPr>
            <a:xfrm>
              <a:off x="245251" y="5074930"/>
              <a:ext cx="2052427" cy="1152128"/>
              <a:chOff x="245251" y="5013176"/>
              <a:chExt cx="2052427" cy="1152128"/>
            </a:xfrm>
          </p:grpSpPr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86AA0535-843E-114B-9444-36D674F0FC7B}"/>
                  </a:ext>
                </a:extLst>
              </p:cNvPr>
              <p:cNvSpPr/>
              <p:nvPr/>
            </p:nvSpPr>
            <p:spPr>
              <a:xfrm>
                <a:off x="1195492" y="5013176"/>
                <a:ext cx="151944" cy="15835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9F92C169-912F-8A45-88ED-722C45FB7C3A}"/>
                  </a:ext>
                </a:extLst>
              </p:cNvPr>
              <p:cNvGrpSpPr/>
              <p:nvPr/>
            </p:nvGrpSpPr>
            <p:grpSpPr>
              <a:xfrm>
                <a:off x="245251" y="5661248"/>
                <a:ext cx="622618" cy="504056"/>
                <a:chOff x="245251" y="5661248"/>
                <a:chExt cx="622618" cy="504056"/>
              </a:xfrm>
            </p:grpSpPr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7BE0A63A-EB0A-834A-A04C-0187EE32FDBA}"/>
                    </a:ext>
                  </a:extLst>
                </p:cNvPr>
                <p:cNvSpPr/>
                <p:nvPr/>
              </p:nvSpPr>
              <p:spPr>
                <a:xfrm>
                  <a:off x="245251" y="6006948"/>
                  <a:ext cx="151944" cy="1583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2B5DAAB6-0A1B-0440-9E48-047F8FC126B3}"/>
                    </a:ext>
                  </a:extLst>
                </p:cNvPr>
                <p:cNvSpPr/>
                <p:nvPr/>
              </p:nvSpPr>
              <p:spPr>
                <a:xfrm>
                  <a:off x="480588" y="6006948"/>
                  <a:ext cx="151944" cy="1583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0B37E1CF-94BC-A24D-B2BE-01F223AE3E12}"/>
                    </a:ext>
                  </a:extLst>
                </p:cNvPr>
                <p:cNvSpPr/>
                <p:nvPr/>
              </p:nvSpPr>
              <p:spPr>
                <a:xfrm>
                  <a:off x="715925" y="6006948"/>
                  <a:ext cx="151944" cy="1583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D1566D88-5C7A-9248-8788-BBC9788A6AA9}"/>
                    </a:ext>
                  </a:extLst>
                </p:cNvPr>
                <p:cNvSpPr/>
                <p:nvPr/>
              </p:nvSpPr>
              <p:spPr>
                <a:xfrm>
                  <a:off x="480588" y="5661248"/>
                  <a:ext cx="151944" cy="1583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D6147EB9-FA3E-4148-AE65-47F00A2ADDEF}"/>
                    </a:ext>
                  </a:extLst>
                </p:cNvPr>
                <p:cNvCxnSpPr>
                  <a:stCxn id="2" idx="0"/>
                  <a:endCxn id="20" idx="2"/>
                </p:cNvCxnSpPr>
                <p:nvPr/>
              </p:nvCxnSpPr>
              <p:spPr>
                <a:xfrm flipV="1">
                  <a:off x="321223" y="5819604"/>
                  <a:ext cx="235337" cy="1873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60">
                  <a:extLst>
                    <a:ext uri="{FF2B5EF4-FFF2-40B4-BE49-F238E27FC236}">
                      <a16:creationId xmlns:a16="http://schemas.microsoft.com/office/drawing/2014/main" id="{1B0419FD-E8C0-E448-96BE-1FAD4B2A1FDF}"/>
                    </a:ext>
                  </a:extLst>
                </p:cNvPr>
                <p:cNvCxnSpPr>
                  <a:stCxn id="18" idx="0"/>
                  <a:endCxn id="20" idx="2"/>
                </p:cNvCxnSpPr>
                <p:nvPr/>
              </p:nvCxnSpPr>
              <p:spPr>
                <a:xfrm flipV="1">
                  <a:off x="556560" y="5819604"/>
                  <a:ext cx="0" cy="1873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cto 62">
                  <a:extLst>
                    <a:ext uri="{FF2B5EF4-FFF2-40B4-BE49-F238E27FC236}">
                      <a16:creationId xmlns:a16="http://schemas.microsoft.com/office/drawing/2014/main" id="{88084F3E-DD82-BE4A-8EAD-0993DF1A4A37}"/>
                    </a:ext>
                  </a:extLst>
                </p:cNvPr>
                <p:cNvCxnSpPr>
                  <a:stCxn id="19" idx="0"/>
                  <a:endCxn id="20" idx="2"/>
                </p:cNvCxnSpPr>
                <p:nvPr/>
              </p:nvCxnSpPr>
              <p:spPr>
                <a:xfrm flipH="1" flipV="1">
                  <a:off x="556560" y="5819604"/>
                  <a:ext cx="235337" cy="1873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F85322EE-1822-AC4D-9B96-0B9F16A80897}"/>
                  </a:ext>
                </a:extLst>
              </p:cNvPr>
              <p:cNvGrpSpPr/>
              <p:nvPr/>
            </p:nvGrpSpPr>
            <p:grpSpPr>
              <a:xfrm>
                <a:off x="960155" y="5661248"/>
                <a:ext cx="622618" cy="504056"/>
                <a:chOff x="245251" y="5661248"/>
                <a:chExt cx="622618" cy="504056"/>
              </a:xfrm>
            </p:grpSpPr>
            <p:sp>
              <p:nvSpPr>
                <p:cNvPr id="67" name="Rectángulo 66">
                  <a:extLst>
                    <a:ext uri="{FF2B5EF4-FFF2-40B4-BE49-F238E27FC236}">
                      <a16:creationId xmlns:a16="http://schemas.microsoft.com/office/drawing/2014/main" id="{587862E5-80FF-2240-8665-A795A2EB54F9}"/>
                    </a:ext>
                  </a:extLst>
                </p:cNvPr>
                <p:cNvSpPr/>
                <p:nvPr/>
              </p:nvSpPr>
              <p:spPr>
                <a:xfrm>
                  <a:off x="245251" y="6006948"/>
                  <a:ext cx="151944" cy="1583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68" name="Rectángulo 67">
                  <a:extLst>
                    <a:ext uri="{FF2B5EF4-FFF2-40B4-BE49-F238E27FC236}">
                      <a16:creationId xmlns:a16="http://schemas.microsoft.com/office/drawing/2014/main" id="{FC308CB5-D487-5C42-8C02-D7D2FA0B43F5}"/>
                    </a:ext>
                  </a:extLst>
                </p:cNvPr>
                <p:cNvSpPr/>
                <p:nvPr/>
              </p:nvSpPr>
              <p:spPr>
                <a:xfrm>
                  <a:off x="480588" y="6006948"/>
                  <a:ext cx="151944" cy="1583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69" name="Rectángulo 68">
                  <a:extLst>
                    <a:ext uri="{FF2B5EF4-FFF2-40B4-BE49-F238E27FC236}">
                      <a16:creationId xmlns:a16="http://schemas.microsoft.com/office/drawing/2014/main" id="{D6BEA56F-3FEA-C84F-81C8-B23602B60C31}"/>
                    </a:ext>
                  </a:extLst>
                </p:cNvPr>
                <p:cNvSpPr/>
                <p:nvPr/>
              </p:nvSpPr>
              <p:spPr>
                <a:xfrm>
                  <a:off x="715925" y="6006948"/>
                  <a:ext cx="151944" cy="158356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70" name="Rectángulo 69">
                  <a:extLst>
                    <a:ext uri="{FF2B5EF4-FFF2-40B4-BE49-F238E27FC236}">
                      <a16:creationId xmlns:a16="http://schemas.microsoft.com/office/drawing/2014/main" id="{DBFB2F1D-196C-C849-9FDA-9DFE00F2DC74}"/>
                    </a:ext>
                  </a:extLst>
                </p:cNvPr>
                <p:cNvSpPr/>
                <p:nvPr/>
              </p:nvSpPr>
              <p:spPr>
                <a:xfrm>
                  <a:off x="480588" y="5661248"/>
                  <a:ext cx="151944" cy="1583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cxnSp>
              <p:nvCxnSpPr>
                <p:cNvPr id="71" name="Conector recto 70">
                  <a:extLst>
                    <a:ext uri="{FF2B5EF4-FFF2-40B4-BE49-F238E27FC236}">
                      <a16:creationId xmlns:a16="http://schemas.microsoft.com/office/drawing/2014/main" id="{5DEAECB9-89B9-5D40-85AE-8FBAFFB968AA}"/>
                    </a:ext>
                  </a:extLst>
                </p:cNvPr>
                <p:cNvCxnSpPr>
                  <a:stCxn id="67" idx="0"/>
                  <a:endCxn id="70" idx="2"/>
                </p:cNvCxnSpPr>
                <p:nvPr/>
              </p:nvCxnSpPr>
              <p:spPr>
                <a:xfrm flipV="1">
                  <a:off x="321223" y="5819604"/>
                  <a:ext cx="235337" cy="1873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cto 71">
                  <a:extLst>
                    <a:ext uri="{FF2B5EF4-FFF2-40B4-BE49-F238E27FC236}">
                      <a16:creationId xmlns:a16="http://schemas.microsoft.com/office/drawing/2014/main" id="{4B152D4E-80BF-E846-9544-48F7B7776C6C}"/>
                    </a:ext>
                  </a:extLst>
                </p:cNvPr>
                <p:cNvCxnSpPr>
                  <a:stCxn id="68" idx="0"/>
                  <a:endCxn id="70" idx="2"/>
                </p:cNvCxnSpPr>
                <p:nvPr/>
              </p:nvCxnSpPr>
              <p:spPr>
                <a:xfrm flipV="1">
                  <a:off x="556560" y="5819604"/>
                  <a:ext cx="0" cy="1873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ector recto 73">
                  <a:extLst>
                    <a:ext uri="{FF2B5EF4-FFF2-40B4-BE49-F238E27FC236}">
                      <a16:creationId xmlns:a16="http://schemas.microsoft.com/office/drawing/2014/main" id="{482B942A-A4DE-734B-B2B8-328D367833BA}"/>
                    </a:ext>
                  </a:extLst>
                </p:cNvPr>
                <p:cNvCxnSpPr>
                  <a:stCxn id="69" idx="0"/>
                  <a:endCxn id="70" idx="2"/>
                </p:cNvCxnSpPr>
                <p:nvPr/>
              </p:nvCxnSpPr>
              <p:spPr>
                <a:xfrm flipH="1" flipV="1">
                  <a:off x="556560" y="5819604"/>
                  <a:ext cx="235337" cy="187344"/>
                </a:xfrm>
                <a:prstGeom prst="lin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CE4D6CDD-A2A0-364B-B1C3-5BB9A6DA3CF8}"/>
                  </a:ext>
                </a:extLst>
              </p:cNvPr>
              <p:cNvGrpSpPr/>
              <p:nvPr/>
            </p:nvGrpSpPr>
            <p:grpSpPr>
              <a:xfrm>
                <a:off x="1675060" y="5661248"/>
                <a:ext cx="622618" cy="504056"/>
                <a:chOff x="245251" y="5661248"/>
                <a:chExt cx="622618" cy="504056"/>
              </a:xfrm>
            </p:grpSpPr>
            <p:sp>
              <p:nvSpPr>
                <p:cNvPr id="76" name="Rectángulo 75">
                  <a:extLst>
                    <a:ext uri="{FF2B5EF4-FFF2-40B4-BE49-F238E27FC236}">
                      <a16:creationId xmlns:a16="http://schemas.microsoft.com/office/drawing/2014/main" id="{4B93D0EE-5EBF-1A4F-A79A-A1DF29D9BA0B}"/>
                    </a:ext>
                  </a:extLst>
                </p:cNvPr>
                <p:cNvSpPr/>
                <p:nvPr/>
              </p:nvSpPr>
              <p:spPr>
                <a:xfrm>
                  <a:off x="245251" y="6006948"/>
                  <a:ext cx="151944" cy="1583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77" name="Rectángulo 76">
                  <a:extLst>
                    <a:ext uri="{FF2B5EF4-FFF2-40B4-BE49-F238E27FC236}">
                      <a16:creationId xmlns:a16="http://schemas.microsoft.com/office/drawing/2014/main" id="{CF739FD5-5EAC-6549-B6D9-202E84C610F4}"/>
                    </a:ext>
                  </a:extLst>
                </p:cNvPr>
                <p:cNvSpPr/>
                <p:nvPr/>
              </p:nvSpPr>
              <p:spPr>
                <a:xfrm>
                  <a:off x="480588" y="6006948"/>
                  <a:ext cx="151944" cy="158356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78" name="Rectángulo 77">
                  <a:extLst>
                    <a:ext uri="{FF2B5EF4-FFF2-40B4-BE49-F238E27FC236}">
                      <a16:creationId xmlns:a16="http://schemas.microsoft.com/office/drawing/2014/main" id="{3685DB7C-744E-1D4E-8CFD-CBE2B8AAD97D}"/>
                    </a:ext>
                  </a:extLst>
                </p:cNvPr>
                <p:cNvSpPr/>
                <p:nvPr/>
              </p:nvSpPr>
              <p:spPr>
                <a:xfrm>
                  <a:off x="715925" y="6006948"/>
                  <a:ext cx="151944" cy="1583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79" name="Rectángulo 78">
                  <a:extLst>
                    <a:ext uri="{FF2B5EF4-FFF2-40B4-BE49-F238E27FC236}">
                      <a16:creationId xmlns:a16="http://schemas.microsoft.com/office/drawing/2014/main" id="{3E179993-5552-4B45-8A25-203BBA7C4A3F}"/>
                    </a:ext>
                  </a:extLst>
                </p:cNvPr>
                <p:cNvSpPr/>
                <p:nvPr/>
              </p:nvSpPr>
              <p:spPr>
                <a:xfrm>
                  <a:off x="480588" y="5661248"/>
                  <a:ext cx="151944" cy="1583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cxnSp>
              <p:nvCxnSpPr>
                <p:cNvPr id="80" name="Conector recto 79">
                  <a:extLst>
                    <a:ext uri="{FF2B5EF4-FFF2-40B4-BE49-F238E27FC236}">
                      <a16:creationId xmlns:a16="http://schemas.microsoft.com/office/drawing/2014/main" id="{F848B597-C606-364F-9655-8D561769E673}"/>
                    </a:ext>
                  </a:extLst>
                </p:cNvPr>
                <p:cNvCxnSpPr>
                  <a:stCxn id="76" idx="0"/>
                  <a:endCxn id="79" idx="2"/>
                </p:cNvCxnSpPr>
                <p:nvPr/>
              </p:nvCxnSpPr>
              <p:spPr>
                <a:xfrm flipV="1">
                  <a:off x="321223" y="5819604"/>
                  <a:ext cx="235337" cy="1873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ector recto 80">
                  <a:extLst>
                    <a:ext uri="{FF2B5EF4-FFF2-40B4-BE49-F238E27FC236}">
                      <a16:creationId xmlns:a16="http://schemas.microsoft.com/office/drawing/2014/main" id="{FF9A7EE7-C57F-A34C-A951-806305A24192}"/>
                    </a:ext>
                  </a:extLst>
                </p:cNvPr>
                <p:cNvCxnSpPr>
                  <a:stCxn id="77" idx="0"/>
                  <a:endCxn id="79" idx="2"/>
                </p:cNvCxnSpPr>
                <p:nvPr/>
              </p:nvCxnSpPr>
              <p:spPr>
                <a:xfrm flipV="1">
                  <a:off x="556560" y="5819604"/>
                  <a:ext cx="0" cy="1873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ector recto 81">
                  <a:extLst>
                    <a:ext uri="{FF2B5EF4-FFF2-40B4-BE49-F238E27FC236}">
                      <a16:creationId xmlns:a16="http://schemas.microsoft.com/office/drawing/2014/main" id="{DF0CF102-F55C-7943-9688-CFD7A436A080}"/>
                    </a:ext>
                  </a:extLst>
                </p:cNvPr>
                <p:cNvCxnSpPr>
                  <a:stCxn id="78" idx="0"/>
                  <a:endCxn id="79" idx="2"/>
                </p:cNvCxnSpPr>
                <p:nvPr/>
              </p:nvCxnSpPr>
              <p:spPr>
                <a:xfrm flipH="1" flipV="1">
                  <a:off x="556560" y="5819604"/>
                  <a:ext cx="235337" cy="1873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Conector recto 82">
                <a:extLst>
                  <a:ext uri="{FF2B5EF4-FFF2-40B4-BE49-F238E27FC236}">
                    <a16:creationId xmlns:a16="http://schemas.microsoft.com/office/drawing/2014/main" id="{B4B82D47-83BB-8949-9E1C-182F40E1EC0F}"/>
                  </a:ext>
                </a:extLst>
              </p:cNvPr>
              <p:cNvCxnSpPr>
                <a:stCxn id="20" idx="0"/>
                <a:endCxn id="41" idx="2"/>
              </p:cNvCxnSpPr>
              <p:nvPr/>
            </p:nvCxnSpPr>
            <p:spPr>
              <a:xfrm flipV="1">
                <a:off x="556560" y="5171532"/>
                <a:ext cx="714904" cy="4897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84">
                <a:extLst>
                  <a:ext uri="{FF2B5EF4-FFF2-40B4-BE49-F238E27FC236}">
                    <a16:creationId xmlns:a16="http://schemas.microsoft.com/office/drawing/2014/main" id="{AD6EF3E0-6F12-414F-A047-6CEF9D41EFD6}"/>
                  </a:ext>
                </a:extLst>
              </p:cNvPr>
              <p:cNvCxnSpPr>
                <a:stCxn id="70" idx="0"/>
                <a:endCxn id="41" idx="2"/>
              </p:cNvCxnSpPr>
              <p:nvPr/>
            </p:nvCxnSpPr>
            <p:spPr>
              <a:xfrm flipV="1">
                <a:off x="1271464" y="5171532"/>
                <a:ext cx="0" cy="4897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6">
                <a:extLst>
                  <a:ext uri="{FF2B5EF4-FFF2-40B4-BE49-F238E27FC236}">
                    <a16:creationId xmlns:a16="http://schemas.microsoft.com/office/drawing/2014/main" id="{5564752B-3E69-3648-88FF-721AFEADA752}"/>
                  </a:ext>
                </a:extLst>
              </p:cNvPr>
              <p:cNvCxnSpPr>
                <a:stCxn id="79" idx="0"/>
                <a:endCxn id="41" idx="2"/>
              </p:cNvCxnSpPr>
              <p:nvPr/>
            </p:nvCxnSpPr>
            <p:spPr>
              <a:xfrm flipH="1" flipV="1">
                <a:off x="1271464" y="5171532"/>
                <a:ext cx="714905" cy="4897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2F0D86B6-7A5B-DE41-AB4E-3B100B969DD0}"/>
                </a:ext>
              </a:extLst>
            </p:cNvPr>
            <p:cNvGrpSpPr/>
            <p:nvPr/>
          </p:nvGrpSpPr>
          <p:grpSpPr>
            <a:xfrm>
              <a:off x="3306003" y="5074930"/>
              <a:ext cx="2052427" cy="1152128"/>
              <a:chOff x="245251" y="5013176"/>
              <a:chExt cx="2052427" cy="1152128"/>
            </a:xfrm>
            <a:solidFill>
              <a:srgbClr val="00B050"/>
            </a:solidFill>
          </p:grpSpPr>
          <p:sp>
            <p:nvSpPr>
              <p:cNvPr id="90" name="Rectángulo 89">
                <a:extLst>
                  <a:ext uri="{FF2B5EF4-FFF2-40B4-BE49-F238E27FC236}">
                    <a16:creationId xmlns:a16="http://schemas.microsoft.com/office/drawing/2014/main" id="{C2DD442C-E4DA-3F45-9256-AAFAADA415D3}"/>
                  </a:ext>
                </a:extLst>
              </p:cNvPr>
              <p:cNvSpPr/>
              <p:nvPr/>
            </p:nvSpPr>
            <p:spPr>
              <a:xfrm>
                <a:off x="1195492" y="5013176"/>
                <a:ext cx="151944" cy="1583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81F3AF73-1CA4-904F-BB9B-91E63EEC2EE0}"/>
                  </a:ext>
                </a:extLst>
              </p:cNvPr>
              <p:cNvGrpSpPr/>
              <p:nvPr/>
            </p:nvGrpSpPr>
            <p:grpSpPr>
              <a:xfrm>
                <a:off x="245251" y="5661248"/>
                <a:ext cx="622618" cy="504056"/>
                <a:chOff x="245251" y="5661248"/>
                <a:chExt cx="622618" cy="504056"/>
              </a:xfrm>
              <a:grpFill/>
            </p:grpSpPr>
            <p:sp>
              <p:nvSpPr>
                <p:cNvPr id="111" name="Rectángulo 110">
                  <a:extLst>
                    <a:ext uri="{FF2B5EF4-FFF2-40B4-BE49-F238E27FC236}">
                      <a16:creationId xmlns:a16="http://schemas.microsoft.com/office/drawing/2014/main" id="{98CAB8D4-116D-B742-BB6D-C02CA3BEF178}"/>
                    </a:ext>
                  </a:extLst>
                </p:cNvPr>
                <p:cNvSpPr/>
                <p:nvPr/>
              </p:nvSpPr>
              <p:spPr>
                <a:xfrm>
                  <a:off x="245251" y="60069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12" name="Rectángulo 111">
                  <a:extLst>
                    <a:ext uri="{FF2B5EF4-FFF2-40B4-BE49-F238E27FC236}">
                      <a16:creationId xmlns:a16="http://schemas.microsoft.com/office/drawing/2014/main" id="{D7EF0155-EA6B-644D-AC7D-090C94688CB5}"/>
                    </a:ext>
                  </a:extLst>
                </p:cNvPr>
                <p:cNvSpPr/>
                <p:nvPr/>
              </p:nvSpPr>
              <p:spPr>
                <a:xfrm>
                  <a:off x="480588" y="60069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13" name="Rectángulo 112">
                  <a:extLst>
                    <a:ext uri="{FF2B5EF4-FFF2-40B4-BE49-F238E27FC236}">
                      <a16:creationId xmlns:a16="http://schemas.microsoft.com/office/drawing/2014/main" id="{37A9C3B1-7C70-1C4C-88DA-A9710B18B595}"/>
                    </a:ext>
                  </a:extLst>
                </p:cNvPr>
                <p:cNvSpPr/>
                <p:nvPr/>
              </p:nvSpPr>
              <p:spPr>
                <a:xfrm>
                  <a:off x="715925" y="6006948"/>
                  <a:ext cx="151944" cy="158356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14" name="Rectángulo 113">
                  <a:extLst>
                    <a:ext uri="{FF2B5EF4-FFF2-40B4-BE49-F238E27FC236}">
                      <a16:creationId xmlns:a16="http://schemas.microsoft.com/office/drawing/2014/main" id="{B99E9359-837B-9541-94AA-2F5BCF527CB0}"/>
                    </a:ext>
                  </a:extLst>
                </p:cNvPr>
                <p:cNvSpPr/>
                <p:nvPr/>
              </p:nvSpPr>
              <p:spPr>
                <a:xfrm>
                  <a:off x="480588" y="56612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cxnSp>
              <p:nvCxnSpPr>
                <p:cNvPr id="115" name="Conector recto 114">
                  <a:extLst>
                    <a:ext uri="{FF2B5EF4-FFF2-40B4-BE49-F238E27FC236}">
                      <a16:creationId xmlns:a16="http://schemas.microsoft.com/office/drawing/2014/main" id="{04B4051C-DF4F-AF47-9227-F5B655BA06DB}"/>
                    </a:ext>
                  </a:extLst>
                </p:cNvPr>
                <p:cNvCxnSpPr>
                  <a:stCxn id="111" idx="0"/>
                  <a:endCxn id="114" idx="2"/>
                </p:cNvCxnSpPr>
                <p:nvPr/>
              </p:nvCxnSpPr>
              <p:spPr>
                <a:xfrm flipV="1">
                  <a:off x="321223" y="5819604"/>
                  <a:ext cx="235337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ector recto 115">
                  <a:extLst>
                    <a:ext uri="{FF2B5EF4-FFF2-40B4-BE49-F238E27FC236}">
                      <a16:creationId xmlns:a16="http://schemas.microsoft.com/office/drawing/2014/main" id="{F4476217-6539-7A42-B6AE-6512CA63668E}"/>
                    </a:ext>
                  </a:extLst>
                </p:cNvPr>
                <p:cNvCxnSpPr>
                  <a:stCxn id="112" idx="0"/>
                  <a:endCxn id="114" idx="2"/>
                </p:cNvCxnSpPr>
                <p:nvPr/>
              </p:nvCxnSpPr>
              <p:spPr>
                <a:xfrm flipV="1">
                  <a:off x="556560" y="5819604"/>
                  <a:ext cx="0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ector recto 116">
                  <a:extLst>
                    <a:ext uri="{FF2B5EF4-FFF2-40B4-BE49-F238E27FC236}">
                      <a16:creationId xmlns:a16="http://schemas.microsoft.com/office/drawing/2014/main" id="{E5568438-7BA3-7843-A164-85E0B06B23F4}"/>
                    </a:ext>
                  </a:extLst>
                </p:cNvPr>
                <p:cNvCxnSpPr>
                  <a:stCxn id="113" idx="0"/>
                  <a:endCxn id="114" idx="2"/>
                </p:cNvCxnSpPr>
                <p:nvPr/>
              </p:nvCxnSpPr>
              <p:spPr>
                <a:xfrm flipH="1" flipV="1">
                  <a:off x="556560" y="5819604"/>
                  <a:ext cx="235337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upo 91">
                <a:extLst>
                  <a:ext uri="{FF2B5EF4-FFF2-40B4-BE49-F238E27FC236}">
                    <a16:creationId xmlns:a16="http://schemas.microsoft.com/office/drawing/2014/main" id="{FB02480D-B8FA-AD40-9861-C4C67679A255}"/>
                  </a:ext>
                </a:extLst>
              </p:cNvPr>
              <p:cNvGrpSpPr/>
              <p:nvPr/>
            </p:nvGrpSpPr>
            <p:grpSpPr>
              <a:xfrm>
                <a:off x="960155" y="5661248"/>
                <a:ext cx="622618" cy="504056"/>
                <a:chOff x="245251" y="5661248"/>
                <a:chExt cx="622618" cy="504056"/>
              </a:xfrm>
              <a:grpFill/>
            </p:grpSpPr>
            <p:sp>
              <p:nvSpPr>
                <p:cNvPr id="104" name="Rectángulo 103">
                  <a:extLst>
                    <a:ext uri="{FF2B5EF4-FFF2-40B4-BE49-F238E27FC236}">
                      <a16:creationId xmlns:a16="http://schemas.microsoft.com/office/drawing/2014/main" id="{89A1C506-6B59-CC4C-BF43-D088AF0CD02C}"/>
                    </a:ext>
                  </a:extLst>
                </p:cNvPr>
                <p:cNvSpPr/>
                <p:nvPr/>
              </p:nvSpPr>
              <p:spPr>
                <a:xfrm>
                  <a:off x="245251" y="60069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05" name="Rectángulo 104">
                  <a:extLst>
                    <a:ext uri="{FF2B5EF4-FFF2-40B4-BE49-F238E27FC236}">
                      <a16:creationId xmlns:a16="http://schemas.microsoft.com/office/drawing/2014/main" id="{97CF871F-BA23-0942-84DA-FB932482DB89}"/>
                    </a:ext>
                  </a:extLst>
                </p:cNvPr>
                <p:cNvSpPr/>
                <p:nvPr/>
              </p:nvSpPr>
              <p:spPr>
                <a:xfrm>
                  <a:off x="480588" y="60069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06" name="Rectángulo 105">
                  <a:extLst>
                    <a:ext uri="{FF2B5EF4-FFF2-40B4-BE49-F238E27FC236}">
                      <a16:creationId xmlns:a16="http://schemas.microsoft.com/office/drawing/2014/main" id="{2AD33856-E423-7548-BBD4-626AA3C44322}"/>
                    </a:ext>
                  </a:extLst>
                </p:cNvPr>
                <p:cNvSpPr/>
                <p:nvPr/>
              </p:nvSpPr>
              <p:spPr>
                <a:xfrm>
                  <a:off x="715925" y="60069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07" name="Rectángulo 106">
                  <a:extLst>
                    <a:ext uri="{FF2B5EF4-FFF2-40B4-BE49-F238E27FC236}">
                      <a16:creationId xmlns:a16="http://schemas.microsoft.com/office/drawing/2014/main" id="{DE9B94D4-DB93-B340-A77C-76F02B4ADB47}"/>
                    </a:ext>
                  </a:extLst>
                </p:cNvPr>
                <p:cNvSpPr/>
                <p:nvPr/>
              </p:nvSpPr>
              <p:spPr>
                <a:xfrm>
                  <a:off x="480588" y="56612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cxnSp>
              <p:nvCxnSpPr>
                <p:cNvPr id="108" name="Conector recto 107">
                  <a:extLst>
                    <a:ext uri="{FF2B5EF4-FFF2-40B4-BE49-F238E27FC236}">
                      <a16:creationId xmlns:a16="http://schemas.microsoft.com/office/drawing/2014/main" id="{AF5FB6D1-D0C1-8244-A73A-29B0E4CFF847}"/>
                    </a:ext>
                  </a:extLst>
                </p:cNvPr>
                <p:cNvCxnSpPr>
                  <a:stCxn id="104" idx="0"/>
                  <a:endCxn id="107" idx="2"/>
                </p:cNvCxnSpPr>
                <p:nvPr/>
              </p:nvCxnSpPr>
              <p:spPr>
                <a:xfrm flipV="1">
                  <a:off x="321223" y="5819604"/>
                  <a:ext cx="235337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ector recto 108">
                  <a:extLst>
                    <a:ext uri="{FF2B5EF4-FFF2-40B4-BE49-F238E27FC236}">
                      <a16:creationId xmlns:a16="http://schemas.microsoft.com/office/drawing/2014/main" id="{EF18FAE7-35C8-4A4A-B103-8DE68216904D}"/>
                    </a:ext>
                  </a:extLst>
                </p:cNvPr>
                <p:cNvCxnSpPr>
                  <a:stCxn id="105" idx="0"/>
                  <a:endCxn id="107" idx="2"/>
                </p:cNvCxnSpPr>
                <p:nvPr/>
              </p:nvCxnSpPr>
              <p:spPr>
                <a:xfrm flipV="1">
                  <a:off x="556560" y="5819604"/>
                  <a:ext cx="0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ector recto 109">
                  <a:extLst>
                    <a:ext uri="{FF2B5EF4-FFF2-40B4-BE49-F238E27FC236}">
                      <a16:creationId xmlns:a16="http://schemas.microsoft.com/office/drawing/2014/main" id="{E4D3A4A5-6D48-184F-9863-347A2433E81E}"/>
                    </a:ext>
                  </a:extLst>
                </p:cNvPr>
                <p:cNvCxnSpPr>
                  <a:stCxn id="106" idx="0"/>
                  <a:endCxn id="107" idx="2"/>
                </p:cNvCxnSpPr>
                <p:nvPr/>
              </p:nvCxnSpPr>
              <p:spPr>
                <a:xfrm flipH="1" flipV="1">
                  <a:off x="556560" y="5819604"/>
                  <a:ext cx="235337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upo 92">
                <a:extLst>
                  <a:ext uri="{FF2B5EF4-FFF2-40B4-BE49-F238E27FC236}">
                    <a16:creationId xmlns:a16="http://schemas.microsoft.com/office/drawing/2014/main" id="{09C4592A-8F22-CA45-95EF-BAA5D83F5861}"/>
                  </a:ext>
                </a:extLst>
              </p:cNvPr>
              <p:cNvGrpSpPr/>
              <p:nvPr/>
            </p:nvGrpSpPr>
            <p:grpSpPr>
              <a:xfrm>
                <a:off x="1675060" y="5661248"/>
                <a:ext cx="622618" cy="504056"/>
                <a:chOff x="245251" y="5661248"/>
                <a:chExt cx="622618" cy="504056"/>
              </a:xfrm>
              <a:grpFill/>
            </p:grpSpPr>
            <p:sp>
              <p:nvSpPr>
                <p:cNvPr id="97" name="Rectángulo 96">
                  <a:extLst>
                    <a:ext uri="{FF2B5EF4-FFF2-40B4-BE49-F238E27FC236}">
                      <a16:creationId xmlns:a16="http://schemas.microsoft.com/office/drawing/2014/main" id="{40E78900-20BA-184B-92B9-693B91281274}"/>
                    </a:ext>
                  </a:extLst>
                </p:cNvPr>
                <p:cNvSpPr/>
                <p:nvPr/>
              </p:nvSpPr>
              <p:spPr>
                <a:xfrm>
                  <a:off x="245251" y="6006948"/>
                  <a:ext cx="151944" cy="158356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98" name="Rectángulo 97">
                  <a:extLst>
                    <a:ext uri="{FF2B5EF4-FFF2-40B4-BE49-F238E27FC236}">
                      <a16:creationId xmlns:a16="http://schemas.microsoft.com/office/drawing/2014/main" id="{A6D5AFA5-A0AA-824B-ABAE-882A4E39440D}"/>
                    </a:ext>
                  </a:extLst>
                </p:cNvPr>
                <p:cNvSpPr/>
                <p:nvPr/>
              </p:nvSpPr>
              <p:spPr>
                <a:xfrm>
                  <a:off x="480588" y="60069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99" name="Rectángulo 98">
                  <a:extLst>
                    <a:ext uri="{FF2B5EF4-FFF2-40B4-BE49-F238E27FC236}">
                      <a16:creationId xmlns:a16="http://schemas.microsoft.com/office/drawing/2014/main" id="{CD58BA59-79F6-894A-A718-E299958AB3ED}"/>
                    </a:ext>
                  </a:extLst>
                </p:cNvPr>
                <p:cNvSpPr/>
                <p:nvPr/>
              </p:nvSpPr>
              <p:spPr>
                <a:xfrm>
                  <a:off x="715925" y="60069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00" name="Rectángulo 99">
                  <a:extLst>
                    <a:ext uri="{FF2B5EF4-FFF2-40B4-BE49-F238E27FC236}">
                      <a16:creationId xmlns:a16="http://schemas.microsoft.com/office/drawing/2014/main" id="{CDE54742-9E08-354A-8834-4D0E47158B0B}"/>
                    </a:ext>
                  </a:extLst>
                </p:cNvPr>
                <p:cNvSpPr/>
                <p:nvPr/>
              </p:nvSpPr>
              <p:spPr>
                <a:xfrm>
                  <a:off x="480588" y="56612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cxnSp>
              <p:nvCxnSpPr>
                <p:cNvPr id="101" name="Conector recto 100">
                  <a:extLst>
                    <a:ext uri="{FF2B5EF4-FFF2-40B4-BE49-F238E27FC236}">
                      <a16:creationId xmlns:a16="http://schemas.microsoft.com/office/drawing/2014/main" id="{93A642DA-5968-6140-8B18-7DD0A05A1014}"/>
                    </a:ext>
                  </a:extLst>
                </p:cNvPr>
                <p:cNvCxnSpPr>
                  <a:stCxn id="97" idx="0"/>
                  <a:endCxn id="100" idx="2"/>
                </p:cNvCxnSpPr>
                <p:nvPr/>
              </p:nvCxnSpPr>
              <p:spPr>
                <a:xfrm flipV="1">
                  <a:off x="321223" y="5819604"/>
                  <a:ext cx="235337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ector recto 101">
                  <a:extLst>
                    <a:ext uri="{FF2B5EF4-FFF2-40B4-BE49-F238E27FC236}">
                      <a16:creationId xmlns:a16="http://schemas.microsoft.com/office/drawing/2014/main" id="{904B2DD5-B96B-FD4F-A90E-6FF7F011B52E}"/>
                    </a:ext>
                  </a:extLst>
                </p:cNvPr>
                <p:cNvCxnSpPr>
                  <a:stCxn id="98" idx="0"/>
                  <a:endCxn id="100" idx="2"/>
                </p:cNvCxnSpPr>
                <p:nvPr/>
              </p:nvCxnSpPr>
              <p:spPr>
                <a:xfrm flipV="1">
                  <a:off x="556560" y="5819604"/>
                  <a:ext cx="0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recto 102">
                  <a:extLst>
                    <a:ext uri="{FF2B5EF4-FFF2-40B4-BE49-F238E27FC236}">
                      <a16:creationId xmlns:a16="http://schemas.microsoft.com/office/drawing/2014/main" id="{1F158E0E-7660-5F48-8868-84798C080D6D}"/>
                    </a:ext>
                  </a:extLst>
                </p:cNvPr>
                <p:cNvCxnSpPr>
                  <a:stCxn id="99" idx="0"/>
                  <a:endCxn id="100" idx="2"/>
                </p:cNvCxnSpPr>
                <p:nvPr/>
              </p:nvCxnSpPr>
              <p:spPr>
                <a:xfrm flipH="1" flipV="1">
                  <a:off x="556560" y="5819604"/>
                  <a:ext cx="235337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3D0F9E63-ABFF-F34D-BA5F-59E4F9690E49}"/>
                  </a:ext>
                </a:extLst>
              </p:cNvPr>
              <p:cNvCxnSpPr>
                <a:stCxn id="114" idx="0"/>
                <a:endCxn id="90" idx="2"/>
              </p:cNvCxnSpPr>
              <p:nvPr/>
            </p:nvCxnSpPr>
            <p:spPr>
              <a:xfrm flipV="1">
                <a:off x="556560" y="5171532"/>
                <a:ext cx="714904" cy="48971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94">
                <a:extLst>
                  <a:ext uri="{FF2B5EF4-FFF2-40B4-BE49-F238E27FC236}">
                    <a16:creationId xmlns:a16="http://schemas.microsoft.com/office/drawing/2014/main" id="{39CF2F7B-B7C0-E54D-84F7-F72461E4CF33}"/>
                  </a:ext>
                </a:extLst>
              </p:cNvPr>
              <p:cNvCxnSpPr>
                <a:stCxn id="107" idx="0"/>
                <a:endCxn id="90" idx="2"/>
              </p:cNvCxnSpPr>
              <p:nvPr/>
            </p:nvCxnSpPr>
            <p:spPr>
              <a:xfrm flipV="1">
                <a:off x="1271464" y="5171532"/>
                <a:ext cx="0" cy="48971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cto 95">
                <a:extLst>
                  <a:ext uri="{FF2B5EF4-FFF2-40B4-BE49-F238E27FC236}">
                    <a16:creationId xmlns:a16="http://schemas.microsoft.com/office/drawing/2014/main" id="{A125C542-24D3-8943-A1F5-C37665F27461}"/>
                  </a:ext>
                </a:extLst>
              </p:cNvPr>
              <p:cNvCxnSpPr>
                <a:stCxn id="100" idx="0"/>
                <a:endCxn id="90" idx="2"/>
              </p:cNvCxnSpPr>
              <p:nvPr/>
            </p:nvCxnSpPr>
            <p:spPr>
              <a:xfrm flipH="1" flipV="1">
                <a:off x="1271464" y="5171532"/>
                <a:ext cx="714905" cy="48971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2E4AF669-9BCD-724B-8C60-E7ED615E2B55}"/>
                </a:ext>
              </a:extLst>
            </p:cNvPr>
            <p:cNvGrpSpPr/>
            <p:nvPr/>
          </p:nvGrpSpPr>
          <p:grpSpPr>
            <a:xfrm>
              <a:off x="6366754" y="5074930"/>
              <a:ext cx="2052427" cy="1152128"/>
              <a:chOff x="245251" y="5013176"/>
              <a:chExt cx="2052427" cy="1152128"/>
            </a:xfrm>
            <a:solidFill>
              <a:srgbClr val="0070C0"/>
            </a:solidFill>
          </p:grpSpPr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01067987-7C29-DB49-9AF5-E6C1BEEA9935}"/>
                  </a:ext>
                </a:extLst>
              </p:cNvPr>
              <p:cNvSpPr/>
              <p:nvPr/>
            </p:nvSpPr>
            <p:spPr>
              <a:xfrm>
                <a:off x="1195492" y="5013176"/>
                <a:ext cx="151944" cy="1583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grpSp>
            <p:nvGrpSpPr>
              <p:cNvPr id="120" name="Grupo 119">
                <a:extLst>
                  <a:ext uri="{FF2B5EF4-FFF2-40B4-BE49-F238E27FC236}">
                    <a16:creationId xmlns:a16="http://schemas.microsoft.com/office/drawing/2014/main" id="{6544B6EB-2690-E34E-A1BF-3ED383B8056F}"/>
                  </a:ext>
                </a:extLst>
              </p:cNvPr>
              <p:cNvGrpSpPr/>
              <p:nvPr/>
            </p:nvGrpSpPr>
            <p:grpSpPr>
              <a:xfrm>
                <a:off x="245251" y="5661248"/>
                <a:ext cx="622618" cy="504056"/>
                <a:chOff x="245251" y="5661248"/>
                <a:chExt cx="622618" cy="504056"/>
              </a:xfrm>
              <a:grpFill/>
            </p:grpSpPr>
            <p:sp>
              <p:nvSpPr>
                <p:cNvPr id="140" name="Rectángulo 139">
                  <a:extLst>
                    <a:ext uri="{FF2B5EF4-FFF2-40B4-BE49-F238E27FC236}">
                      <a16:creationId xmlns:a16="http://schemas.microsoft.com/office/drawing/2014/main" id="{375B21D7-B06D-3D4C-8341-37390D45BE42}"/>
                    </a:ext>
                  </a:extLst>
                </p:cNvPr>
                <p:cNvSpPr/>
                <p:nvPr/>
              </p:nvSpPr>
              <p:spPr>
                <a:xfrm>
                  <a:off x="245251" y="60069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41" name="Rectángulo 140">
                  <a:extLst>
                    <a:ext uri="{FF2B5EF4-FFF2-40B4-BE49-F238E27FC236}">
                      <a16:creationId xmlns:a16="http://schemas.microsoft.com/office/drawing/2014/main" id="{CDCDFDFC-B4A3-7345-B89F-737032F91462}"/>
                    </a:ext>
                  </a:extLst>
                </p:cNvPr>
                <p:cNvSpPr/>
                <p:nvPr/>
              </p:nvSpPr>
              <p:spPr>
                <a:xfrm>
                  <a:off x="480588" y="6006948"/>
                  <a:ext cx="151944" cy="158356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42" name="Rectángulo 141">
                  <a:extLst>
                    <a:ext uri="{FF2B5EF4-FFF2-40B4-BE49-F238E27FC236}">
                      <a16:creationId xmlns:a16="http://schemas.microsoft.com/office/drawing/2014/main" id="{00E8FE7F-3EF5-6A4F-85E5-26EAFFD8C03C}"/>
                    </a:ext>
                  </a:extLst>
                </p:cNvPr>
                <p:cNvSpPr/>
                <p:nvPr/>
              </p:nvSpPr>
              <p:spPr>
                <a:xfrm>
                  <a:off x="715925" y="60069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43" name="Rectángulo 142">
                  <a:extLst>
                    <a:ext uri="{FF2B5EF4-FFF2-40B4-BE49-F238E27FC236}">
                      <a16:creationId xmlns:a16="http://schemas.microsoft.com/office/drawing/2014/main" id="{966B6ABC-EF5E-0B40-AADA-2B01CABFA307}"/>
                    </a:ext>
                  </a:extLst>
                </p:cNvPr>
                <p:cNvSpPr/>
                <p:nvPr/>
              </p:nvSpPr>
              <p:spPr>
                <a:xfrm>
                  <a:off x="480588" y="56612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cxnSp>
              <p:nvCxnSpPr>
                <p:cNvPr id="144" name="Conector recto 143">
                  <a:extLst>
                    <a:ext uri="{FF2B5EF4-FFF2-40B4-BE49-F238E27FC236}">
                      <a16:creationId xmlns:a16="http://schemas.microsoft.com/office/drawing/2014/main" id="{32046185-2BDD-5F4D-9571-3C83BEE6770F}"/>
                    </a:ext>
                  </a:extLst>
                </p:cNvPr>
                <p:cNvCxnSpPr>
                  <a:stCxn id="140" idx="0"/>
                  <a:endCxn id="143" idx="2"/>
                </p:cNvCxnSpPr>
                <p:nvPr/>
              </p:nvCxnSpPr>
              <p:spPr>
                <a:xfrm flipV="1">
                  <a:off x="321223" y="5819604"/>
                  <a:ext cx="235337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cto 144">
                  <a:extLst>
                    <a:ext uri="{FF2B5EF4-FFF2-40B4-BE49-F238E27FC236}">
                      <a16:creationId xmlns:a16="http://schemas.microsoft.com/office/drawing/2014/main" id="{5AA3A5B0-ED3C-734E-A0DC-18DA876562B6}"/>
                    </a:ext>
                  </a:extLst>
                </p:cNvPr>
                <p:cNvCxnSpPr>
                  <a:stCxn id="141" idx="0"/>
                  <a:endCxn id="143" idx="2"/>
                </p:cNvCxnSpPr>
                <p:nvPr/>
              </p:nvCxnSpPr>
              <p:spPr>
                <a:xfrm flipV="1">
                  <a:off x="556560" y="5819604"/>
                  <a:ext cx="0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cto 145">
                  <a:extLst>
                    <a:ext uri="{FF2B5EF4-FFF2-40B4-BE49-F238E27FC236}">
                      <a16:creationId xmlns:a16="http://schemas.microsoft.com/office/drawing/2014/main" id="{33393921-B437-794D-85D0-10A8F2442D5E}"/>
                    </a:ext>
                  </a:extLst>
                </p:cNvPr>
                <p:cNvCxnSpPr>
                  <a:stCxn id="142" idx="0"/>
                  <a:endCxn id="143" idx="2"/>
                </p:cNvCxnSpPr>
                <p:nvPr/>
              </p:nvCxnSpPr>
              <p:spPr>
                <a:xfrm flipH="1" flipV="1">
                  <a:off x="556560" y="5819604"/>
                  <a:ext cx="235337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upo 120">
                <a:extLst>
                  <a:ext uri="{FF2B5EF4-FFF2-40B4-BE49-F238E27FC236}">
                    <a16:creationId xmlns:a16="http://schemas.microsoft.com/office/drawing/2014/main" id="{49B4FE96-3BCF-AE46-854A-635B7B148EB6}"/>
                  </a:ext>
                </a:extLst>
              </p:cNvPr>
              <p:cNvGrpSpPr/>
              <p:nvPr/>
            </p:nvGrpSpPr>
            <p:grpSpPr>
              <a:xfrm>
                <a:off x="960155" y="5661248"/>
                <a:ext cx="622618" cy="504056"/>
                <a:chOff x="245251" y="5661248"/>
                <a:chExt cx="622618" cy="504056"/>
              </a:xfrm>
              <a:grpFill/>
            </p:grpSpPr>
            <p:sp>
              <p:nvSpPr>
                <p:cNvPr id="133" name="Rectángulo 132">
                  <a:extLst>
                    <a:ext uri="{FF2B5EF4-FFF2-40B4-BE49-F238E27FC236}">
                      <a16:creationId xmlns:a16="http://schemas.microsoft.com/office/drawing/2014/main" id="{021FBBE2-FBB1-B342-9FF3-AB3AE360E71C}"/>
                    </a:ext>
                  </a:extLst>
                </p:cNvPr>
                <p:cNvSpPr/>
                <p:nvPr/>
              </p:nvSpPr>
              <p:spPr>
                <a:xfrm>
                  <a:off x="245251" y="6006948"/>
                  <a:ext cx="151944" cy="158356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34" name="Rectángulo 133">
                  <a:extLst>
                    <a:ext uri="{FF2B5EF4-FFF2-40B4-BE49-F238E27FC236}">
                      <a16:creationId xmlns:a16="http://schemas.microsoft.com/office/drawing/2014/main" id="{515A5132-BDD2-F94C-8DDD-697229F3B065}"/>
                    </a:ext>
                  </a:extLst>
                </p:cNvPr>
                <p:cNvSpPr/>
                <p:nvPr/>
              </p:nvSpPr>
              <p:spPr>
                <a:xfrm>
                  <a:off x="480588" y="60069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35" name="Rectángulo 134">
                  <a:extLst>
                    <a:ext uri="{FF2B5EF4-FFF2-40B4-BE49-F238E27FC236}">
                      <a16:creationId xmlns:a16="http://schemas.microsoft.com/office/drawing/2014/main" id="{E8C9F9F2-ED2B-7B43-9ED6-320F2C68BBFA}"/>
                    </a:ext>
                  </a:extLst>
                </p:cNvPr>
                <p:cNvSpPr/>
                <p:nvPr/>
              </p:nvSpPr>
              <p:spPr>
                <a:xfrm>
                  <a:off x="715925" y="60069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36" name="Rectángulo 135">
                  <a:extLst>
                    <a:ext uri="{FF2B5EF4-FFF2-40B4-BE49-F238E27FC236}">
                      <a16:creationId xmlns:a16="http://schemas.microsoft.com/office/drawing/2014/main" id="{60E2E4F0-05BF-6247-A40D-72820400B606}"/>
                    </a:ext>
                  </a:extLst>
                </p:cNvPr>
                <p:cNvSpPr/>
                <p:nvPr/>
              </p:nvSpPr>
              <p:spPr>
                <a:xfrm>
                  <a:off x="480588" y="56612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cxnSp>
              <p:nvCxnSpPr>
                <p:cNvPr id="137" name="Conector recto 136">
                  <a:extLst>
                    <a:ext uri="{FF2B5EF4-FFF2-40B4-BE49-F238E27FC236}">
                      <a16:creationId xmlns:a16="http://schemas.microsoft.com/office/drawing/2014/main" id="{87C325A0-73F5-1946-B5C4-9E4200B92F4B}"/>
                    </a:ext>
                  </a:extLst>
                </p:cNvPr>
                <p:cNvCxnSpPr>
                  <a:stCxn id="133" idx="0"/>
                  <a:endCxn id="136" idx="2"/>
                </p:cNvCxnSpPr>
                <p:nvPr/>
              </p:nvCxnSpPr>
              <p:spPr>
                <a:xfrm flipV="1">
                  <a:off x="321223" y="5819604"/>
                  <a:ext cx="235337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cto 137">
                  <a:extLst>
                    <a:ext uri="{FF2B5EF4-FFF2-40B4-BE49-F238E27FC236}">
                      <a16:creationId xmlns:a16="http://schemas.microsoft.com/office/drawing/2014/main" id="{CD984042-BC4D-3943-9109-C0C9DAF71176}"/>
                    </a:ext>
                  </a:extLst>
                </p:cNvPr>
                <p:cNvCxnSpPr>
                  <a:stCxn id="134" idx="0"/>
                  <a:endCxn id="136" idx="2"/>
                </p:cNvCxnSpPr>
                <p:nvPr/>
              </p:nvCxnSpPr>
              <p:spPr>
                <a:xfrm flipV="1">
                  <a:off x="556560" y="5819604"/>
                  <a:ext cx="0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ector recto 138">
                  <a:extLst>
                    <a:ext uri="{FF2B5EF4-FFF2-40B4-BE49-F238E27FC236}">
                      <a16:creationId xmlns:a16="http://schemas.microsoft.com/office/drawing/2014/main" id="{3D22ED0A-D2D8-3F42-AABE-19F727794C31}"/>
                    </a:ext>
                  </a:extLst>
                </p:cNvPr>
                <p:cNvCxnSpPr>
                  <a:stCxn id="135" idx="0"/>
                  <a:endCxn id="136" idx="2"/>
                </p:cNvCxnSpPr>
                <p:nvPr/>
              </p:nvCxnSpPr>
              <p:spPr>
                <a:xfrm flipH="1" flipV="1">
                  <a:off x="556560" y="5819604"/>
                  <a:ext cx="235337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upo 121">
                <a:extLst>
                  <a:ext uri="{FF2B5EF4-FFF2-40B4-BE49-F238E27FC236}">
                    <a16:creationId xmlns:a16="http://schemas.microsoft.com/office/drawing/2014/main" id="{B47C5713-C146-D143-B382-D59F0674B5B5}"/>
                  </a:ext>
                </a:extLst>
              </p:cNvPr>
              <p:cNvGrpSpPr/>
              <p:nvPr/>
            </p:nvGrpSpPr>
            <p:grpSpPr>
              <a:xfrm>
                <a:off x="1675060" y="5661248"/>
                <a:ext cx="622618" cy="504056"/>
                <a:chOff x="245251" y="5661248"/>
                <a:chExt cx="622618" cy="504056"/>
              </a:xfrm>
              <a:grpFill/>
            </p:grpSpPr>
            <p:sp>
              <p:nvSpPr>
                <p:cNvPr id="126" name="Rectángulo 125">
                  <a:extLst>
                    <a:ext uri="{FF2B5EF4-FFF2-40B4-BE49-F238E27FC236}">
                      <a16:creationId xmlns:a16="http://schemas.microsoft.com/office/drawing/2014/main" id="{10CEAA00-BBEC-ED4E-8D2E-D9173E763292}"/>
                    </a:ext>
                  </a:extLst>
                </p:cNvPr>
                <p:cNvSpPr/>
                <p:nvPr/>
              </p:nvSpPr>
              <p:spPr>
                <a:xfrm>
                  <a:off x="245251" y="60069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27" name="Rectángulo 126">
                  <a:extLst>
                    <a:ext uri="{FF2B5EF4-FFF2-40B4-BE49-F238E27FC236}">
                      <a16:creationId xmlns:a16="http://schemas.microsoft.com/office/drawing/2014/main" id="{CDD6C592-7CC8-9845-83B1-B99BADC48D71}"/>
                    </a:ext>
                  </a:extLst>
                </p:cNvPr>
                <p:cNvSpPr/>
                <p:nvPr/>
              </p:nvSpPr>
              <p:spPr>
                <a:xfrm>
                  <a:off x="480588" y="60069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28" name="Rectángulo 127">
                  <a:extLst>
                    <a:ext uri="{FF2B5EF4-FFF2-40B4-BE49-F238E27FC236}">
                      <a16:creationId xmlns:a16="http://schemas.microsoft.com/office/drawing/2014/main" id="{33668744-F4ED-4241-959D-CB9B80ABACE8}"/>
                    </a:ext>
                  </a:extLst>
                </p:cNvPr>
                <p:cNvSpPr/>
                <p:nvPr/>
              </p:nvSpPr>
              <p:spPr>
                <a:xfrm>
                  <a:off x="715925" y="60069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29" name="Rectángulo 128">
                  <a:extLst>
                    <a:ext uri="{FF2B5EF4-FFF2-40B4-BE49-F238E27FC236}">
                      <a16:creationId xmlns:a16="http://schemas.microsoft.com/office/drawing/2014/main" id="{9B81F6DB-DAC4-DA43-9DE3-2E2233DA9C9D}"/>
                    </a:ext>
                  </a:extLst>
                </p:cNvPr>
                <p:cNvSpPr/>
                <p:nvPr/>
              </p:nvSpPr>
              <p:spPr>
                <a:xfrm>
                  <a:off x="480588" y="5661248"/>
                  <a:ext cx="151944" cy="1583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cxnSp>
              <p:nvCxnSpPr>
                <p:cNvPr id="130" name="Conector recto 129">
                  <a:extLst>
                    <a:ext uri="{FF2B5EF4-FFF2-40B4-BE49-F238E27FC236}">
                      <a16:creationId xmlns:a16="http://schemas.microsoft.com/office/drawing/2014/main" id="{26626434-0D00-5F48-9860-8379E4377C73}"/>
                    </a:ext>
                  </a:extLst>
                </p:cNvPr>
                <p:cNvCxnSpPr>
                  <a:stCxn id="126" idx="0"/>
                  <a:endCxn id="129" idx="2"/>
                </p:cNvCxnSpPr>
                <p:nvPr/>
              </p:nvCxnSpPr>
              <p:spPr>
                <a:xfrm flipV="1">
                  <a:off x="321223" y="5819604"/>
                  <a:ext cx="235337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ector recto 130">
                  <a:extLst>
                    <a:ext uri="{FF2B5EF4-FFF2-40B4-BE49-F238E27FC236}">
                      <a16:creationId xmlns:a16="http://schemas.microsoft.com/office/drawing/2014/main" id="{C2A2271A-E5AF-B445-A84B-C004D4283A41}"/>
                    </a:ext>
                  </a:extLst>
                </p:cNvPr>
                <p:cNvCxnSpPr>
                  <a:stCxn id="127" idx="0"/>
                  <a:endCxn id="129" idx="2"/>
                </p:cNvCxnSpPr>
                <p:nvPr/>
              </p:nvCxnSpPr>
              <p:spPr>
                <a:xfrm flipV="1">
                  <a:off x="556560" y="5819604"/>
                  <a:ext cx="0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ector recto 131">
                  <a:extLst>
                    <a:ext uri="{FF2B5EF4-FFF2-40B4-BE49-F238E27FC236}">
                      <a16:creationId xmlns:a16="http://schemas.microsoft.com/office/drawing/2014/main" id="{FEA6BE27-7676-EC4B-8ADF-66092B056064}"/>
                    </a:ext>
                  </a:extLst>
                </p:cNvPr>
                <p:cNvCxnSpPr>
                  <a:stCxn id="128" idx="0"/>
                  <a:endCxn id="129" idx="2"/>
                </p:cNvCxnSpPr>
                <p:nvPr/>
              </p:nvCxnSpPr>
              <p:spPr>
                <a:xfrm flipH="1" flipV="1">
                  <a:off x="556560" y="5819604"/>
                  <a:ext cx="235337" cy="187344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Conector recto 122">
                <a:extLst>
                  <a:ext uri="{FF2B5EF4-FFF2-40B4-BE49-F238E27FC236}">
                    <a16:creationId xmlns:a16="http://schemas.microsoft.com/office/drawing/2014/main" id="{576E7FF5-3CE2-F54B-B76A-A0201CA337C8}"/>
                  </a:ext>
                </a:extLst>
              </p:cNvPr>
              <p:cNvCxnSpPr>
                <a:stCxn id="143" idx="0"/>
                <a:endCxn id="119" idx="2"/>
              </p:cNvCxnSpPr>
              <p:nvPr/>
            </p:nvCxnSpPr>
            <p:spPr>
              <a:xfrm flipV="1">
                <a:off x="556560" y="5171532"/>
                <a:ext cx="714904" cy="48971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8D430BF1-8B4D-7F4F-A48C-7EA097E6BC5F}"/>
                  </a:ext>
                </a:extLst>
              </p:cNvPr>
              <p:cNvCxnSpPr>
                <a:stCxn id="136" idx="0"/>
                <a:endCxn id="119" idx="2"/>
              </p:cNvCxnSpPr>
              <p:nvPr/>
            </p:nvCxnSpPr>
            <p:spPr>
              <a:xfrm flipV="1">
                <a:off x="1271464" y="5171532"/>
                <a:ext cx="0" cy="48971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EBBAFF1C-478B-2E44-83AC-8A14996AA30A}"/>
                  </a:ext>
                </a:extLst>
              </p:cNvPr>
              <p:cNvCxnSpPr>
                <a:stCxn id="129" idx="0"/>
                <a:endCxn id="119" idx="2"/>
              </p:cNvCxnSpPr>
              <p:nvPr/>
            </p:nvCxnSpPr>
            <p:spPr>
              <a:xfrm flipH="1" flipV="1">
                <a:off x="1271464" y="5171532"/>
                <a:ext cx="714905" cy="48971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3CB89EAA-3179-704A-8F7D-C7797D24BE28}"/>
                </a:ext>
              </a:extLst>
            </p:cNvPr>
            <p:cNvSpPr/>
            <p:nvPr/>
          </p:nvSpPr>
          <p:spPr>
            <a:xfrm>
              <a:off x="4273407" y="3717032"/>
              <a:ext cx="151944" cy="1583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426EA56F-8242-6147-95DB-73F030E5C951}"/>
                </a:ext>
              </a:extLst>
            </p:cNvPr>
            <p:cNvCxnSpPr>
              <a:stCxn id="41" idx="0"/>
              <a:endCxn id="147" idx="2"/>
            </p:cNvCxnSpPr>
            <p:nvPr/>
          </p:nvCxnSpPr>
          <p:spPr>
            <a:xfrm flipV="1">
              <a:off x="1271464" y="3875388"/>
              <a:ext cx="3077915" cy="1199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D95867C6-B6CE-7F44-9077-88AAA8370DA5}"/>
                </a:ext>
              </a:extLst>
            </p:cNvPr>
            <p:cNvCxnSpPr>
              <a:stCxn id="90" idx="0"/>
              <a:endCxn id="147" idx="2"/>
            </p:cNvCxnSpPr>
            <p:nvPr/>
          </p:nvCxnSpPr>
          <p:spPr>
            <a:xfrm flipV="1">
              <a:off x="4332216" y="3875388"/>
              <a:ext cx="17163" cy="1199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15A76041-542C-F147-B32C-C8FA5AAE80C8}"/>
                </a:ext>
              </a:extLst>
            </p:cNvPr>
            <p:cNvCxnSpPr>
              <a:stCxn id="119" idx="0"/>
              <a:endCxn id="147" idx="2"/>
            </p:cNvCxnSpPr>
            <p:nvPr/>
          </p:nvCxnSpPr>
          <p:spPr>
            <a:xfrm flipH="1" flipV="1">
              <a:off x="4349379" y="3875388"/>
              <a:ext cx="3043588" cy="1199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9F04CE6A-DC6C-8A45-A1BB-B5E0120BAAE9}"/>
              </a:ext>
            </a:extLst>
          </p:cNvPr>
          <p:cNvSpPr txBox="1"/>
          <p:nvPr/>
        </p:nvSpPr>
        <p:spPr>
          <a:xfrm>
            <a:off x="4008886" y="363018"/>
            <a:ext cx="125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3! = 6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ángulo 155">
                <a:extLst>
                  <a:ext uri="{FF2B5EF4-FFF2-40B4-BE49-F238E27FC236}">
                    <a16:creationId xmlns:a16="http://schemas.microsoft.com/office/drawing/2014/main" id="{82F5E51C-4DBB-7042-88C5-6E81230D3566}"/>
                  </a:ext>
                </a:extLst>
              </p:cNvPr>
              <p:cNvSpPr/>
              <p:nvPr/>
            </p:nvSpPr>
            <p:spPr>
              <a:xfrm>
                <a:off x="462341" y="3710744"/>
                <a:ext cx="7259680" cy="895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>
                    <a:solidFill>
                      <a:srgbClr val="00B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56" name="Rectángulo 155">
                <a:extLst>
                  <a:ext uri="{FF2B5EF4-FFF2-40B4-BE49-F238E27FC236}">
                    <a16:creationId xmlns:a16="http://schemas.microsoft.com/office/drawing/2014/main" id="{82F5E51C-4DBB-7042-88C5-6E81230D3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1" y="3710744"/>
                <a:ext cx="7259680" cy="895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Grupo 161">
            <a:extLst>
              <a:ext uri="{FF2B5EF4-FFF2-40B4-BE49-F238E27FC236}">
                <a16:creationId xmlns:a16="http://schemas.microsoft.com/office/drawing/2014/main" id="{D724A924-1597-194D-A5B4-C88BA807B9AA}"/>
              </a:ext>
            </a:extLst>
          </p:cNvPr>
          <p:cNvGrpSpPr/>
          <p:nvPr/>
        </p:nvGrpSpPr>
        <p:grpSpPr>
          <a:xfrm>
            <a:off x="504239" y="4748624"/>
            <a:ext cx="5918480" cy="825612"/>
            <a:chOff x="450509" y="4780686"/>
            <a:chExt cx="5918480" cy="825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ángulo 157">
                  <a:extLst>
                    <a:ext uri="{FF2B5EF4-FFF2-40B4-BE49-F238E27FC236}">
                      <a16:creationId xmlns:a16="http://schemas.microsoft.com/office/drawing/2014/main" id="{11DEBBEA-3E47-034B-B804-772764FD21EA}"/>
                    </a:ext>
                  </a:extLst>
                </p:cNvPr>
                <p:cNvSpPr/>
                <p:nvPr/>
              </p:nvSpPr>
              <p:spPr>
                <a:xfrm>
                  <a:off x="450509" y="4780687"/>
                  <a:ext cx="5918480" cy="8256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ES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lang="es-ES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s-E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ES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lang="es-ES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58" name="Rectángulo 157">
                  <a:extLst>
                    <a:ext uri="{FF2B5EF4-FFF2-40B4-BE49-F238E27FC236}">
                      <a16:creationId xmlns:a16="http://schemas.microsoft.com/office/drawing/2014/main" id="{11DEBBEA-3E47-034B-B804-772764FD21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09" y="4780687"/>
                  <a:ext cx="5918480" cy="8256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Rectángulo redondeado 159">
              <a:extLst>
                <a:ext uri="{FF2B5EF4-FFF2-40B4-BE49-F238E27FC236}">
                  <a16:creationId xmlns:a16="http://schemas.microsoft.com/office/drawing/2014/main" id="{6E6F6F5E-D587-F545-BA22-6C86333626EB}"/>
                </a:ext>
              </a:extLst>
            </p:cNvPr>
            <p:cNvSpPr/>
            <p:nvPr/>
          </p:nvSpPr>
          <p:spPr>
            <a:xfrm>
              <a:off x="509075" y="4780687"/>
              <a:ext cx="546646" cy="825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61" name="Rectángulo redondeado 160">
              <a:extLst>
                <a:ext uri="{FF2B5EF4-FFF2-40B4-BE49-F238E27FC236}">
                  <a16:creationId xmlns:a16="http://schemas.microsoft.com/office/drawing/2014/main" id="{4B3DC78E-97A7-BB40-AFB8-D4E4A9C44547}"/>
                </a:ext>
              </a:extLst>
            </p:cNvPr>
            <p:cNvSpPr/>
            <p:nvPr/>
          </p:nvSpPr>
          <p:spPr>
            <a:xfrm rot="16200000">
              <a:off x="1209968" y="4095966"/>
              <a:ext cx="355506" cy="17249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</p:spTree>
    <p:extLst>
      <p:ext uri="{BB962C8B-B14F-4D97-AF65-F5344CB8AC3E}">
        <p14:creationId xmlns:p14="http://schemas.microsoft.com/office/powerpoint/2010/main" val="177082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3030605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Big Formula</a:t>
            </a:r>
            <a:endParaRPr lang="es-PY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247F1BB-4385-3442-9A5F-00D618C7E5C1}"/>
                  </a:ext>
                </a:extLst>
              </p:cNvPr>
              <p:cNvSpPr txBox="1"/>
              <p:nvPr/>
            </p:nvSpPr>
            <p:spPr>
              <a:xfrm>
                <a:off x="755576" y="729414"/>
                <a:ext cx="6853351" cy="1476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8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𝑡𝑒𝑟𝑚𝑠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s-E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sz="2800" b="0" dirty="0"/>
              </a:p>
              <a:p>
                <a:r>
                  <a:rPr lang="es-PY" sz="2800" dirty="0"/>
                  <a:t>(</a:t>
                </a:r>
                <a14:m>
                  <m:oMath xmlns:m="http://schemas.openxmlformats.org/officeDocument/2006/math">
                    <m:r>
                      <a:rPr lang="es-PY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PY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PY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PY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PY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PY" sz="2800" dirty="0"/>
                  <a:t>) </a:t>
                </a:r>
                <a14:m>
                  <m:oMath xmlns:m="http://schemas.openxmlformats.org/officeDocument/2006/math">
                    <m:r>
                      <a:rPr lang="es-PY" sz="2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PY" sz="2800" i="1" dirty="0" smtClean="0">
                        <a:latin typeface="Cambria Math" panose="02040503050406030204" pitchFamily="18" charset="0"/>
                      </a:rPr>
                      <m:t>𝑃𝑒𝑟𝑚𝑢𝑎𝑡𝑖𝑜𝑛𝑠</m:t>
                    </m:r>
                    <m:r>
                      <a:rPr lang="es-PY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Y" sz="28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s-PY" sz="2800" i="1" dirty="0" smtClean="0">
                        <a:latin typeface="Cambria Math" panose="02040503050406030204" pitchFamily="18" charset="0"/>
                      </a:rPr>
                      <m:t> (1,2, ⋯,</m:t>
                    </m:r>
                    <m:r>
                      <a:rPr lang="es-PY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Y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PY" sz="28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247F1BB-4385-3442-9A5F-00D618C7E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729414"/>
                <a:ext cx="6853351" cy="1476430"/>
              </a:xfrm>
              <a:prstGeom prst="rect">
                <a:avLst/>
              </a:prstGeom>
              <a:blipFill>
                <a:blip r:embed="rId3"/>
                <a:stretch>
                  <a:fillRect l="-2957" t="-100847" r="-1479" b="-11271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D549F624-1B05-F14D-AADF-87E876C06C2D}"/>
              </a:ext>
            </a:extLst>
          </p:cNvPr>
          <p:cNvSpPr txBox="1"/>
          <p:nvPr/>
        </p:nvSpPr>
        <p:spPr>
          <a:xfrm>
            <a:off x="277299" y="252949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Example: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55A4702B-1636-EE4D-A357-6C5AE07F5AF9}"/>
              </a:ext>
            </a:extLst>
          </p:cNvPr>
          <p:cNvGrpSpPr/>
          <p:nvPr/>
        </p:nvGrpSpPr>
        <p:grpSpPr>
          <a:xfrm>
            <a:off x="908076" y="2954469"/>
            <a:ext cx="3438707" cy="974690"/>
            <a:chOff x="908076" y="2954469"/>
            <a:chExt cx="3438707" cy="9746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2B5F07E2-3BB8-D647-925B-F72142800934}"/>
                    </a:ext>
                  </a:extLst>
                </p:cNvPr>
                <p:cNvSpPr txBox="1"/>
                <p:nvPr/>
              </p:nvSpPr>
              <p:spPr>
                <a:xfrm>
                  <a:off x="908076" y="2954469"/>
                  <a:ext cx="1704954" cy="9746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0</a:t>
                  </a: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2B5F07E2-3BB8-D647-925B-F721428009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076" y="2954469"/>
                  <a:ext cx="1704954" cy="974690"/>
                </a:xfrm>
                <a:prstGeom prst="rect">
                  <a:avLst/>
                </a:prstGeom>
                <a:blipFill>
                  <a:blip r:embed="rId4"/>
                  <a:stretch>
                    <a:fillRect t="-1299" r="-6716" b="-649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5A9738F-CBB5-604E-81DB-3211296055C1}"/>
                </a:ext>
              </a:extLst>
            </p:cNvPr>
            <p:cNvSpPr/>
            <p:nvPr/>
          </p:nvSpPr>
          <p:spPr>
            <a:xfrm>
              <a:off x="1652541" y="2963851"/>
              <a:ext cx="216024" cy="21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6AA21BDA-6E51-F14C-9518-B6AA0883A0BD}"/>
                </a:ext>
              </a:extLst>
            </p:cNvPr>
            <p:cNvSpPr/>
            <p:nvPr/>
          </p:nvSpPr>
          <p:spPr>
            <a:xfrm>
              <a:off x="1291797" y="3225814"/>
              <a:ext cx="216024" cy="21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1C66CA14-820A-1742-BE96-55F633E4ED5D}"/>
                </a:ext>
              </a:extLst>
            </p:cNvPr>
            <p:cNvSpPr/>
            <p:nvPr/>
          </p:nvSpPr>
          <p:spPr>
            <a:xfrm>
              <a:off x="971600" y="3456172"/>
              <a:ext cx="216024" cy="21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B9D32AC0-0979-724B-8ACA-7431C7382101}"/>
                </a:ext>
              </a:extLst>
            </p:cNvPr>
            <p:cNvSpPr/>
            <p:nvPr/>
          </p:nvSpPr>
          <p:spPr>
            <a:xfrm>
              <a:off x="2051720" y="3713159"/>
              <a:ext cx="216024" cy="21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316E4400-3684-444D-A00C-2298A7E9D25F}"/>
                    </a:ext>
                  </a:extLst>
                </p:cNvPr>
                <p:cNvSpPr txBox="1"/>
                <p:nvPr/>
              </p:nvSpPr>
              <p:spPr>
                <a:xfrm>
                  <a:off x="2771800" y="3286371"/>
                  <a:ext cx="1574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4,3,2,1</m:t>
                            </m:r>
                          </m:e>
                        </m:d>
                        <m:r>
                          <a:rPr lang="es-PY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+1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316E4400-3684-444D-A00C-2298A7E9D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286371"/>
                  <a:ext cx="1574983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13043" r="-3200" b="-3043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CuadroTexto 156">
                  <a:extLst>
                    <a:ext uri="{FF2B5EF4-FFF2-40B4-BE49-F238E27FC236}">
                      <a16:creationId xmlns:a16="http://schemas.microsoft.com/office/drawing/2014/main" id="{4EDEEB06-219F-5F42-9FB6-36C4C9937925}"/>
                    </a:ext>
                  </a:extLst>
                </p:cNvPr>
                <p:cNvSpPr txBox="1"/>
                <p:nvPr/>
              </p:nvSpPr>
              <p:spPr>
                <a:xfrm>
                  <a:off x="2771800" y="3574659"/>
                  <a:ext cx="15236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3,2,1,4</m:t>
                            </m:r>
                          </m:e>
                        </m:d>
                        <m:r>
                          <a:rPr lang="es-PY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57" name="CuadroTexto 156">
                  <a:extLst>
                    <a:ext uri="{FF2B5EF4-FFF2-40B4-BE49-F238E27FC236}">
                      <a16:creationId xmlns:a16="http://schemas.microsoft.com/office/drawing/2014/main" id="{4EDEEB06-219F-5F42-9FB6-36C4C9937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574659"/>
                  <a:ext cx="1523687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247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6007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3318637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Cofactor Formula</a:t>
            </a:r>
            <a:endParaRPr lang="es-PY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2E1C152-1D59-3149-87AA-C2841EEB9ED1}"/>
                  </a:ext>
                </a:extLst>
              </p:cNvPr>
              <p:cNvSpPr/>
              <p:nvPr/>
            </p:nvSpPr>
            <p:spPr>
              <a:xfrm>
                <a:off x="183536" y="732382"/>
                <a:ext cx="7488973" cy="1102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s-ES" dirty="0">
                        <a:solidFill>
                          <a:srgbClr val="00B050"/>
                        </a:solidFill>
                      </a:rPr>
                      <m:t> </m:t>
                    </m:r>
                    <m:sSub>
                      <m:sSubPr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nor/>
                      </m:rPr>
                      <a:rPr lang="es-ES" dirty="0">
                        <a:solidFill>
                          <a:srgbClr val="00B050"/>
                        </a:solidFill>
                      </a:rPr>
                      <m:t> </m:t>
                    </m:r>
                    <m:sSub>
                      <m:sSubPr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s-PY" dirty="0"/>
              </a:p>
              <a:p>
                <a:r>
                  <a:rPr lang="es-PY" dirty="0"/>
                  <a:t>		</a:t>
                </a:r>
                <a:r>
                  <a:rPr lang="es-PY" dirty="0">
                    <a:latin typeface="Cambria Math" panose="02040503050406030204" pitchFamily="18" charset="0"/>
                  </a:rPr>
                  <a:t>+</a:t>
                </a:r>
                <a:r>
                  <a:rPr lang="es-E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s-ES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2E1C152-1D59-3149-87AA-C2841EEB9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36" y="732382"/>
                <a:ext cx="7488973" cy="1102610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8759504B-FDCC-7B4A-AC7A-6BCB441834FA}"/>
              </a:ext>
            </a:extLst>
          </p:cNvPr>
          <p:cNvGrpSpPr/>
          <p:nvPr/>
        </p:nvGrpSpPr>
        <p:grpSpPr>
          <a:xfrm>
            <a:off x="183536" y="2273618"/>
            <a:ext cx="5918480" cy="825612"/>
            <a:chOff x="450509" y="4780686"/>
            <a:chExt cx="5918480" cy="825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4F8A0F93-5968-4E43-A101-AEFF36980F8A}"/>
                    </a:ext>
                  </a:extLst>
                </p:cNvPr>
                <p:cNvSpPr/>
                <p:nvPr/>
              </p:nvSpPr>
              <p:spPr>
                <a:xfrm>
                  <a:off x="450509" y="4780687"/>
                  <a:ext cx="5918480" cy="8256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ES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lang="es-ES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s-E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ES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lang="es-ES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4F8A0F93-5968-4E43-A101-AEFF36980F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09" y="4780687"/>
                  <a:ext cx="5918480" cy="8256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ángulo redondeado 20">
              <a:extLst>
                <a:ext uri="{FF2B5EF4-FFF2-40B4-BE49-F238E27FC236}">
                  <a16:creationId xmlns:a16="http://schemas.microsoft.com/office/drawing/2014/main" id="{3539E56A-5CCF-9441-A448-C7EA13E912A9}"/>
                </a:ext>
              </a:extLst>
            </p:cNvPr>
            <p:cNvSpPr/>
            <p:nvPr/>
          </p:nvSpPr>
          <p:spPr>
            <a:xfrm>
              <a:off x="509075" y="4780687"/>
              <a:ext cx="546646" cy="825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2" name="Rectángulo redondeado 21">
              <a:extLst>
                <a:ext uri="{FF2B5EF4-FFF2-40B4-BE49-F238E27FC236}">
                  <a16:creationId xmlns:a16="http://schemas.microsoft.com/office/drawing/2014/main" id="{2C3501FE-309F-9945-8B81-E6FA96EFD05E}"/>
                </a:ext>
              </a:extLst>
            </p:cNvPr>
            <p:cNvSpPr/>
            <p:nvPr/>
          </p:nvSpPr>
          <p:spPr>
            <a:xfrm rot="16200000">
              <a:off x="1209968" y="4095966"/>
              <a:ext cx="355506" cy="17249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6AD001E9-9025-4A45-85EC-328C70A97965}"/>
              </a:ext>
            </a:extLst>
          </p:cNvPr>
          <p:cNvGrpSpPr/>
          <p:nvPr/>
        </p:nvGrpSpPr>
        <p:grpSpPr>
          <a:xfrm>
            <a:off x="183536" y="3537856"/>
            <a:ext cx="7783133" cy="1158273"/>
            <a:chOff x="179332" y="2884222"/>
            <a:chExt cx="7783133" cy="1158273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9352E0CF-82DF-7E48-8BFE-4D6370E89CFE}"/>
                </a:ext>
              </a:extLst>
            </p:cNvPr>
            <p:cNvSpPr/>
            <p:nvPr/>
          </p:nvSpPr>
          <p:spPr>
            <a:xfrm>
              <a:off x="179332" y="2884222"/>
              <a:ext cx="7783133" cy="1148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274815BB-42D1-AB45-99C8-5FD34552491B}"/>
                    </a:ext>
                  </a:extLst>
                </p:cNvPr>
                <p:cNvSpPr/>
                <p:nvPr/>
              </p:nvSpPr>
              <p:spPr>
                <a:xfrm>
                  <a:off x="326413" y="2939885"/>
                  <a:ext cx="7089441" cy="1102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s-ES" dirty="0">
                      <a:latin typeface="Cambria Math" panose="02040503050406030204" pitchFamily="18" charset="0"/>
                    </a:rPr>
                    <a:t>+</a:t>
                  </a:r>
                  <a:r>
                    <a:rPr lang="es-ES" dirty="0">
                      <a:solidFill>
                        <a:srgbClr val="0070C0"/>
                      </a:solidFill>
                    </a:rPr>
                    <a:t> </a:t>
                  </a:r>
                  <a:endParaRPr lang="es-ES" i="1" dirty="0">
                    <a:solidFill>
                      <a:srgbClr val="0070C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s-ES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274815BB-42D1-AB45-99C8-5FD345524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13" y="2939885"/>
                  <a:ext cx="7089441" cy="1102610"/>
                </a:xfrm>
                <a:prstGeom prst="rect">
                  <a:avLst/>
                </a:prstGeom>
                <a:blipFill>
                  <a:blip r:embed="rId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40E47FF-4E01-664E-B83E-4D60029D0140}"/>
              </a:ext>
            </a:extLst>
          </p:cNvPr>
          <p:cNvGrpSpPr/>
          <p:nvPr/>
        </p:nvGrpSpPr>
        <p:grpSpPr>
          <a:xfrm>
            <a:off x="183536" y="5134755"/>
            <a:ext cx="7171232" cy="552236"/>
            <a:chOff x="325970" y="4169809"/>
            <a:chExt cx="7171232" cy="552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0B739B48-9E91-FA41-ACCA-3C6E1ED42587}"/>
                    </a:ext>
                  </a:extLst>
                </p:cNvPr>
                <p:cNvSpPr txBox="1"/>
                <p:nvPr/>
              </p:nvSpPr>
              <p:spPr>
                <a:xfrm>
                  <a:off x="325970" y="4169809"/>
                  <a:ext cx="20521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s-PY" dirty="0"/>
                    <a:t> = Cofactor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s-PY" dirty="0"/>
                    <a:t> </a:t>
                  </a:r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0B739B48-9E91-FA41-ACCA-3C6E1ED42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70" y="4169809"/>
                  <a:ext cx="2052100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2187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19839CF7-5CE5-DB4D-874C-3419E517FB4D}"/>
                    </a:ext>
                  </a:extLst>
                </p:cNvPr>
                <p:cNvSpPr txBox="1"/>
                <p:nvPr/>
              </p:nvSpPr>
              <p:spPr>
                <a:xfrm>
                  <a:off x="2568760" y="4181961"/>
                  <a:ext cx="3012684" cy="540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−1 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𝑚𝑎𝑡𝑟𝑖𝑥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𝑤𝑖𝑡h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𝑟𝑜𝑤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𝑐𝑜𝑙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𝑒𝑟𝑎𝑠𝑒𝑑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19839CF7-5CE5-DB4D-874C-3419E517F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760" y="4181961"/>
                  <a:ext cx="3012684" cy="540084"/>
                </a:xfrm>
                <a:prstGeom prst="rect">
                  <a:avLst/>
                </a:prstGeom>
                <a:blipFill>
                  <a:blip r:embed="rId6"/>
                  <a:stretch>
                    <a:fillRect l="-1681" t="-6818" b="-1590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C2038CC0-BFE8-1048-B25E-1788E2536CA0}"/>
                    </a:ext>
                  </a:extLst>
                </p:cNvPr>
                <p:cNvSpPr txBox="1"/>
                <p:nvPr/>
              </p:nvSpPr>
              <p:spPr>
                <a:xfrm>
                  <a:off x="5785964" y="4191386"/>
                  <a:ext cx="1711238" cy="521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</m:mr>
                        </m:m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C2038CC0-BFE8-1048-B25E-1788E2536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964" y="4191386"/>
                  <a:ext cx="1711238" cy="521233"/>
                </a:xfrm>
                <a:prstGeom prst="rect">
                  <a:avLst/>
                </a:prstGeom>
                <a:blipFill>
                  <a:blip r:embed="rId7"/>
                  <a:stretch>
                    <a:fillRect l="-2963" t="-2381" r="-741" b="-1904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D4B4782-D10A-134B-82F7-04F274ADBCD7}"/>
                  </a:ext>
                </a:extLst>
              </p:cNvPr>
              <p:cNvSpPr txBox="1"/>
              <p:nvPr/>
            </p:nvSpPr>
            <p:spPr>
              <a:xfrm>
                <a:off x="183536" y="6125618"/>
                <a:ext cx="56814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8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s-PY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11 </m:t>
                        </m:r>
                      </m:sub>
                    </m:sSub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PY" sz="2800" dirty="0"/>
                      <m:t> </m:t>
                    </m:r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PY" sz="2800" dirty="0"/>
                  <a:t>+</a:t>
                </a:r>
                <a:r>
                  <a:rPr lang="es-E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s-PY" sz="2800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D4B4782-D10A-134B-82F7-04F274ADB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36" y="6125618"/>
                <a:ext cx="5681427" cy="430887"/>
              </a:xfrm>
              <a:prstGeom prst="rect">
                <a:avLst/>
              </a:prstGeom>
              <a:blipFill>
                <a:blip r:embed="rId8"/>
                <a:stretch>
                  <a:fillRect l="-2004" t="-20000" r="-891" b="-5142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DC4FF6DB-83C8-4D43-9419-2F66073DF9B8}"/>
                  </a:ext>
                </a:extLst>
              </p:cNvPr>
              <p:cNvSpPr txBox="1"/>
              <p:nvPr/>
            </p:nvSpPr>
            <p:spPr>
              <a:xfrm>
                <a:off x="6837932" y="1868476"/>
                <a:ext cx="2078774" cy="1209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DC4FF6DB-83C8-4D43-9419-2F66073DF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932" y="1868476"/>
                <a:ext cx="2078774" cy="1209177"/>
              </a:xfrm>
              <a:prstGeom prst="rect">
                <a:avLst/>
              </a:prstGeom>
              <a:blipFill>
                <a:blip r:embed="rId9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54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3318637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Cofactor Formula</a:t>
            </a:r>
            <a:endParaRPr lang="es-PY" sz="3200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F7C4C44D-D099-EB44-9F2A-222D2DDBF2B6}"/>
              </a:ext>
            </a:extLst>
          </p:cNvPr>
          <p:cNvGrpSpPr/>
          <p:nvPr/>
        </p:nvGrpSpPr>
        <p:grpSpPr>
          <a:xfrm>
            <a:off x="232570" y="935548"/>
            <a:ext cx="7243714" cy="911189"/>
            <a:chOff x="325970" y="4979289"/>
            <a:chExt cx="7243714" cy="9111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38B20F44-F666-7F4E-89F1-2FEF7CCADC67}"/>
                    </a:ext>
                  </a:extLst>
                </p:cNvPr>
                <p:cNvSpPr/>
                <p:nvPr/>
              </p:nvSpPr>
              <p:spPr>
                <a:xfrm>
                  <a:off x="325970" y="5005877"/>
                  <a:ext cx="7243714" cy="884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38B20F44-F666-7F4E-89F1-2FEF7CCADC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70" y="5005877"/>
                  <a:ext cx="7243714" cy="8846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ángulo redondeado 28">
              <a:extLst>
                <a:ext uri="{FF2B5EF4-FFF2-40B4-BE49-F238E27FC236}">
                  <a16:creationId xmlns:a16="http://schemas.microsoft.com/office/drawing/2014/main" id="{C1B11F6B-C1D3-E94A-A7CA-E30673BA1165}"/>
                </a:ext>
              </a:extLst>
            </p:cNvPr>
            <p:cNvSpPr/>
            <p:nvPr/>
          </p:nvSpPr>
          <p:spPr>
            <a:xfrm>
              <a:off x="2195736" y="5013382"/>
              <a:ext cx="546646" cy="825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1" name="Rectángulo redondeado 30">
              <a:extLst>
                <a:ext uri="{FF2B5EF4-FFF2-40B4-BE49-F238E27FC236}">
                  <a16:creationId xmlns:a16="http://schemas.microsoft.com/office/drawing/2014/main" id="{03AA0EA1-DAD5-C143-B142-9081CA239E44}"/>
                </a:ext>
              </a:extLst>
            </p:cNvPr>
            <p:cNvSpPr/>
            <p:nvPr/>
          </p:nvSpPr>
          <p:spPr>
            <a:xfrm>
              <a:off x="4564862" y="5064867"/>
              <a:ext cx="546646" cy="825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2" name="Rectángulo redondeado 31">
              <a:extLst>
                <a:ext uri="{FF2B5EF4-FFF2-40B4-BE49-F238E27FC236}">
                  <a16:creationId xmlns:a16="http://schemas.microsoft.com/office/drawing/2014/main" id="{96A17D12-7792-E14F-90A8-C77BECCD777C}"/>
                </a:ext>
              </a:extLst>
            </p:cNvPr>
            <p:cNvSpPr/>
            <p:nvPr/>
          </p:nvSpPr>
          <p:spPr>
            <a:xfrm>
              <a:off x="6873412" y="5064867"/>
              <a:ext cx="546646" cy="825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3" name="Rectángulo redondeado 32">
              <a:extLst>
                <a:ext uri="{FF2B5EF4-FFF2-40B4-BE49-F238E27FC236}">
                  <a16:creationId xmlns:a16="http://schemas.microsoft.com/office/drawing/2014/main" id="{8041AFF8-1224-8C4F-ABAF-3725D7D07973}"/>
                </a:ext>
              </a:extLst>
            </p:cNvPr>
            <p:cNvSpPr/>
            <p:nvPr/>
          </p:nvSpPr>
          <p:spPr>
            <a:xfrm rot="16200000">
              <a:off x="2810818" y="4321157"/>
              <a:ext cx="355506" cy="17249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4" name="Rectángulo redondeado 33">
              <a:extLst>
                <a:ext uri="{FF2B5EF4-FFF2-40B4-BE49-F238E27FC236}">
                  <a16:creationId xmlns:a16="http://schemas.microsoft.com/office/drawing/2014/main" id="{4F8E30BB-F06C-DD44-87FD-53CF7E5D60F6}"/>
                </a:ext>
              </a:extLst>
            </p:cNvPr>
            <p:cNvSpPr/>
            <p:nvPr/>
          </p:nvSpPr>
          <p:spPr>
            <a:xfrm rot="16200000">
              <a:off x="4658580" y="4328457"/>
              <a:ext cx="355506" cy="17249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5" name="Rectángulo redondeado 34">
              <a:extLst>
                <a:ext uri="{FF2B5EF4-FFF2-40B4-BE49-F238E27FC236}">
                  <a16:creationId xmlns:a16="http://schemas.microsoft.com/office/drawing/2014/main" id="{B14F7EC8-4BCE-5B43-A579-56BC68DA6DE2}"/>
                </a:ext>
              </a:extLst>
            </p:cNvPr>
            <p:cNvSpPr/>
            <p:nvPr/>
          </p:nvSpPr>
          <p:spPr>
            <a:xfrm rot="16200000">
              <a:off x="6456492" y="4294569"/>
              <a:ext cx="355506" cy="17249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D4B4782-D10A-134B-82F7-04F274ADBCD7}"/>
                  </a:ext>
                </a:extLst>
              </p:cNvPr>
              <p:cNvSpPr txBox="1"/>
              <p:nvPr/>
            </p:nvSpPr>
            <p:spPr>
              <a:xfrm>
                <a:off x="3748956" y="408475"/>
                <a:ext cx="3649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11 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PY" dirty="0"/>
                      <m:t> </m:t>
                    </m:r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PY" dirty="0"/>
                  <a:t>+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D4B4782-D10A-134B-82F7-04F274ADB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56" y="408475"/>
                <a:ext cx="3649140" cy="276999"/>
              </a:xfrm>
              <a:prstGeom prst="rect">
                <a:avLst/>
              </a:prstGeom>
              <a:blipFill>
                <a:blip r:embed="rId3"/>
                <a:stretch>
                  <a:fillRect l="-2076" t="-17391" r="-692" b="-4782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9C28BF3D-1D92-5E4B-AE72-6636D6A653DD}"/>
              </a:ext>
            </a:extLst>
          </p:cNvPr>
          <p:cNvSpPr txBox="1"/>
          <p:nvPr/>
        </p:nvSpPr>
        <p:spPr>
          <a:xfrm>
            <a:off x="232570" y="2045086"/>
            <a:ext cx="105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/>
              <a:t>Examples: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CB387B2-7583-DA49-A725-5551BA6E8728}"/>
              </a:ext>
            </a:extLst>
          </p:cNvPr>
          <p:cNvGrpSpPr/>
          <p:nvPr/>
        </p:nvGrpSpPr>
        <p:grpSpPr>
          <a:xfrm>
            <a:off x="232570" y="2612767"/>
            <a:ext cx="5273367" cy="559833"/>
            <a:chOff x="755576" y="3674563"/>
            <a:chExt cx="5273367" cy="559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DC61FD10-BF82-B748-9E5D-173D27ACA2A4}"/>
                    </a:ext>
                  </a:extLst>
                </p:cNvPr>
                <p:cNvSpPr/>
                <p:nvPr/>
              </p:nvSpPr>
              <p:spPr>
                <a:xfrm>
                  <a:off x="755576" y="3674563"/>
                  <a:ext cx="5273367" cy="559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DC61FD10-BF82-B748-9E5D-173D27ACA2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3674563"/>
                  <a:ext cx="5273367" cy="559833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ángulo redondeado 26">
              <a:extLst>
                <a:ext uri="{FF2B5EF4-FFF2-40B4-BE49-F238E27FC236}">
                  <a16:creationId xmlns:a16="http://schemas.microsoft.com/office/drawing/2014/main" id="{8AC1A339-A907-9A4A-986A-81E93143845C}"/>
                </a:ext>
              </a:extLst>
            </p:cNvPr>
            <p:cNvSpPr/>
            <p:nvPr/>
          </p:nvSpPr>
          <p:spPr>
            <a:xfrm>
              <a:off x="1691680" y="3699839"/>
              <a:ext cx="288032" cy="5303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0" name="Rectángulo redondeado 29">
              <a:extLst>
                <a:ext uri="{FF2B5EF4-FFF2-40B4-BE49-F238E27FC236}">
                  <a16:creationId xmlns:a16="http://schemas.microsoft.com/office/drawing/2014/main" id="{91A5F385-0DDC-0E46-822D-AC956C355A0F}"/>
                </a:ext>
              </a:extLst>
            </p:cNvPr>
            <p:cNvSpPr/>
            <p:nvPr/>
          </p:nvSpPr>
          <p:spPr>
            <a:xfrm>
              <a:off x="2540223" y="3674563"/>
              <a:ext cx="288032" cy="5303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6" name="Rectángulo redondeado 35">
              <a:extLst>
                <a:ext uri="{FF2B5EF4-FFF2-40B4-BE49-F238E27FC236}">
                  <a16:creationId xmlns:a16="http://schemas.microsoft.com/office/drawing/2014/main" id="{78F10530-17E3-024A-9581-89DB2CF53A84}"/>
                </a:ext>
              </a:extLst>
            </p:cNvPr>
            <p:cNvSpPr/>
            <p:nvPr/>
          </p:nvSpPr>
          <p:spPr>
            <a:xfrm rot="16200000">
              <a:off x="1893678" y="3486980"/>
              <a:ext cx="244079" cy="6480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7" name="Rectángulo redondeado 36">
              <a:extLst>
                <a:ext uri="{FF2B5EF4-FFF2-40B4-BE49-F238E27FC236}">
                  <a16:creationId xmlns:a16="http://schemas.microsoft.com/office/drawing/2014/main" id="{5ED0214E-72A8-524B-BE51-43EECDDA5EE5}"/>
                </a:ext>
              </a:extLst>
            </p:cNvPr>
            <p:cNvSpPr/>
            <p:nvPr/>
          </p:nvSpPr>
          <p:spPr>
            <a:xfrm rot="16200000">
              <a:off x="2746098" y="3472566"/>
              <a:ext cx="244079" cy="6480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E2040D1C-FDD8-7F45-B294-88DE16481194}"/>
                  </a:ext>
                </a:extLst>
              </p:cNvPr>
              <p:cNvSpPr txBox="1"/>
              <p:nvPr/>
            </p:nvSpPr>
            <p:spPr>
              <a:xfrm>
                <a:off x="232570" y="3370949"/>
                <a:ext cx="2302040" cy="974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s-PY" b="1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E2040D1C-FDD8-7F45-B294-88DE16481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0" y="3370949"/>
                <a:ext cx="2302040" cy="974690"/>
              </a:xfrm>
              <a:prstGeom prst="rect">
                <a:avLst/>
              </a:prstGeom>
              <a:blipFill>
                <a:blip r:embed="rId5"/>
                <a:stretch>
                  <a:fillRect r="-2186" b="-641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E7526A-0163-354F-8CFE-658488BFA2C7}"/>
                  </a:ext>
                </a:extLst>
              </p:cNvPr>
              <p:cNvSpPr/>
              <p:nvPr/>
            </p:nvSpPr>
            <p:spPr>
              <a:xfrm>
                <a:off x="232570" y="4543988"/>
                <a:ext cx="15390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E7526A-0163-354F-8CFE-658488BFA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0" y="4543988"/>
                <a:ext cx="1539011" cy="369332"/>
              </a:xfrm>
              <a:prstGeom prst="rect">
                <a:avLst/>
              </a:prstGeom>
              <a:blipFill>
                <a:blip r:embed="rId6"/>
                <a:stretch>
                  <a:fillRect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B96F49DD-FF97-9147-BA40-4D473072BA74}"/>
                  </a:ext>
                </a:extLst>
              </p:cNvPr>
              <p:cNvSpPr/>
              <p:nvPr/>
            </p:nvSpPr>
            <p:spPr>
              <a:xfrm>
                <a:off x="232570" y="5111669"/>
                <a:ext cx="1956754" cy="552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B96F49DD-FF97-9147-BA40-4D473072B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0" y="5111669"/>
                <a:ext cx="1956754" cy="55245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7D129964-02BF-BE4A-8E86-B3C8CF505A94}"/>
              </a:ext>
            </a:extLst>
          </p:cNvPr>
          <p:cNvGrpSpPr/>
          <p:nvPr/>
        </p:nvGrpSpPr>
        <p:grpSpPr>
          <a:xfrm>
            <a:off x="232570" y="5862474"/>
            <a:ext cx="4606774" cy="835422"/>
            <a:chOff x="2120142" y="5911686"/>
            <a:chExt cx="4606774" cy="8354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76B9FD28-2639-9145-92EF-D25071D448D5}"/>
                    </a:ext>
                  </a:extLst>
                </p:cNvPr>
                <p:cNvSpPr/>
                <p:nvPr/>
              </p:nvSpPr>
              <p:spPr>
                <a:xfrm>
                  <a:off x="2120142" y="5922202"/>
                  <a:ext cx="4606774" cy="8249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76B9FD28-2639-9145-92EF-D25071D448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142" y="5922202"/>
                  <a:ext cx="4606774" cy="824906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ángulo redondeado 41">
              <a:extLst>
                <a:ext uri="{FF2B5EF4-FFF2-40B4-BE49-F238E27FC236}">
                  <a16:creationId xmlns:a16="http://schemas.microsoft.com/office/drawing/2014/main" id="{F36BB301-E203-D242-848B-D08C7E0C005C}"/>
                </a:ext>
              </a:extLst>
            </p:cNvPr>
            <p:cNvSpPr/>
            <p:nvPr/>
          </p:nvSpPr>
          <p:spPr>
            <a:xfrm>
              <a:off x="4066241" y="5911686"/>
              <a:ext cx="288032" cy="825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5" name="Rectángulo redondeado 44">
              <a:extLst>
                <a:ext uri="{FF2B5EF4-FFF2-40B4-BE49-F238E27FC236}">
                  <a16:creationId xmlns:a16="http://schemas.microsoft.com/office/drawing/2014/main" id="{796E9B20-53AB-984B-9FEE-ECD2AE0A815F}"/>
                </a:ext>
              </a:extLst>
            </p:cNvPr>
            <p:cNvSpPr/>
            <p:nvPr/>
          </p:nvSpPr>
          <p:spPr>
            <a:xfrm rot="16200000">
              <a:off x="4463990" y="5844584"/>
              <a:ext cx="216024" cy="10014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F5E0B62-09E9-1B44-9E80-483FFA79F677}"/>
                  </a:ext>
                </a:extLst>
              </p:cNvPr>
              <p:cNvSpPr/>
              <p:nvPr/>
            </p:nvSpPr>
            <p:spPr>
              <a:xfrm>
                <a:off x="2798329" y="3678607"/>
                <a:ext cx="2155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s-PY" dirty="0"/>
                  <a:t>=1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F5E0B62-09E9-1B44-9E80-483FFA79F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329" y="3678607"/>
                <a:ext cx="2155142" cy="369332"/>
              </a:xfrm>
              <a:prstGeom prst="rect">
                <a:avLst/>
              </a:prstGeom>
              <a:blipFill>
                <a:blip r:embed="rId9"/>
                <a:stretch>
                  <a:fillRect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9C9049A1-AB7E-E84F-97B1-524B4E348747}"/>
              </a:ext>
            </a:extLst>
          </p:cNvPr>
          <p:cNvGrpSpPr/>
          <p:nvPr/>
        </p:nvGrpSpPr>
        <p:grpSpPr>
          <a:xfrm>
            <a:off x="2798329" y="4543988"/>
            <a:ext cx="1598515" cy="1067023"/>
            <a:chOff x="2825014" y="4607933"/>
            <a:chExt cx="1598515" cy="1067023"/>
          </a:xfrm>
        </p:grpSpPr>
        <p:sp>
          <p:nvSpPr>
            <p:cNvPr id="47" name="Rectángulo redondeado 46">
              <a:extLst>
                <a:ext uri="{FF2B5EF4-FFF2-40B4-BE49-F238E27FC236}">
                  <a16:creationId xmlns:a16="http://schemas.microsoft.com/office/drawing/2014/main" id="{01F5CA55-9053-1F44-923A-42CDB77FAA6C}"/>
                </a:ext>
              </a:extLst>
            </p:cNvPr>
            <p:cNvSpPr/>
            <p:nvPr/>
          </p:nvSpPr>
          <p:spPr>
            <a:xfrm rot="16200000">
              <a:off x="3505418" y="4119287"/>
              <a:ext cx="216024" cy="13055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A85B3275-B23C-CA48-9B99-ECE38AA4B8DD}"/>
                    </a:ext>
                  </a:extLst>
                </p:cNvPr>
                <p:cNvSpPr/>
                <p:nvPr/>
              </p:nvSpPr>
              <p:spPr>
                <a:xfrm>
                  <a:off x="2825014" y="4607933"/>
                  <a:ext cx="1598515" cy="10670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PY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PY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A85B3275-B23C-CA48-9B99-ECE38AA4B8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014" y="4607933"/>
                  <a:ext cx="1598515" cy="1067023"/>
                </a:xfrm>
                <a:prstGeom prst="rect">
                  <a:avLst/>
                </a:prstGeom>
                <a:blipFill>
                  <a:blip r:embed="rId10"/>
                  <a:stretch>
                    <a:fillRect b="-117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ángulo redondeado 50">
              <a:extLst>
                <a:ext uri="{FF2B5EF4-FFF2-40B4-BE49-F238E27FC236}">
                  <a16:creationId xmlns:a16="http://schemas.microsoft.com/office/drawing/2014/main" id="{E62DB727-F064-5F48-8D26-A272B0BDA624}"/>
                </a:ext>
              </a:extLst>
            </p:cNvPr>
            <p:cNvSpPr/>
            <p:nvPr/>
          </p:nvSpPr>
          <p:spPr>
            <a:xfrm>
              <a:off x="2960645" y="4664059"/>
              <a:ext cx="288032" cy="974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9E20670-23A7-8D43-9B35-5A17DF65304D}"/>
              </a:ext>
            </a:extLst>
          </p:cNvPr>
          <p:cNvGrpSpPr/>
          <p:nvPr/>
        </p:nvGrpSpPr>
        <p:grpSpPr>
          <a:xfrm>
            <a:off x="4624334" y="4553947"/>
            <a:ext cx="1598515" cy="1067023"/>
            <a:chOff x="2825014" y="4607933"/>
            <a:chExt cx="1598515" cy="1067023"/>
          </a:xfrm>
        </p:grpSpPr>
        <p:sp>
          <p:nvSpPr>
            <p:cNvPr id="53" name="Rectángulo redondeado 52">
              <a:extLst>
                <a:ext uri="{FF2B5EF4-FFF2-40B4-BE49-F238E27FC236}">
                  <a16:creationId xmlns:a16="http://schemas.microsoft.com/office/drawing/2014/main" id="{12932029-0D65-1D41-892C-5DFFFD0052C3}"/>
                </a:ext>
              </a:extLst>
            </p:cNvPr>
            <p:cNvSpPr/>
            <p:nvPr/>
          </p:nvSpPr>
          <p:spPr>
            <a:xfrm rot="16200000">
              <a:off x="3505418" y="4119287"/>
              <a:ext cx="216024" cy="13055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ángulo 53">
                  <a:extLst>
                    <a:ext uri="{FF2B5EF4-FFF2-40B4-BE49-F238E27FC236}">
                      <a16:creationId xmlns:a16="http://schemas.microsoft.com/office/drawing/2014/main" id="{3E3740A1-4708-CA4E-8D27-84136212EB72}"/>
                    </a:ext>
                  </a:extLst>
                </p:cNvPr>
                <p:cNvSpPr/>
                <p:nvPr/>
              </p:nvSpPr>
              <p:spPr>
                <a:xfrm>
                  <a:off x="2825014" y="4607933"/>
                  <a:ext cx="1598515" cy="10670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PY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PY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4" name="Rectángulo 53">
                  <a:extLst>
                    <a:ext uri="{FF2B5EF4-FFF2-40B4-BE49-F238E27FC236}">
                      <a16:creationId xmlns:a16="http://schemas.microsoft.com/office/drawing/2014/main" id="{3E3740A1-4708-CA4E-8D27-84136212EB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014" y="4607933"/>
                  <a:ext cx="1598515" cy="1067023"/>
                </a:xfrm>
                <a:prstGeom prst="rect">
                  <a:avLst/>
                </a:prstGeom>
                <a:blipFill>
                  <a:blip r:embed="rId11"/>
                  <a:stretch>
                    <a:fillRect b="-117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ángulo redondeado 54">
              <a:extLst>
                <a:ext uri="{FF2B5EF4-FFF2-40B4-BE49-F238E27FC236}">
                  <a16:creationId xmlns:a16="http://schemas.microsoft.com/office/drawing/2014/main" id="{51E86579-F1FA-6342-8407-BB8E6C47309B}"/>
                </a:ext>
              </a:extLst>
            </p:cNvPr>
            <p:cNvSpPr/>
            <p:nvPr/>
          </p:nvSpPr>
          <p:spPr>
            <a:xfrm>
              <a:off x="3268424" y="4664059"/>
              <a:ext cx="288032" cy="974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DF408D9D-2FDE-9845-8FCF-278D23552C4E}"/>
                  </a:ext>
                </a:extLst>
              </p:cNvPr>
              <p:cNvSpPr/>
              <p:nvPr/>
            </p:nvSpPr>
            <p:spPr>
              <a:xfrm>
                <a:off x="6609392" y="3645652"/>
                <a:ext cx="2344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DF408D9D-2FDE-9845-8FCF-278D23552C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392" y="3645652"/>
                <a:ext cx="2344937" cy="369332"/>
              </a:xfrm>
              <a:prstGeom prst="rect">
                <a:avLst/>
              </a:prstGeom>
              <a:blipFill>
                <a:blip r:embed="rId12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3822693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Tridiagonal</a:t>
            </a:r>
            <a:r>
              <a:rPr lang="es-ES" sz="3200" dirty="0"/>
              <a:t> Matrices</a:t>
            </a:r>
            <a:endParaRPr lang="es-PY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E2040D1C-FDD8-7F45-B294-88DE16481194}"/>
                  </a:ext>
                </a:extLst>
              </p:cNvPr>
              <p:cNvSpPr txBox="1"/>
              <p:nvPr/>
            </p:nvSpPr>
            <p:spPr>
              <a:xfrm>
                <a:off x="201911" y="3885573"/>
                <a:ext cx="2518446" cy="974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0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E2040D1C-FDD8-7F45-B294-88DE16481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1" y="3885573"/>
                <a:ext cx="2518446" cy="974690"/>
              </a:xfrm>
              <a:prstGeom prst="rect">
                <a:avLst/>
              </a:prstGeom>
              <a:blipFill>
                <a:blip r:embed="rId3"/>
                <a:stretch>
                  <a:fillRect t="-1282" r="-2010" b="-641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E7526A-0163-354F-8CFE-658488BFA2C7}"/>
                  </a:ext>
                </a:extLst>
              </p:cNvPr>
              <p:cNvSpPr/>
              <p:nvPr/>
            </p:nvSpPr>
            <p:spPr>
              <a:xfrm>
                <a:off x="201911" y="1528937"/>
                <a:ext cx="1539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E7526A-0163-354F-8CFE-658488BFA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1" y="1528937"/>
                <a:ext cx="1539011" cy="369332"/>
              </a:xfrm>
              <a:prstGeom prst="rect">
                <a:avLst/>
              </a:prstGeom>
              <a:blipFill>
                <a:blip r:embed="rId4"/>
                <a:stretch>
                  <a:fillRect t="-3448" b="-2758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B96F49DD-FF97-9147-BA40-4D473072BA74}"/>
                  </a:ext>
                </a:extLst>
              </p:cNvPr>
              <p:cNvSpPr/>
              <p:nvPr/>
            </p:nvSpPr>
            <p:spPr>
              <a:xfrm>
                <a:off x="201911" y="2101582"/>
                <a:ext cx="1956754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B96F49DD-FF97-9147-BA40-4D473072B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1" y="2101582"/>
                <a:ext cx="1956754" cy="55245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6B9FD28-2639-9145-92EF-D25071D448D5}"/>
                  </a:ext>
                </a:extLst>
              </p:cNvPr>
              <p:cNvSpPr/>
              <p:nvPr/>
            </p:nvSpPr>
            <p:spPr>
              <a:xfrm>
                <a:off x="201911" y="2857354"/>
                <a:ext cx="2391360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6B9FD28-2639-9145-92EF-D25071D44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1" y="2857354"/>
                <a:ext cx="2391360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DF408D9D-2FDE-9845-8FCF-278D23552C4E}"/>
                  </a:ext>
                </a:extLst>
              </p:cNvPr>
              <p:cNvSpPr/>
              <p:nvPr/>
            </p:nvSpPr>
            <p:spPr>
              <a:xfrm>
                <a:off x="201911" y="901949"/>
                <a:ext cx="2344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DF408D9D-2FDE-9845-8FCF-278D23552C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1" y="901949"/>
                <a:ext cx="2344937" cy="369332"/>
              </a:xfrm>
              <a:prstGeom prst="rect">
                <a:avLst/>
              </a:prstGeom>
              <a:blipFill>
                <a:blip r:embed="rId7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E98175E5-1024-E848-B1E2-D83B4E4A233F}"/>
                  </a:ext>
                </a:extLst>
              </p:cNvPr>
              <p:cNvSpPr/>
              <p:nvPr/>
            </p:nvSpPr>
            <p:spPr>
              <a:xfrm>
                <a:off x="115445" y="5031945"/>
                <a:ext cx="1064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E98175E5-1024-E848-B1E2-D83B4E4A2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5" y="5031945"/>
                <a:ext cx="10648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12484E86-E0C6-F742-AC97-9DF80FAC0C99}"/>
                  </a:ext>
                </a:extLst>
              </p:cNvPr>
              <p:cNvSpPr/>
              <p:nvPr/>
            </p:nvSpPr>
            <p:spPr>
              <a:xfrm>
                <a:off x="115445" y="5690832"/>
                <a:ext cx="1064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12484E86-E0C6-F742-AC97-9DF80FAC0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5" y="5690832"/>
                <a:ext cx="10648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9847B09F-529D-3449-B2D9-988A42576D19}"/>
                  </a:ext>
                </a:extLst>
              </p:cNvPr>
              <p:cNvSpPr/>
              <p:nvPr/>
            </p:nvSpPr>
            <p:spPr>
              <a:xfrm>
                <a:off x="91779" y="6230039"/>
                <a:ext cx="1064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9847B09F-529D-3449-B2D9-988A42576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9" y="6230039"/>
                <a:ext cx="10648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C4BFC1EE-A260-7F45-B457-072DE337FD8D}"/>
                  </a:ext>
                </a:extLst>
              </p:cNvPr>
              <p:cNvSpPr txBox="1"/>
              <p:nvPr/>
            </p:nvSpPr>
            <p:spPr>
              <a:xfrm>
                <a:off x="4296434" y="929839"/>
                <a:ext cx="3787447" cy="1398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PY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PY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/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PY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PY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PY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PY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PY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s-PY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s-PY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C4BFC1EE-A260-7F45-B457-072DE337F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434" y="929839"/>
                <a:ext cx="3787447" cy="1398203"/>
              </a:xfrm>
              <a:prstGeom prst="rect">
                <a:avLst/>
              </a:prstGeom>
              <a:blipFill>
                <a:blip r:embed="rId11"/>
                <a:stretch>
                  <a:fillRect b="-180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 12">
            <a:extLst>
              <a:ext uri="{FF2B5EF4-FFF2-40B4-BE49-F238E27FC236}">
                <a16:creationId xmlns:a16="http://schemas.microsoft.com/office/drawing/2014/main" id="{A9D87F7B-491F-974E-AB03-81915A4D8B5C}"/>
              </a:ext>
            </a:extLst>
          </p:cNvPr>
          <p:cNvSpPr/>
          <p:nvPr/>
        </p:nvSpPr>
        <p:spPr>
          <a:xfrm>
            <a:off x="4264731" y="26052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PY" dirty="0"/>
              <a:t>Algunos de los problemas físicos que se plantean así son la Ecuación de Poisson, la ecuación de calor, la ecuación de onda o la interpolación por splines.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B7075CC-3F4F-DA4F-9F00-3D8404E9E8B5}"/>
              </a:ext>
            </a:extLst>
          </p:cNvPr>
          <p:cNvSpPr/>
          <p:nvPr/>
        </p:nvSpPr>
        <p:spPr>
          <a:xfrm>
            <a:off x="4239162" y="3682260"/>
            <a:ext cx="487890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Algoritmo para matrices </a:t>
            </a:r>
            <a:r>
              <a:rPr lang="es-ES" sz="1400" dirty="0" err="1"/>
              <a:t>tridiagonales</a:t>
            </a:r>
            <a:r>
              <a:rPr lang="es-ES" sz="1400" dirty="0"/>
              <a:t>.(s.f.). En </a:t>
            </a:r>
            <a:r>
              <a:rPr lang="es-ES" sz="1400" i="1" dirty="0"/>
              <a:t>Wikipedia</a:t>
            </a:r>
            <a:r>
              <a:rPr lang="es-ES" sz="1400" dirty="0"/>
              <a:t>.</a:t>
            </a:r>
          </a:p>
          <a:p>
            <a:r>
              <a:rPr lang="es-ES" sz="1400" dirty="0" err="1"/>
              <a:t>Retrieve</a:t>
            </a:r>
            <a:r>
              <a:rPr lang="es-ES" sz="1400" dirty="0"/>
              <a:t> in 21/05/2020 </a:t>
            </a:r>
            <a:r>
              <a:rPr lang="es-ES" sz="1400" dirty="0" err="1"/>
              <a:t>from</a:t>
            </a:r>
            <a:r>
              <a:rPr lang="es-ES" sz="1400" dirty="0"/>
              <a:t> </a:t>
            </a:r>
          </a:p>
          <a:p>
            <a:r>
              <a:rPr lang="es-PY" sz="1400" dirty="0">
                <a:solidFill>
                  <a:srgbClr val="0070C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https://es.wikipedia.org/wiki/Algoritmo_para_matrices_tridiagonales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5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Credits</a:t>
            </a:r>
            <a:endParaRPr lang="es-P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46E89-A32E-3544-839D-38917B488731}"/>
              </a:ext>
            </a:extLst>
          </p:cNvPr>
          <p:cNvSpPr txBox="1"/>
          <p:nvPr/>
        </p:nvSpPr>
        <p:spPr>
          <a:xfrm>
            <a:off x="262473" y="3779748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D4973C-2188-8849-8499-538F607B783B}"/>
              </a:ext>
            </a:extLst>
          </p:cNvPr>
          <p:cNvSpPr/>
          <p:nvPr/>
        </p:nvSpPr>
        <p:spPr>
          <a:xfrm>
            <a:off x="2149670" y="3841303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3F2592-B4A6-7345-8710-CC7282E127A9}"/>
              </a:ext>
            </a:extLst>
          </p:cNvPr>
          <p:cNvSpPr/>
          <p:nvPr/>
        </p:nvSpPr>
        <p:spPr>
          <a:xfrm>
            <a:off x="2149670" y="3429000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1F9A78-62A8-3943-8099-5BB420F042B4}"/>
              </a:ext>
            </a:extLst>
          </p:cNvPr>
          <p:cNvSpPr txBox="1"/>
          <p:nvPr/>
        </p:nvSpPr>
        <p:spPr>
          <a:xfrm>
            <a:off x="264372" y="339369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0B6DA-C8E3-6D44-BABB-A24E45F3180A}"/>
              </a:ext>
            </a:extLst>
          </p:cNvPr>
          <p:cNvSpPr/>
          <p:nvPr/>
        </p:nvSpPr>
        <p:spPr>
          <a:xfrm>
            <a:off x="2149670" y="3077937"/>
            <a:ext cx="50146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https://www.youtube.com/watch?v=23LLB9mNJvc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979421-F064-A840-9758-3E3D14BF1207}"/>
              </a:ext>
            </a:extLst>
          </p:cNvPr>
          <p:cNvSpPr txBox="1"/>
          <p:nvPr/>
        </p:nvSpPr>
        <p:spPr>
          <a:xfrm>
            <a:off x="262473" y="3052447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19 –MIT 18.06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6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7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423911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Properties</a:t>
            </a:r>
            <a:r>
              <a:rPr lang="es-ES" sz="3200" dirty="0"/>
              <a:t> of </a:t>
            </a:r>
            <a:r>
              <a:rPr lang="es-ES" sz="3200" dirty="0" err="1"/>
              <a:t>det</a:t>
            </a:r>
            <a:r>
              <a:rPr lang="es-ES" sz="3200" dirty="0"/>
              <a:t>(A)</a:t>
            </a:r>
            <a:endParaRPr lang="es-PY" sz="320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AB6A3954-88D5-2643-AA5F-BA05EBFB6C18}"/>
              </a:ext>
            </a:extLst>
          </p:cNvPr>
          <p:cNvGrpSpPr/>
          <p:nvPr/>
        </p:nvGrpSpPr>
        <p:grpSpPr>
          <a:xfrm>
            <a:off x="490709" y="951268"/>
            <a:ext cx="5282233" cy="510047"/>
            <a:chOff x="490709" y="1815075"/>
            <a:chExt cx="5282233" cy="510047"/>
          </a:xfrm>
        </p:grpSpPr>
        <p:sp>
          <p:nvSpPr>
            <p:cNvPr id="41" name="1 Título">
              <a:extLst>
                <a:ext uri="{FF2B5EF4-FFF2-40B4-BE49-F238E27FC236}">
                  <a16:creationId xmlns:a16="http://schemas.microsoft.com/office/drawing/2014/main" id="{33735764-3039-F549-A1DC-D112D90A1B9F}"/>
                </a:ext>
              </a:extLst>
            </p:cNvPr>
            <p:cNvSpPr txBox="1">
              <a:spLocks/>
            </p:cNvSpPr>
            <p:nvPr/>
          </p:nvSpPr>
          <p:spPr>
            <a:xfrm>
              <a:off x="490709" y="1893074"/>
              <a:ext cx="1008112" cy="432048"/>
            </a:xfrm>
            <a:prstGeom prst="rect">
              <a:avLst/>
            </a:prstGeom>
          </p:spPr>
          <p:txBody>
            <a:bodyPr>
              <a:normAutofit fontScale="82500" lnSpcReduction="20000"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3200" dirty="0"/>
                <a:t>P-01</a:t>
              </a:r>
              <a:endParaRPr lang="es-PY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CD7673EB-0ACF-8944-A624-01ACC835BE36}"/>
                    </a:ext>
                  </a:extLst>
                </p:cNvPr>
                <p:cNvSpPr txBox="1"/>
                <p:nvPr/>
              </p:nvSpPr>
              <p:spPr>
                <a:xfrm>
                  <a:off x="2085683" y="1999997"/>
                  <a:ext cx="14511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func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CD7673EB-0ACF-8944-A624-01ACC835B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683" y="1999997"/>
                  <a:ext cx="145110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478" r="-3478" b="-434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593EBFB-1338-FA49-9072-092D7E297CF1}"/>
                    </a:ext>
                  </a:extLst>
                </p:cNvPr>
                <p:cNvSpPr txBox="1"/>
                <p:nvPr/>
              </p:nvSpPr>
              <p:spPr>
                <a:xfrm>
                  <a:off x="4656611" y="1815075"/>
                  <a:ext cx="1116331" cy="461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593EBFB-1338-FA49-9072-092D7E297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611" y="1815075"/>
                  <a:ext cx="1116331" cy="461921"/>
                </a:xfrm>
                <a:prstGeom prst="rect">
                  <a:avLst/>
                </a:prstGeom>
                <a:blipFill>
                  <a:blip r:embed="rId3"/>
                  <a:stretch>
                    <a:fillRect r="-3371" b="-1621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FC726E9-8C4B-CA45-96ED-7598767296DC}"/>
              </a:ext>
            </a:extLst>
          </p:cNvPr>
          <p:cNvGrpSpPr/>
          <p:nvPr/>
        </p:nvGrpSpPr>
        <p:grpSpPr>
          <a:xfrm>
            <a:off x="455770" y="2400951"/>
            <a:ext cx="6783738" cy="1380351"/>
            <a:chOff x="490709" y="2719229"/>
            <a:chExt cx="6783738" cy="1380351"/>
          </a:xfrm>
        </p:grpSpPr>
        <p:sp>
          <p:nvSpPr>
            <p:cNvPr id="21" name="1 Título">
              <a:extLst>
                <a:ext uri="{FF2B5EF4-FFF2-40B4-BE49-F238E27FC236}">
                  <a16:creationId xmlns:a16="http://schemas.microsoft.com/office/drawing/2014/main" id="{267E956D-8CEE-BF47-B6F9-B59DFC6F80B0}"/>
                </a:ext>
              </a:extLst>
            </p:cNvPr>
            <p:cNvSpPr txBox="1">
              <a:spLocks/>
            </p:cNvSpPr>
            <p:nvPr/>
          </p:nvSpPr>
          <p:spPr>
            <a:xfrm>
              <a:off x="490709" y="2719229"/>
              <a:ext cx="1008112" cy="432048"/>
            </a:xfrm>
            <a:prstGeom prst="rect">
              <a:avLst/>
            </a:prstGeom>
          </p:spPr>
          <p:txBody>
            <a:bodyPr>
              <a:normAutofit fontScale="82500" lnSpcReduction="20000"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3200" dirty="0"/>
                <a:t>P-02</a:t>
              </a:r>
              <a:endParaRPr lang="es-PY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C0F8EEB7-65F6-A242-B687-5E395F8629CA}"/>
                    </a:ext>
                  </a:extLst>
                </p:cNvPr>
                <p:cNvSpPr txBox="1"/>
                <p:nvPr/>
              </p:nvSpPr>
              <p:spPr>
                <a:xfrm>
                  <a:off x="1669002" y="2725712"/>
                  <a:ext cx="56054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𝐸𝑥𝑐h𝑎𝑛𝑔𝑒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𝑟𝑜𝑤𝑠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𝑟𝑒𝑣𝑒𝑟𝑠𝑒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𝑑𝑒𝑡𝑒𝑟𝑚𝑖𝑛𝑎𝑛𝑡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C0F8EEB7-65F6-A242-B687-5E395F862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002" y="2725712"/>
                  <a:ext cx="560544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163454D3-7FC5-3644-B69B-0837D6A60416}"/>
                    </a:ext>
                  </a:extLst>
                </p:cNvPr>
                <p:cNvSpPr txBox="1"/>
                <p:nvPr/>
              </p:nvSpPr>
              <p:spPr>
                <a:xfrm>
                  <a:off x="4729997" y="3529010"/>
                  <a:ext cx="1289456" cy="461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163454D3-7FC5-3644-B69B-0837D6A60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997" y="3529010"/>
                  <a:ext cx="1289456" cy="461921"/>
                </a:xfrm>
                <a:prstGeom prst="rect">
                  <a:avLst/>
                </a:prstGeom>
                <a:blipFill>
                  <a:blip r:embed="rId5"/>
                  <a:stretch>
                    <a:fillRect t="-2703" r="-2941" b="-1621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BD000659-9144-AC49-854E-3AF18D991932}"/>
                    </a:ext>
                  </a:extLst>
                </p:cNvPr>
                <p:cNvSpPr txBox="1"/>
                <p:nvPr/>
              </p:nvSpPr>
              <p:spPr>
                <a:xfrm>
                  <a:off x="2076654" y="3451041"/>
                  <a:ext cx="1249123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func>
                        <m:d>
                          <m:dPr>
                            <m:begChr m:val="{"/>
                            <m:endChr m:val="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BD000659-9144-AC49-854E-3AF18D991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654" y="3451041"/>
                  <a:ext cx="1249123" cy="617861"/>
                </a:xfrm>
                <a:prstGeom prst="rect">
                  <a:avLst/>
                </a:prstGeom>
                <a:blipFill>
                  <a:blip r:embed="rId6"/>
                  <a:stretch>
                    <a:fillRect l="-29293" t="-228571" r="-57576" b="-3285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B25DA6A-B5E3-1844-A595-003B8618AA37}"/>
                </a:ext>
              </a:extLst>
            </p:cNvPr>
            <p:cNvSpPr txBox="1"/>
            <p:nvPr/>
          </p:nvSpPr>
          <p:spPr>
            <a:xfrm>
              <a:off x="3481396" y="3405032"/>
              <a:ext cx="592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Even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80A474C-9CE4-8840-8F94-E3B3AF914CC3}"/>
                </a:ext>
              </a:extLst>
            </p:cNvPr>
            <p:cNvSpPr txBox="1"/>
            <p:nvPr/>
          </p:nvSpPr>
          <p:spPr>
            <a:xfrm>
              <a:off x="3526377" y="373024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odd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652A5E7-5B8A-6049-9D40-A44D3604C8BB}"/>
              </a:ext>
            </a:extLst>
          </p:cNvPr>
          <p:cNvGrpSpPr/>
          <p:nvPr/>
        </p:nvGrpSpPr>
        <p:grpSpPr>
          <a:xfrm>
            <a:off x="490709" y="4653136"/>
            <a:ext cx="5284597" cy="1557960"/>
            <a:chOff x="490709" y="4653136"/>
            <a:chExt cx="5284597" cy="1557960"/>
          </a:xfrm>
        </p:grpSpPr>
        <p:sp>
          <p:nvSpPr>
            <p:cNvPr id="28" name="1 Título">
              <a:extLst>
                <a:ext uri="{FF2B5EF4-FFF2-40B4-BE49-F238E27FC236}">
                  <a16:creationId xmlns:a16="http://schemas.microsoft.com/office/drawing/2014/main" id="{8FA5B693-96D5-B548-AE85-159163EE4EFA}"/>
                </a:ext>
              </a:extLst>
            </p:cNvPr>
            <p:cNvSpPr txBox="1">
              <a:spLocks/>
            </p:cNvSpPr>
            <p:nvPr/>
          </p:nvSpPr>
          <p:spPr>
            <a:xfrm>
              <a:off x="490709" y="4653136"/>
              <a:ext cx="1008112" cy="432048"/>
            </a:xfrm>
            <a:prstGeom prst="rect">
              <a:avLst/>
            </a:prstGeom>
          </p:spPr>
          <p:txBody>
            <a:bodyPr>
              <a:normAutofit fontScale="82500" lnSpcReduction="20000"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3200" dirty="0"/>
                <a:t>P-03</a:t>
              </a:r>
              <a:endParaRPr lang="es-PY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AD65C9E2-E28F-2643-B373-F1C88CF3D110}"/>
                    </a:ext>
                  </a:extLst>
                </p:cNvPr>
                <p:cNvSpPr/>
                <p:nvPr/>
              </p:nvSpPr>
              <p:spPr>
                <a:xfrm>
                  <a:off x="2158675" y="5085184"/>
                  <a:ext cx="2052934" cy="5781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𝑡𝑏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t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AD65C9E2-E28F-2643-B373-F1C88CF3D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675" y="5085184"/>
                  <a:ext cx="2052934" cy="578107"/>
                </a:xfrm>
                <a:prstGeom prst="rect">
                  <a:avLst/>
                </a:prstGeom>
                <a:blipFill>
                  <a:blip r:embed="rId7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DB93C294-F625-E446-B331-3CE90747FC41}"/>
                    </a:ext>
                  </a:extLst>
                </p:cNvPr>
                <p:cNvSpPr/>
                <p:nvPr/>
              </p:nvSpPr>
              <p:spPr>
                <a:xfrm>
                  <a:off x="2158675" y="5635746"/>
                  <a:ext cx="3616631" cy="5753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DB93C294-F625-E446-B331-3CE90747F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675" y="5635746"/>
                  <a:ext cx="3616631" cy="575350"/>
                </a:xfrm>
                <a:prstGeom prst="rect">
                  <a:avLst/>
                </a:prstGeom>
                <a:blipFill>
                  <a:blip r:embed="rId8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6372B70-919D-044A-8351-19E6D0183ECA}"/>
                </a:ext>
              </a:extLst>
            </p:cNvPr>
            <p:cNvSpPr txBox="1"/>
            <p:nvPr/>
          </p:nvSpPr>
          <p:spPr>
            <a:xfrm>
              <a:off x="1634063" y="5158214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A)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6BA1114D-1A71-D448-99A6-2CEAE8756CE1}"/>
                </a:ext>
              </a:extLst>
            </p:cNvPr>
            <p:cNvSpPr txBox="1"/>
            <p:nvPr/>
          </p:nvSpPr>
          <p:spPr>
            <a:xfrm>
              <a:off x="1624531" y="5738755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B)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B9FA5D69-D822-C748-893B-0AAE06680FCA}"/>
                </a:ext>
              </a:extLst>
            </p:cNvPr>
            <p:cNvSpPr txBox="1"/>
            <p:nvPr/>
          </p:nvSpPr>
          <p:spPr>
            <a:xfrm>
              <a:off x="1636426" y="4682378"/>
              <a:ext cx="380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det(A) is linear  in each each row separately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5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5251" y="221102"/>
                <a:ext cx="4003143" cy="702207"/>
              </a:xfrm>
              <a:prstGeom prst="rect">
                <a:avLst/>
              </a:prstGeom>
            </p:spPr>
            <p:txBody>
              <a:bodyPr>
                <a:normAutofit fontScale="82500" lnSpcReduction="200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3200" dirty="0"/>
                  <a:t>d</a:t>
                </a:r>
                <a:r>
                  <a:rPr lang="es-ES" sz="3200" dirty="0" err="1"/>
                  <a:t>et</a:t>
                </a:r>
                <a:r>
                  <a:rPr lang="es-ES" sz="32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3200" dirty="0"/>
                  <a:t>)=ad-</a:t>
                </a:r>
                <a:r>
                  <a:rPr lang="es-ES" sz="3200" dirty="0" err="1"/>
                  <a:t>bc</a:t>
                </a:r>
                <a:endParaRPr lang="es-PY" sz="3200" dirty="0"/>
              </a:p>
            </p:txBody>
          </p:sp>
        </mc:Choice>
        <mc:Fallback xmlns="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221102"/>
                <a:ext cx="4003143" cy="702207"/>
              </a:xfrm>
              <a:prstGeom prst="rect">
                <a:avLst/>
              </a:prstGeom>
              <a:blipFill>
                <a:blip r:embed="rId2"/>
                <a:stretch>
                  <a:fillRect l="-2524" t="-7018" b="-175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D208C0AC-951C-AF47-9993-A6D9A3551B08}"/>
                  </a:ext>
                </a:extLst>
              </p:cNvPr>
              <p:cNvSpPr txBox="1"/>
              <p:nvPr/>
            </p:nvSpPr>
            <p:spPr>
              <a:xfrm>
                <a:off x="399847" y="984366"/>
                <a:ext cx="1379224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1)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D208C0AC-951C-AF47-9993-A6D9A3551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47" y="984366"/>
                <a:ext cx="1379224" cy="461921"/>
              </a:xfrm>
              <a:prstGeom prst="rect">
                <a:avLst/>
              </a:prstGeom>
              <a:blipFill>
                <a:blip r:embed="rId3"/>
                <a:stretch>
                  <a:fillRect l="-2727" t="-2703" r="-2727" b="-1351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ED925E8-5DE6-4B4E-BAD1-041974CB2EE1}"/>
                  </a:ext>
                </a:extLst>
              </p:cNvPr>
              <p:cNvSpPr txBox="1"/>
              <p:nvPr/>
            </p:nvSpPr>
            <p:spPr>
              <a:xfrm>
                <a:off x="2555776" y="981716"/>
                <a:ext cx="155234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2)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ED925E8-5DE6-4B4E-BAD1-041974CB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981716"/>
                <a:ext cx="1552348" cy="461921"/>
              </a:xfrm>
              <a:prstGeom prst="rect">
                <a:avLst/>
              </a:prstGeom>
              <a:blipFill>
                <a:blip r:embed="rId4"/>
                <a:stretch>
                  <a:fillRect l="-2439" r="-2439" b="-131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7DB7813-0661-2C41-9F6D-AEBCC94E369F}"/>
                  </a:ext>
                </a:extLst>
              </p:cNvPr>
              <p:cNvSpPr/>
              <p:nvPr/>
            </p:nvSpPr>
            <p:spPr>
              <a:xfrm>
                <a:off x="579745" y="1601762"/>
                <a:ext cx="4204997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i="1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i="1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7DB7813-0661-2C41-9F6D-AEBCC94E3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45" y="1601762"/>
                <a:ext cx="4204997" cy="559833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BEB15183-88D2-BE48-A742-C6DC261878E8}"/>
              </a:ext>
            </a:extLst>
          </p:cNvPr>
          <p:cNvGrpSpPr/>
          <p:nvPr/>
        </p:nvGrpSpPr>
        <p:grpSpPr>
          <a:xfrm>
            <a:off x="1403648" y="2283737"/>
            <a:ext cx="5238742" cy="1507673"/>
            <a:chOff x="539552" y="2405114"/>
            <a:chExt cx="5238742" cy="150767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5A18DD96-C856-6947-98B4-418C80DD579E}"/>
                </a:ext>
              </a:extLst>
            </p:cNvPr>
            <p:cNvGrpSpPr/>
            <p:nvPr/>
          </p:nvGrpSpPr>
          <p:grpSpPr>
            <a:xfrm>
              <a:off x="539552" y="2405114"/>
              <a:ext cx="5238742" cy="1507673"/>
              <a:chOff x="539552" y="2405114"/>
              <a:chExt cx="5238742" cy="15076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C312100A-C77F-8642-B810-578846388A5A}"/>
                      </a:ext>
                    </a:extLst>
                  </p:cNvPr>
                  <p:cNvSpPr/>
                  <p:nvPr/>
                </p:nvSpPr>
                <p:spPr>
                  <a:xfrm>
                    <a:off x="539552" y="2405114"/>
                    <a:ext cx="5238742" cy="5588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n w="0"/>
                                    <a:solidFill>
                                      <a:srgbClr val="FF0000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n w="0"/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s-ES" i="1">
                                      <a:ln w="0"/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n w="0"/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s-ES" i="1">
                                      <a:ln w="0"/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s-PY" dirty="0"/>
                      <a:t>= 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s-PY" dirty="0"/>
                      <a:t>+ 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C312100A-C77F-8642-B810-578846388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552" y="2405114"/>
                    <a:ext cx="5238742" cy="5588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364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05845866-4DE6-6642-A73D-4F50E7ACE7FC}"/>
                      </a:ext>
                    </a:extLst>
                  </p:cNvPr>
                  <p:cNvSpPr/>
                  <p:nvPr/>
                </p:nvSpPr>
                <p:spPr>
                  <a:xfrm>
                    <a:off x="539552" y="3348402"/>
                    <a:ext cx="5214184" cy="56438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s-PY" dirty="0"/>
                      <a:t>= 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s-PY" dirty="0"/>
                      <a:t>  = 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s-PY" dirty="0"/>
                      <a:t>+ 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05845866-4DE6-6642-A73D-4F50E7ACE7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552" y="3348402"/>
                    <a:ext cx="5214184" cy="56438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0E5B7B2-60D6-4144-853D-8A58BAB81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44028" y="2506955"/>
              <a:ext cx="607892" cy="440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246BD527-2C4C-A547-87CD-FDEFAF97DDD6}"/>
                </a:ext>
              </a:extLst>
            </p:cNvPr>
            <p:cNvCxnSpPr>
              <a:cxnSpLocks/>
            </p:cNvCxnSpPr>
            <p:nvPr/>
          </p:nvCxnSpPr>
          <p:spPr>
            <a:xfrm>
              <a:off x="4067944" y="3406361"/>
              <a:ext cx="648072" cy="506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0315A4B-9B95-AF4E-BC32-BC72E2A21800}"/>
                  </a:ext>
                </a:extLst>
              </p:cNvPr>
              <p:cNvSpPr/>
              <p:nvPr/>
            </p:nvSpPr>
            <p:spPr>
              <a:xfrm>
                <a:off x="547025" y="4015393"/>
                <a:ext cx="3583866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ad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bc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0315A4B-9B95-AF4E-BC32-BC72E2A218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25" y="4015393"/>
                <a:ext cx="3583866" cy="559833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C05E0A00-ECF9-844C-8051-ABF86BFABFCD}"/>
              </a:ext>
            </a:extLst>
          </p:cNvPr>
          <p:cNvGrpSpPr/>
          <p:nvPr/>
        </p:nvGrpSpPr>
        <p:grpSpPr>
          <a:xfrm>
            <a:off x="567938" y="4902324"/>
            <a:ext cx="2444568" cy="707828"/>
            <a:chOff x="567938" y="4408192"/>
            <a:chExt cx="2444568" cy="707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49073673-F919-CD42-907B-620868AF6D33}"/>
                    </a:ext>
                  </a:extLst>
                </p:cNvPr>
                <p:cNvSpPr/>
                <p:nvPr/>
              </p:nvSpPr>
              <p:spPr>
                <a:xfrm>
                  <a:off x="579745" y="4408192"/>
                  <a:ext cx="1786836" cy="559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ad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bc</m:t>
                      </m:r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49073673-F919-CD42-907B-620868AF6D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745" y="4408192"/>
                  <a:ext cx="1786836" cy="559833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1A8450D-8F56-AB44-AB86-BCC4CF88D28F}"/>
                </a:ext>
              </a:extLst>
            </p:cNvPr>
            <p:cNvSpPr/>
            <p:nvPr/>
          </p:nvSpPr>
          <p:spPr>
            <a:xfrm>
              <a:off x="567938" y="4408192"/>
              <a:ext cx="1791933" cy="6769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CE058A6-5ED4-E94B-9817-69D775FD8D48}"/>
                </a:ext>
              </a:extLst>
            </p:cNvPr>
            <p:cNvSpPr txBox="1"/>
            <p:nvPr/>
          </p:nvSpPr>
          <p:spPr>
            <a:xfrm>
              <a:off x="2390220" y="4746688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QED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35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5251" y="221102"/>
                <a:ext cx="4003143" cy="702207"/>
              </a:xfrm>
              <a:prstGeom prst="rect">
                <a:avLst/>
              </a:prstGeom>
            </p:spPr>
            <p:txBody>
              <a:bodyPr>
                <a:normAutofit fontScale="82500" lnSpcReduction="200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3200" dirty="0"/>
                  <a:t>d</a:t>
                </a:r>
                <a:r>
                  <a:rPr lang="es-ES" sz="3200" dirty="0" err="1"/>
                  <a:t>et</a:t>
                </a:r>
                <a:r>
                  <a:rPr lang="es-ES" sz="32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3200" dirty="0"/>
                  <a:t>)=ad-</a:t>
                </a:r>
                <a:r>
                  <a:rPr lang="es-ES" sz="3200" dirty="0" err="1"/>
                  <a:t>bc</a:t>
                </a:r>
                <a:endParaRPr lang="es-PY" sz="3200" dirty="0"/>
              </a:p>
            </p:txBody>
          </p:sp>
        </mc:Choice>
        <mc:Fallback xmlns="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221102"/>
                <a:ext cx="4003143" cy="702207"/>
              </a:xfrm>
              <a:prstGeom prst="rect">
                <a:avLst/>
              </a:prstGeom>
              <a:blipFill>
                <a:blip r:embed="rId2"/>
                <a:stretch>
                  <a:fillRect l="-2524" t="-7018" b="-175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D208C0AC-951C-AF47-9993-A6D9A3551B08}"/>
                  </a:ext>
                </a:extLst>
              </p:cNvPr>
              <p:cNvSpPr txBox="1"/>
              <p:nvPr/>
            </p:nvSpPr>
            <p:spPr>
              <a:xfrm>
                <a:off x="399847" y="984366"/>
                <a:ext cx="1379224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1)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D208C0AC-951C-AF47-9993-A6D9A3551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47" y="984366"/>
                <a:ext cx="1379224" cy="461921"/>
              </a:xfrm>
              <a:prstGeom prst="rect">
                <a:avLst/>
              </a:prstGeom>
              <a:blipFill>
                <a:blip r:embed="rId3"/>
                <a:stretch>
                  <a:fillRect l="-2727" t="-2703" r="-2727" b="-1351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ED925E8-5DE6-4B4E-BAD1-041974CB2EE1}"/>
                  </a:ext>
                </a:extLst>
              </p:cNvPr>
              <p:cNvSpPr txBox="1"/>
              <p:nvPr/>
            </p:nvSpPr>
            <p:spPr>
              <a:xfrm>
                <a:off x="2555776" y="981716"/>
                <a:ext cx="155234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2)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ED925E8-5DE6-4B4E-BAD1-041974CB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981716"/>
                <a:ext cx="1552348" cy="461921"/>
              </a:xfrm>
              <a:prstGeom prst="rect">
                <a:avLst/>
              </a:prstGeom>
              <a:blipFill>
                <a:blip r:embed="rId4"/>
                <a:stretch>
                  <a:fillRect l="-2439" r="-2439" b="-131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7DB7813-0661-2C41-9F6D-AEBCC94E369F}"/>
                  </a:ext>
                </a:extLst>
              </p:cNvPr>
              <p:cNvSpPr/>
              <p:nvPr/>
            </p:nvSpPr>
            <p:spPr>
              <a:xfrm>
                <a:off x="579745" y="1601762"/>
                <a:ext cx="4204997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i="1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i="1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7DB7813-0661-2C41-9F6D-AEBCC94E3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45" y="1601762"/>
                <a:ext cx="4204997" cy="559833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BEB15183-88D2-BE48-A742-C6DC261878E8}"/>
              </a:ext>
            </a:extLst>
          </p:cNvPr>
          <p:cNvGrpSpPr/>
          <p:nvPr/>
        </p:nvGrpSpPr>
        <p:grpSpPr>
          <a:xfrm>
            <a:off x="1403648" y="2283737"/>
            <a:ext cx="5238742" cy="1507673"/>
            <a:chOff x="539552" y="2405114"/>
            <a:chExt cx="5238742" cy="150767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5A18DD96-C856-6947-98B4-418C80DD579E}"/>
                </a:ext>
              </a:extLst>
            </p:cNvPr>
            <p:cNvGrpSpPr/>
            <p:nvPr/>
          </p:nvGrpSpPr>
          <p:grpSpPr>
            <a:xfrm>
              <a:off x="539552" y="2405114"/>
              <a:ext cx="5238742" cy="1507673"/>
              <a:chOff x="539552" y="2405114"/>
              <a:chExt cx="5238742" cy="15076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C312100A-C77F-8642-B810-578846388A5A}"/>
                      </a:ext>
                    </a:extLst>
                  </p:cNvPr>
                  <p:cNvSpPr/>
                  <p:nvPr/>
                </p:nvSpPr>
                <p:spPr>
                  <a:xfrm>
                    <a:off x="539552" y="2405114"/>
                    <a:ext cx="5238742" cy="5588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n w="0"/>
                                    <a:solidFill>
                                      <a:srgbClr val="FF0000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n w="0"/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s-ES" i="1">
                                      <a:ln w="0"/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n w="0"/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s-ES" i="1">
                                      <a:ln w="0"/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s-PY" dirty="0"/>
                      <a:t>= 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s-PY" dirty="0"/>
                      <a:t>+ 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C312100A-C77F-8642-B810-578846388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552" y="2405114"/>
                    <a:ext cx="5238742" cy="5588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364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05845866-4DE6-6642-A73D-4F50E7ACE7FC}"/>
                      </a:ext>
                    </a:extLst>
                  </p:cNvPr>
                  <p:cNvSpPr/>
                  <p:nvPr/>
                </p:nvSpPr>
                <p:spPr>
                  <a:xfrm>
                    <a:off x="539552" y="3348402"/>
                    <a:ext cx="5214184" cy="56438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s-PY" dirty="0"/>
                      <a:t>= 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s-PY" dirty="0"/>
                      <a:t>  = 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s-PY" dirty="0"/>
                      <a:t>+ 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05845866-4DE6-6642-A73D-4F50E7ACE7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552" y="3348402"/>
                    <a:ext cx="5214184" cy="56438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0E5B7B2-60D6-4144-853D-8A58BAB81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44028" y="2506955"/>
              <a:ext cx="607892" cy="440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246BD527-2C4C-A547-87CD-FDEFAF97DDD6}"/>
                </a:ext>
              </a:extLst>
            </p:cNvPr>
            <p:cNvCxnSpPr>
              <a:cxnSpLocks/>
            </p:cNvCxnSpPr>
            <p:nvPr/>
          </p:nvCxnSpPr>
          <p:spPr>
            <a:xfrm>
              <a:off x="4067944" y="3406361"/>
              <a:ext cx="648072" cy="506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0315A4B-9B95-AF4E-BC32-BC72E2A21800}"/>
                  </a:ext>
                </a:extLst>
              </p:cNvPr>
              <p:cNvSpPr/>
              <p:nvPr/>
            </p:nvSpPr>
            <p:spPr>
              <a:xfrm>
                <a:off x="547025" y="4015393"/>
                <a:ext cx="3583866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ad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bc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0315A4B-9B95-AF4E-BC32-BC72E2A218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25" y="4015393"/>
                <a:ext cx="3583866" cy="559833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C05E0A00-ECF9-844C-8051-ABF86BFABFCD}"/>
              </a:ext>
            </a:extLst>
          </p:cNvPr>
          <p:cNvGrpSpPr/>
          <p:nvPr/>
        </p:nvGrpSpPr>
        <p:grpSpPr>
          <a:xfrm>
            <a:off x="567938" y="4902324"/>
            <a:ext cx="2444568" cy="707828"/>
            <a:chOff x="567938" y="4408192"/>
            <a:chExt cx="2444568" cy="707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49073673-F919-CD42-907B-620868AF6D33}"/>
                    </a:ext>
                  </a:extLst>
                </p:cNvPr>
                <p:cNvSpPr/>
                <p:nvPr/>
              </p:nvSpPr>
              <p:spPr>
                <a:xfrm>
                  <a:off x="579745" y="4408192"/>
                  <a:ext cx="1786836" cy="559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ad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bc</m:t>
                      </m:r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49073673-F919-CD42-907B-620868AF6D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745" y="4408192"/>
                  <a:ext cx="1786836" cy="559833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1A8450D-8F56-AB44-AB86-BCC4CF88D28F}"/>
                </a:ext>
              </a:extLst>
            </p:cNvPr>
            <p:cNvSpPr/>
            <p:nvPr/>
          </p:nvSpPr>
          <p:spPr>
            <a:xfrm>
              <a:off x="567938" y="4408192"/>
              <a:ext cx="1791933" cy="6769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CE058A6-5ED4-E94B-9817-69D775FD8D48}"/>
                </a:ext>
              </a:extLst>
            </p:cNvPr>
            <p:cNvSpPr txBox="1"/>
            <p:nvPr/>
          </p:nvSpPr>
          <p:spPr>
            <a:xfrm>
              <a:off x="2390220" y="4746688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QED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33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5251" y="221102"/>
                <a:ext cx="3030605" cy="97565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3200" dirty="0"/>
                  <a:t>d</a:t>
                </a:r>
                <a:r>
                  <a:rPr lang="es-ES" sz="3200" dirty="0" err="1"/>
                  <a:t>et</a:t>
                </a:r>
                <a:r>
                  <a:rPr lang="es-E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PY" sz="3200" dirty="0"/>
              </a:p>
            </p:txBody>
          </p:sp>
        </mc:Choice>
        <mc:Fallback xmlns="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221102"/>
                <a:ext cx="3030605" cy="975650"/>
              </a:xfrm>
              <a:prstGeom prst="rect">
                <a:avLst/>
              </a:prstGeom>
              <a:blipFill>
                <a:blip r:embed="rId2"/>
                <a:stretch>
                  <a:fillRect l="-4583" t="-641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BCF7FF22-323C-FD48-B74E-4A0ED497F30B}"/>
                  </a:ext>
                </a:extLst>
              </p:cNvPr>
              <p:cNvSpPr/>
              <p:nvPr/>
            </p:nvSpPr>
            <p:spPr>
              <a:xfrm>
                <a:off x="245251" y="908720"/>
                <a:ext cx="7259680" cy="895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>
                    <a:solidFill>
                      <a:srgbClr val="00B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BCF7FF22-323C-FD48-B74E-4A0ED497F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908720"/>
                <a:ext cx="7259680" cy="895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9771FAD5-7723-B54E-AE77-1A47A8FAB49F}"/>
              </a:ext>
            </a:extLst>
          </p:cNvPr>
          <p:cNvGrpSpPr/>
          <p:nvPr/>
        </p:nvGrpSpPr>
        <p:grpSpPr>
          <a:xfrm>
            <a:off x="245251" y="2311584"/>
            <a:ext cx="8046883" cy="1183672"/>
            <a:chOff x="245251" y="2311584"/>
            <a:chExt cx="8046883" cy="1183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2EE1E2E1-926B-BF49-83D5-D54E8B86449D}"/>
                    </a:ext>
                  </a:extLst>
                </p:cNvPr>
                <p:cNvSpPr/>
                <p:nvPr/>
              </p:nvSpPr>
              <p:spPr>
                <a:xfrm>
                  <a:off x="245251" y="2311584"/>
                  <a:ext cx="8046883" cy="884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ES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lang="es-ES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2EE1E2E1-926B-BF49-83D5-D54E8B8644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51" y="2311584"/>
                  <a:ext cx="8046883" cy="88460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465DAF3-9C93-114A-B8D0-FA84098E8A4D}"/>
                    </a:ext>
                  </a:extLst>
                </p:cNvPr>
                <p:cNvSpPr txBox="1"/>
                <p:nvPr/>
              </p:nvSpPr>
              <p:spPr>
                <a:xfrm>
                  <a:off x="2339752" y="3218257"/>
                  <a:ext cx="10460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lang="es-ES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465DAF3-9C93-114A-B8D0-FA84098E8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752" y="3218257"/>
                  <a:ext cx="104605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2381" b="-869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58769856-6CF3-7445-BB34-F83EA101CA7E}"/>
                    </a:ext>
                  </a:extLst>
                </p:cNvPr>
                <p:cNvSpPr/>
                <p:nvPr/>
              </p:nvSpPr>
              <p:spPr>
                <a:xfrm>
                  <a:off x="4249587" y="3125924"/>
                  <a:ext cx="12307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58769856-6CF3-7445-BB34-F83EA101CA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587" y="3125924"/>
                  <a:ext cx="123072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D105B96-091E-8D4C-94A5-0B3A7D715EF6}"/>
              </a:ext>
            </a:extLst>
          </p:cNvPr>
          <p:cNvGrpSpPr/>
          <p:nvPr/>
        </p:nvGrpSpPr>
        <p:grpSpPr>
          <a:xfrm>
            <a:off x="245251" y="3703547"/>
            <a:ext cx="8296951" cy="1232567"/>
            <a:chOff x="245251" y="3703547"/>
            <a:chExt cx="8296951" cy="1232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DC8EA4A2-445C-2243-8A06-3BA53E8678B4}"/>
                    </a:ext>
                  </a:extLst>
                </p:cNvPr>
                <p:cNvSpPr/>
                <p:nvPr/>
              </p:nvSpPr>
              <p:spPr>
                <a:xfrm>
                  <a:off x="245251" y="3703547"/>
                  <a:ext cx="8296951" cy="11616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:r>
                    <a:rPr lang="es-PY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r>
                        <a:rPr lang="es-E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a14:m>
                  <a:r>
                    <a:rPr lang="es-ES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m:rPr>
                          <m:nor/>
                        </m:rPr>
                        <a:rPr lang="es-ES" dirty="0">
                          <a:solidFill>
                            <a:srgbClr val="00B05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a14:m>
                  <a:endParaRPr lang="es-PY" dirty="0"/>
                </a:p>
                <a:p>
                  <a:endParaRPr lang="es-PY" dirty="0"/>
                </a:p>
              </p:txBody>
            </p:sp>
          </mc:Choice>
          <mc:Fallback xmlns="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DC8EA4A2-445C-2243-8A06-3BA53E8678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51" y="3703547"/>
                  <a:ext cx="8296951" cy="1161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784C16A9-EDA5-FD4B-ACD2-5F31E3DC9EFB}"/>
                    </a:ext>
                  </a:extLst>
                </p:cNvPr>
                <p:cNvSpPr/>
                <p:nvPr/>
              </p:nvSpPr>
              <p:spPr>
                <a:xfrm>
                  <a:off x="2421327" y="4566782"/>
                  <a:ext cx="12307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a14:m>
                  <a:r>
                    <a:rPr lang="es-ES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784C16A9-EDA5-FD4B-ACD2-5F31E3DC9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327" y="4566782"/>
                  <a:ext cx="123072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1753E36F-6667-2F4A-B42A-A6A1ACBB4567}"/>
                    </a:ext>
                  </a:extLst>
                </p:cNvPr>
                <p:cNvSpPr/>
                <p:nvPr/>
              </p:nvSpPr>
              <p:spPr>
                <a:xfrm>
                  <a:off x="4282418" y="4566782"/>
                  <a:ext cx="12307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1753E36F-6667-2F4A-B42A-A6A1ACBB45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418" y="4566782"/>
                  <a:ext cx="123072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ACE19ED-7FC9-3A4C-B54C-57717058E7D1}"/>
              </a:ext>
            </a:extLst>
          </p:cNvPr>
          <p:cNvGrpSpPr/>
          <p:nvPr/>
        </p:nvGrpSpPr>
        <p:grpSpPr>
          <a:xfrm>
            <a:off x="245251" y="5095511"/>
            <a:ext cx="8329011" cy="1318048"/>
            <a:chOff x="245251" y="5095511"/>
            <a:chExt cx="8329011" cy="1318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F818C4CD-0116-814E-8295-1991FD5C8656}"/>
                    </a:ext>
                  </a:extLst>
                </p:cNvPr>
                <p:cNvSpPr/>
                <p:nvPr/>
              </p:nvSpPr>
              <p:spPr>
                <a:xfrm>
                  <a:off x="245251" y="5095511"/>
                  <a:ext cx="8329011" cy="884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PY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ES" dirty="0">
                      <a:solidFill>
                        <a:srgbClr val="0070C0"/>
                      </a:solidFill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m:rPr>
                          <m:nor/>
                        </m:rPr>
                        <a:rPr lang="es-ES" dirty="0">
                          <a:solidFill>
                            <a:srgbClr val="0070C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F818C4CD-0116-814E-8295-1991FD5C8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51" y="5095511"/>
                  <a:ext cx="8329011" cy="88460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A6905408-B6FE-A748-B2B4-249DE2FC0214}"/>
                    </a:ext>
                  </a:extLst>
                </p:cNvPr>
                <p:cNvSpPr/>
                <p:nvPr/>
              </p:nvSpPr>
              <p:spPr>
                <a:xfrm>
                  <a:off x="2711855" y="6044227"/>
                  <a:ext cx="12307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A6905408-B6FE-A748-B2B4-249DE2FC0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855" y="6044227"/>
                  <a:ext cx="123072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19D4947F-B071-8D49-BE38-D09C270DAE20}"/>
                    </a:ext>
                  </a:extLst>
                </p:cNvPr>
                <p:cNvSpPr/>
                <p:nvPr/>
              </p:nvSpPr>
              <p:spPr>
                <a:xfrm>
                  <a:off x="4289999" y="6044227"/>
                  <a:ext cx="12307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a14:m>
                  <a:r>
                    <a:rPr lang="es-ES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19D4947F-B071-8D49-BE38-D09C270DAE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999" y="6044227"/>
                  <a:ext cx="123072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8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5251" y="221102"/>
                <a:ext cx="3030605" cy="97565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3200" dirty="0"/>
                  <a:t>d</a:t>
                </a:r>
                <a:r>
                  <a:rPr lang="es-ES" sz="3200" dirty="0" err="1"/>
                  <a:t>et</a:t>
                </a:r>
                <a:r>
                  <a:rPr lang="es-E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PY" sz="3200" dirty="0"/>
              </a:p>
            </p:txBody>
          </p:sp>
        </mc:Choice>
        <mc:Fallback xmlns="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221102"/>
                <a:ext cx="3030605" cy="975650"/>
              </a:xfrm>
              <a:prstGeom prst="rect">
                <a:avLst/>
              </a:prstGeom>
              <a:blipFill>
                <a:blip r:embed="rId2"/>
                <a:stretch>
                  <a:fillRect l="-4583" t="-641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BCF7FF22-323C-FD48-B74E-4A0ED497F30B}"/>
                  </a:ext>
                </a:extLst>
              </p:cNvPr>
              <p:cNvSpPr/>
              <p:nvPr/>
            </p:nvSpPr>
            <p:spPr>
              <a:xfrm>
                <a:off x="245251" y="908720"/>
                <a:ext cx="7259680" cy="895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>
                    <a:solidFill>
                      <a:srgbClr val="00B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BCF7FF22-323C-FD48-B74E-4A0ED497F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908720"/>
                <a:ext cx="7259680" cy="895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2EE1E2E1-926B-BF49-83D5-D54E8B86449D}"/>
                  </a:ext>
                </a:extLst>
              </p:cNvPr>
              <p:cNvSpPr/>
              <p:nvPr/>
            </p:nvSpPr>
            <p:spPr>
              <a:xfrm>
                <a:off x="245251" y="2047538"/>
                <a:ext cx="6841168" cy="871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s-PY" dirty="0"/>
                  <a:t>=</a:t>
                </a:r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2EE1E2E1-926B-BF49-83D5-D54E8B864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2047538"/>
                <a:ext cx="6841168" cy="871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C8EA4A2-445C-2243-8A06-3BA53E8678B4}"/>
                  </a:ext>
                </a:extLst>
              </p:cNvPr>
              <p:cNvSpPr/>
              <p:nvPr/>
            </p:nvSpPr>
            <p:spPr>
              <a:xfrm>
                <a:off x="245251" y="3162503"/>
                <a:ext cx="7155357" cy="1148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:r>
                  <a:rPr lang="es-PY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nor/>
                      </m:rPr>
                      <a:rPr lang="es-ES" dirty="0">
                        <a:solidFill>
                          <a:srgbClr val="00B050"/>
                        </a:solidFill>
                      </a:rPr>
                      <m:t> </m:t>
                    </m:r>
                    <m:sSub>
                      <m:sSubPr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s-PY" dirty="0"/>
                  <a:t>=</a:t>
                </a:r>
                <a:r>
                  <a:rPr lang="es-E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d>
                      <m:dPr>
                        <m:ctrlPr>
                          <a:rPr lang="es-E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ES" dirty="0">
                            <a:solidFill>
                              <a:srgbClr val="00B050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</m:oMath>
                </a14:m>
                <a:endParaRPr lang="es-PY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C8EA4A2-445C-2243-8A06-3BA53E867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3162503"/>
                <a:ext cx="7155357" cy="11486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F818C4CD-0116-814E-8295-1991FD5C8656}"/>
                  </a:ext>
                </a:extLst>
              </p:cNvPr>
              <p:cNvSpPr/>
              <p:nvPr/>
            </p:nvSpPr>
            <p:spPr>
              <a:xfrm>
                <a:off x="251674" y="4118642"/>
                <a:ext cx="6738576" cy="871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s-ES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s-PY" dirty="0"/>
                  <a:t>=</a:t>
                </a:r>
                <a:r>
                  <a:rPr lang="es-E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d>
                      <m:dPr>
                        <m:ctrlPr>
                          <a:rPr lang="es-E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F818C4CD-0116-814E-8295-1991FD5C8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4" y="4118642"/>
                <a:ext cx="6738576" cy="8716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CBD6CE66-3500-5C42-A7A4-E107CD9384CA}"/>
              </a:ext>
            </a:extLst>
          </p:cNvPr>
          <p:cNvGrpSpPr/>
          <p:nvPr/>
        </p:nvGrpSpPr>
        <p:grpSpPr>
          <a:xfrm>
            <a:off x="245251" y="5221252"/>
            <a:ext cx="7783133" cy="1148648"/>
            <a:chOff x="245251" y="5221252"/>
            <a:chExt cx="7783133" cy="1148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FEE6BE9B-4256-E742-8E7B-C144F14B1AD9}"/>
                    </a:ext>
                  </a:extLst>
                </p:cNvPr>
                <p:cNvSpPr/>
                <p:nvPr/>
              </p:nvSpPr>
              <p:spPr>
                <a:xfrm>
                  <a:off x="251674" y="5267290"/>
                  <a:ext cx="7488973" cy="1102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lang="es-ES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es-ES" dirty="0">
                          <a:solidFill>
                            <a:srgbClr val="00B05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m:rPr>
                          <m:nor/>
                        </m:rPr>
                        <a:rPr lang="es-ES" dirty="0">
                          <a:solidFill>
                            <a:srgbClr val="00B05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a14:m>
                  <a:endParaRPr lang="es-PY" dirty="0"/>
                </a:p>
                <a:p>
                  <a:r>
                    <a:rPr lang="es-PY" dirty="0"/>
                    <a:t>		+</a:t>
                  </a:r>
                  <a:r>
                    <a:rPr lang="es-ES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m:rPr>
                          <m:nor/>
                        </m:rPr>
                        <a:rPr lang="es-ES" dirty="0">
                          <a:solidFill>
                            <a:srgbClr val="0070C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FEE6BE9B-4256-E742-8E7B-C144F14B1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74" y="5267290"/>
                  <a:ext cx="7488973" cy="1102610"/>
                </a:xfrm>
                <a:prstGeom prst="rect">
                  <a:avLst/>
                </a:prstGeom>
                <a:blipFill>
                  <a:blip r:embed="rId7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312018B-6158-F24C-9896-C1C4EC506326}"/>
                </a:ext>
              </a:extLst>
            </p:cNvPr>
            <p:cNvSpPr/>
            <p:nvPr/>
          </p:nvSpPr>
          <p:spPr>
            <a:xfrm>
              <a:off x="245251" y="5221252"/>
              <a:ext cx="7783133" cy="1148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</p:spTree>
    <p:extLst>
      <p:ext uri="{BB962C8B-B14F-4D97-AF65-F5344CB8AC3E}">
        <p14:creationId xmlns:p14="http://schemas.microsoft.com/office/powerpoint/2010/main" val="266700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5251" y="221102"/>
                <a:ext cx="3030605" cy="97565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3200" dirty="0"/>
                  <a:t>d</a:t>
                </a:r>
                <a:r>
                  <a:rPr lang="es-ES" sz="3200" dirty="0" err="1"/>
                  <a:t>et</a:t>
                </a:r>
                <a:r>
                  <a:rPr lang="es-E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PY" sz="3200" dirty="0"/>
              </a:p>
            </p:txBody>
          </p:sp>
        </mc:Choice>
        <mc:Fallback xmlns="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221102"/>
                <a:ext cx="3030605" cy="975650"/>
              </a:xfrm>
              <a:prstGeom prst="rect">
                <a:avLst/>
              </a:prstGeom>
              <a:blipFill>
                <a:blip r:embed="rId2"/>
                <a:stretch>
                  <a:fillRect l="-4583" t="-641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7299B2-958F-F146-8940-B621234C15EA}"/>
                  </a:ext>
                </a:extLst>
              </p:cNvPr>
              <p:cNvSpPr/>
              <p:nvPr/>
            </p:nvSpPr>
            <p:spPr>
              <a:xfrm>
                <a:off x="218304" y="1012877"/>
                <a:ext cx="7259680" cy="871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PY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</a:t>
                </a:r>
                <a:r>
                  <a:rPr lang="es-PY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</a:t>
                </a:r>
                <a:r>
                  <a:rPr lang="es-PY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7299B2-958F-F146-8940-B621234C1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4" y="1012877"/>
                <a:ext cx="7259680" cy="871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0653800-F9B6-724A-81B6-6F095129DE95}"/>
                  </a:ext>
                </a:extLst>
              </p:cNvPr>
              <p:cNvSpPr/>
              <p:nvPr/>
            </p:nvSpPr>
            <p:spPr>
              <a:xfrm>
                <a:off x="218304" y="5241597"/>
                <a:ext cx="5730351" cy="884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PY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0653800-F9B6-724A-81B6-6F095129D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4" y="5241597"/>
                <a:ext cx="5730351" cy="884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>
            <a:extLst>
              <a:ext uri="{FF2B5EF4-FFF2-40B4-BE49-F238E27FC236}">
                <a16:creationId xmlns:a16="http://schemas.microsoft.com/office/drawing/2014/main" id="{75F62BA1-FC9F-A441-B31A-EDA5C2803DEF}"/>
              </a:ext>
            </a:extLst>
          </p:cNvPr>
          <p:cNvGrpSpPr/>
          <p:nvPr/>
        </p:nvGrpSpPr>
        <p:grpSpPr>
          <a:xfrm>
            <a:off x="218304" y="3120761"/>
            <a:ext cx="6844118" cy="883190"/>
            <a:chOff x="273677" y="3061869"/>
            <a:chExt cx="6844118" cy="883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3D2F4C10-8826-2E43-B948-1F68544F28F9}"/>
                    </a:ext>
                  </a:extLst>
                </p:cNvPr>
                <p:cNvSpPr/>
                <p:nvPr/>
              </p:nvSpPr>
              <p:spPr>
                <a:xfrm>
                  <a:off x="273677" y="3061869"/>
                  <a:ext cx="6844118" cy="8831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PY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3D2F4C10-8826-2E43-B948-1F68544F28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77" y="3061869"/>
                  <a:ext cx="6844118" cy="8831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790929E3-F437-7742-8A3D-A0C7F89993D2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2" y="3150995"/>
              <a:ext cx="1296144" cy="65556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010DC11-B779-6D46-9D88-610E8809D7E1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3150995"/>
              <a:ext cx="1297540" cy="6577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5F8DD233-E85F-6A45-9887-20495E15A80F}"/>
              </a:ext>
            </a:extLst>
          </p:cNvPr>
          <p:cNvGrpSpPr/>
          <p:nvPr/>
        </p:nvGrpSpPr>
        <p:grpSpPr>
          <a:xfrm>
            <a:off x="218304" y="4180474"/>
            <a:ext cx="6909327" cy="884601"/>
            <a:chOff x="253599" y="4052713"/>
            <a:chExt cx="6909327" cy="88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4AFEE020-DDE7-4940-9DAD-D373339F1D22}"/>
                    </a:ext>
                  </a:extLst>
                </p:cNvPr>
                <p:cNvSpPr/>
                <p:nvPr/>
              </p:nvSpPr>
              <p:spPr>
                <a:xfrm>
                  <a:off x="253599" y="4052713"/>
                  <a:ext cx="6909327" cy="884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PY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4AFEE020-DDE7-4940-9DAD-D373339F1D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99" y="4052713"/>
                  <a:ext cx="6909327" cy="88460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357FC0B8-A332-E848-ADAB-421538A41CCC}"/>
                </a:ext>
              </a:extLst>
            </p:cNvPr>
            <p:cNvCxnSpPr>
              <a:cxnSpLocks/>
            </p:cNvCxnSpPr>
            <p:nvPr/>
          </p:nvCxnSpPr>
          <p:spPr>
            <a:xfrm>
              <a:off x="5650726" y="4155145"/>
              <a:ext cx="1297538" cy="72846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E1058EDE-D0E6-8F46-BA7E-C66A493E6518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4155145"/>
              <a:ext cx="1297540" cy="72846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2EE323F-A0DB-C745-A58D-10015271C500}"/>
              </a:ext>
            </a:extLst>
          </p:cNvPr>
          <p:cNvGrpSpPr/>
          <p:nvPr/>
        </p:nvGrpSpPr>
        <p:grpSpPr>
          <a:xfrm>
            <a:off x="218304" y="2061048"/>
            <a:ext cx="6439199" cy="883190"/>
            <a:chOff x="273677" y="2094612"/>
            <a:chExt cx="6439199" cy="883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8A0C1B37-A9D6-D14C-81F9-158D34B993DE}"/>
                    </a:ext>
                  </a:extLst>
                </p:cNvPr>
                <p:cNvSpPr/>
                <p:nvPr/>
              </p:nvSpPr>
              <p:spPr>
                <a:xfrm>
                  <a:off x="273677" y="2094612"/>
                  <a:ext cx="6439199" cy="8831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PY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8A0C1B37-A9D6-D14C-81F9-158D34B993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77" y="2094612"/>
                  <a:ext cx="6439199" cy="8831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86C5C8F-489A-F048-B0F8-993F5DC788C3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182561"/>
              <a:ext cx="1116869" cy="66415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30D7412C-D768-5F44-8B60-6D9FAA845105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2188809"/>
              <a:ext cx="1391323" cy="69479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917DB68-4E0E-AC4E-A349-B6F4F888BEDF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94" y="2182560"/>
              <a:ext cx="1309722" cy="70104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54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5251" y="221102"/>
                <a:ext cx="3030605" cy="97565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3200" dirty="0"/>
                  <a:t>d</a:t>
                </a:r>
                <a:r>
                  <a:rPr lang="es-ES" sz="3200" dirty="0" err="1"/>
                  <a:t>et</a:t>
                </a:r>
                <a:r>
                  <a:rPr lang="es-E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PY" sz="3200" dirty="0"/>
              </a:p>
            </p:txBody>
          </p:sp>
        </mc:Choice>
        <mc:Fallback xmlns="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221102"/>
                <a:ext cx="3030605" cy="975650"/>
              </a:xfrm>
              <a:prstGeom prst="rect">
                <a:avLst/>
              </a:prstGeom>
              <a:blipFill>
                <a:blip r:embed="rId2"/>
                <a:stretch>
                  <a:fillRect l="-4583" t="-641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918A2E97-3276-3E4F-AA8A-0DF6439A2177}"/>
                  </a:ext>
                </a:extLst>
              </p:cNvPr>
              <p:cNvSpPr/>
              <p:nvPr/>
            </p:nvSpPr>
            <p:spPr>
              <a:xfrm>
                <a:off x="245251" y="836712"/>
                <a:ext cx="7432804" cy="871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PY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PY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</a:t>
                </a:r>
                <a:r>
                  <a:rPr lang="es-PY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918A2E97-3276-3E4F-AA8A-0DF6439A2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836712"/>
                <a:ext cx="7432804" cy="871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o 28">
            <a:extLst>
              <a:ext uri="{FF2B5EF4-FFF2-40B4-BE49-F238E27FC236}">
                <a16:creationId xmlns:a16="http://schemas.microsoft.com/office/drawing/2014/main" id="{630FB1E9-0A26-8E48-A75A-D3398C8482A2}"/>
              </a:ext>
            </a:extLst>
          </p:cNvPr>
          <p:cNvGrpSpPr/>
          <p:nvPr/>
        </p:nvGrpSpPr>
        <p:grpSpPr>
          <a:xfrm>
            <a:off x="245251" y="1981850"/>
            <a:ext cx="6940298" cy="883190"/>
            <a:chOff x="285538" y="1885261"/>
            <a:chExt cx="6940298" cy="883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D36881F1-B814-6C49-A433-9CB50A5896C8}"/>
                    </a:ext>
                  </a:extLst>
                </p:cNvPr>
                <p:cNvSpPr/>
                <p:nvPr/>
              </p:nvSpPr>
              <p:spPr>
                <a:xfrm>
                  <a:off x="285538" y="1885261"/>
                  <a:ext cx="6940298" cy="8831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D36881F1-B814-6C49-A433-9CB50A5896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38" y="1885261"/>
                  <a:ext cx="6940298" cy="8831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A92608B-8746-104A-BD7F-18BA4DAE5BA3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1944577"/>
              <a:ext cx="1368152" cy="69233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F115C73-555C-1845-A9FF-C19F5F0FF0E5}"/>
                </a:ext>
              </a:extLst>
            </p:cNvPr>
            <p:cNvCxnSpPr>
              <a:cxnSpLocks/>
            </p:cNvCxnSpPr>
            <p:nvPr/>
          </p:nvCxnSpPr>
          <p:spPr>
            <a:xfrm>
              <a:off x="3923928" y="1944577"/>
              <a:ext cx="1296144" cy="69233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2399CD5F-6A25-3C4F-8229-9927429F779B}"/>
              </a:ext>
            </a:extLst>
          </p:cNvPr>
          <p:cNvGrpSpPr/>
          <p:nvPr/>
        </p:nvGrpSpPr>
        <p:grpSpPr>
          <a:xfrm>
            <a:off x="245251" y="3138529"/>
            <a:ext cx="6439199" cy="883190"/>
            <a:chOff x="331813" y="2990290"/>
            <a:chExt cx="6439199" cy="883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C0D8B3DC-A015-3345-AC21-8803CA57F894}"/>
                    </a:ext>
                  </a:extLst>
                </p:cNvPr>
                <p:cNvSpPr/>
                <p:nvPr/>
              </p:nvSpPr>
              <p:spPr>
                <a:xfrm>
                  <a:off x="331813" y="2990290"/>
                  <a:ext cx="6439199" cy="8831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PY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C0D8B3DC-A015-3345-AC21-8803CA57F8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13" y="2990290"/>
                  <a:ext cx="6439199" cy="8831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DF1BAB58-917C-3A4A-ABAB-10C231E4D016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3076089"/>
              <a:ext cx="1296144" cy="64094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2DDBAE81-31DF-064B-AB42-3B75CE3BE5C3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1" y="3076089"/>
              <a:ext cx="1152127" cy="71295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A1C5F9E3-2DAE-CA42-AD12-9751B2C08B2D}"/>
                </a:ext>
              </a:extLst>
            </p:cNvPr>
            <p:cNvCxnSpPr>
              <a:cxnSpLocks/>
            </p:cNvCxnSpPr>
            <p:nvPr/>
          </p:nvCxnSpPr>
          <p:spPr>
            <a:xfrm>
              <a:off x="5292080" y="3076089"/>
              <a:ext cx="1296144" cy="71295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22AC40BF-82B4-9141-991D-FA01E5513E5D}"/>
              </a:ext>
            </a:extLst>
          </p:cNvPr>
          <p:cNvGrpSpPr/>
          <p:nvPr/>
        </p:nvGrpSpPr>
        <p:grpSpPr>
          <a:xfrm>
            <a:off x="245251" y="4295208"/>
            <a:ext cx="6844118" cy="884601"/>
            <a:chOff x="331813" y="4221088"/>
            <a:chExt cx="6844118" cy="88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E828B00B-7336-4642-9883-1E7E4B9DE9EF}"/>
                    </a:ext>
                  </a:extLst>
                </p:cNvPr>
                <p:cNvSpPr/>
                <p:nvPr/>
              </p:nvSpPr>
              <p:spPr>
                <a:xfrm>
                  <a:off x="331813" y="4221088"/>
                  <a:ext cx="6844118" cy="884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PY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E828B00B-7336-4642-9883-1E7E4B9DE9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13" y="4221088"/>
                  <a:ext cx="6844118" cy="88460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F866945-D3AB-0742-84B4-01F388AC5D36}"/>
                </a:ext>
              </a:extLst>
            </p:cNvPr>
            <p:cNvCxnSpPr>
              <a:cxnSpLocks/>
            </p:cNvCxnSpPr>
            <p:nvPr/>
          </p:nvCxnSpPr>
          <p:spPr>
            <a:xfrm>
              <a:off x="4067944" y="4293096"/>
              <a:ext cx="1296144" cy="72008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9FAE93E-EFDB-A942-ADE0-1D787EF14558}"/>
                </a:ext>
              </a:extLst>
            </p:cNvPr>
            <p:cNvCxnSpPr>
              <a:cxnSpLocks/>
            </p:cNvCxnSpPr>
            <p:nvPr/>
          </p:nvCxnSpPr>
          <p:spPr>
            <a:xfrm>
              <a:off x="5652120" y="4293096"/>
              <a:ext cx="1296144" cy="72008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7D1BA35-1C15-8946-B09D-0C10494F86CE}"/>
                  </a:ext>
                </a:extLst>
              </p:cNvPr>
              <p:cNvSpPr/>
              <p:nvPr/>
            </p:nvSpPr>
            <p:spPr>
              <a:xfrm>
                <a:off x="245251" y="5453297"/>
                <a:ext cx="5550815" cy="884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:r>
                  <a:rPr lang="es-PY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PY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7D1BA35-1C15-8946-B09D-0C10494F8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5453297"/>
                <a:ext cx="5550815" cy="884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70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5251" y="221102"/>
                <a:ext cx="3030605" cy="97565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3200" dirty="0"/>
                  <a:t>d</a:t>
                </a:r>
                <a:r>
                  <a:rPr lang="es-ES" sz="3200" dirty="0" err="1"/>
                  <a:t>et</a:t>
                </a:r>
                <a:r>
                  <a:rPr lang="es-E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PY" sz="3200" dirty="0"/>
              </a:p>
            </p:txBody>
          </p:sp>
        </mc:Choice>
        <mc:Fallback xmlns="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221102"/>
                <a:ext cx="3030605" cy="975650"/>
              </a:xfrm>
              <a:prstGeom prst="rect">
                <a:avLst/>
              </a:prstGeom>
              <a:blipFill>
                <a:blip r:embed="rId2"/>
                <a:stretch>
                  <a:fillRect l="-4583" t="-641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BCF7FF22-323C-FD48-B74E-4A0ED497F30B}"/>
                  </a:ext>
                </a:extLst>
              </p:cNvPr>
              <p:cNvSpPr/>
              <p:nvPr/>
            </p:nvSpPr>
            <p:spPr>
              <a:xfrm>
                <a:off x="245251" y="908720"/>
                <a:ext cx="7355860" cy="871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PY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</a:t>
                </a:r>
                <a:r>
                  <a:rPr lang="es-PY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</a:t>
                </a:r>
                <a:r>
                  <a:rPr lang="es-PY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BCF7FF22-323C-FD48-B74E-4A0ED497F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908720"/>
                <a:ext cx="7355860" cy="871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>
            <a:extLst>
              <a:ext uri="{FF2B5EF4-FFF2-40B4-BE49-F238E27FC236}">
                <a16:creationId xmlns:a16="http://schemas.microsoft.com/office/drawing/2014/main" id="{706EC4C5-2183-2241-B1F4-338178249F04}"/>
              </a:ext>
            </a:extLst>
          </p:cNvPr>
          <p:cNvGrpSpPr/>
          <p:nvPr/>
        </p:nvGrpSpPr>
        <p:grpSpPr>
          <a:xfrm>
            <a:off x="245251" y="1972513"/>
            <a:ext cx="6934975" cy="884601"/>
            <a:chOff x="245251" y="2028572"/>
            <a:chExt cx="6934975" cy="88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B5EF870D-3FA1-8142-BBDE-D22353635471}"/>
                    </a:ext>
                  </a:extLst>
                </p:cNvPr>
                <p:cNvSpPr/>
                <p:nvPr/>
              </p:nvSpPr>
              <p:spPr>
                <a:xfrm>
                  <a:off x="245251" y="2028572"/>
                  <a:ext cx="6934975" cy="884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B5EF870D-3FA1-8142-BBDE-D22353635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51" y="2028572"/>
                  <a:ext cx="6934975" cy="88460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BE876AE6-AF51-DD47-B8A7-1AAC0D10859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2180236"/>
              <a:ext cx="1296144" cy="6006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FD286E48-775B-2D4A-91AF-AFEAD27C57D0}"/>
                </a:ext>
              </a:extLst>
            </p:cNvPr>
            <p:cNvCxnSpPr>
              <a:cxnSpLocks/>
            </p:cNvCxnSpPr>
            <p:nvPr/>
          </p:nvCxnSpPr>
          <p:spPr>
            <a:xfrm>
              <a:off x="5652120" y="2180236"/>
              <a:ext cx="1296144" cy="6006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D2568C9-1F4F-9D47-A861-61E0794C4A21}"/>
              </a:ext>
            </a:extLst>
          </p:cNvPr>
          <p:cNvGrpSpPr/>
          <p:nvPr/>
        </p:nvGrpSpPr>
        <p:grpSpPr>
          <a:xfrm>
            <a:off x="245251" y="3049258"/>
            <a:ext cx="6909327" cy="884601"/>
            <a:chOff x="247645" y="3040028"/>
            <a:chExt cx="6909327" cy="88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6E78C5C9-62A9-FF45-A34F-2AA9575229B5}"/>
                    </a:ext>
                  </a:extLst>
                </p:cNvPr>
                <p:cNvSpPr/>
                <p:nvPr/>
              </p:nvSpPr>
              <p:spPr>
                <a:xfrm>
                  <a:off x="247645" y="3040028"/>
                  <a:ext cx="6909327" cy="884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PY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6E78C5C9-62A9-FF45-A34F-2AA9575229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45" y="3040028"/>
                  <a:ext cx="6909327" cy="8846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6C5EC14A-04F3-C942-8E08-E196F7D15A2A}"/>
                </a:ext>
              </a:extLst>
            </p:cNvPr>
            <p:cNvCxnSpPr>
              <a:cxnSpLocks/>
            </p:cNvCxnSpPr>
            <p:nvPr/>
          </p:nvCxnSpPr>
          <p:spPr>
            <a:xfrm>
              <a:off x="4067944" y="3163720"/>
              <a:ext cx="1296144" cy="6253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CDDF2DCF-AA32-B942-A423-60844BA18A98}"/>
                </a:ext>
              </a:extLst>
            </p:cNvPr>
            <p:cNvCxnSpPr>
              <a:cxnSpLocks/>
            </p:cNvCxnSpPr>
            <p:nvPr/>
          </p:nvCxnSpPr>
          <p:spPr>
            <a:xfrm>
              <a:off x="5652120" y="3163720"/>
              <a:ext cx="1296144" cy="697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F1810668-9ADF-FD4E-8891-6B2198F9EF43}"/>
              </a:ext>
            </a:extLst>
          </p:cNvPr>
          <p:cNvGrpSpPr/>
          <p:nvPr/>
        </p:nvGrpSpPr>
        <p:grpSpPr>
          <a:xfrm>
            <a:off x="245251" y="4126003"/>
            <a:ext cx="6439199" cy="886012"/>
            <a:chOff x="245251" y="4051484"/>
            <a:chExt cx="6439199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A39B28A4-3FF9-1E44-B241-B59CF9725056}"/>
                    </a:ext>
                  </a:extLst>
                </p:cNvPr>
                <p:cNvSpPr/>
                <p:nvPr/>
              </p:nvSpPr>
              <p:spPr>
                <a:xfrm>
                  <a:off x="245251" y="4051484"/>
                  <a:ext cx="6439199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PY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PY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A39B28A4-3FF9-1E44-B241-B59CF97250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51" y="4051484"/>
                  <a:ext cx="6439199" cy="8860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E1371634-4B7F-964F-84AB-056686B97BBC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4149080"/>
              <a:ext cx="1296144" cy="63075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CD0FC66-001E-B34E-B99D-C8CEF964A6D8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3" y="4149080"/>
              <a:ext cx="1296143" cy="720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565764E3-AB26-C348-8FAB-CA7E7D8752E9}"/>
                </a:ext>
              </a:extLst>
            </p:cNvPr>
            <p:cNvCxnSpPr>
              <a:cxnSpLocks/>
            </p:cNvCxnSpPr>
            <p:nvPr/>
          </p:nvCxnSpPr>
          <p:spPr>
            <a:xfrm>
              <a:off x="5364088" y="4198564"/>
              <a:ext cx="1080120" cy="5812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0D8D1CB-D79D-9D4D-886D-921E31395B36}"/>
                  </a:ext>
                </a:extLst>
              </p:cNvPr>
              <p:cNvSpPr/>
              <p:nvPr/>
            </p:nvSpPr>
            <p:spPr>
              <a:xfrm>
                <a:off x="245251" y="5204158"/>
                <a:ext cx="5582875" cy="884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PY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0D8D1CB-D79D-9D4D-886D-921E31395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1" y="5204158"/>
                <a:ext cx="5582875" cy="884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663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5514</TotalTime>
  <Words>896</Words>
  <Application>Microsoft Macintosh PowerPoint</Application>
  <PresentationFormat>Presentación en pantalla (4:3)</PresentationFormat>
  <Paragraphs>148</Paragraphs>
  <Slides>15</Slides>
  <Notes>2</Notes>
  <HiddenSlides>4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19 Determinants formulas and cofactors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Matrix Spaces, Rank 1, Small world graphs</dc:title>
  <dc:creator>Gregorio Ariel Guerrero Moral</dc:creator>
  <cp:lastModifiedBy>Gregorio Ariel Guerrero Moral</cp:lastModifiedBy>
  <cp:revision>117</cp:revision>
  <cp:lastPrinted>2020-05-06T01:56:04Z</cp:lastPrinted>
  <dcterms:created xsi:type="dcterms:W3CDTF">2020-04-28T19:38:20Z</dcterms:created>
  <dcterms:modified xsi:type="dcterms:W3CDTF">2020-06-18T22:34:14Z</dcterms:modified>
</cp:coreProperties>
</file>