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741"/>
  </p:normalViewPr>
  <p:slideViewPr>
    <p:cSldViewPr>
      <p:cViewPr varScale="1">
        <p:scale>
          <a:sx n="80" d="100"/>
          <a:sy n="80" d="100"/>
        </p:scale>
        <p:origin x="162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18/03/2024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18/03/2024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18/03/2024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Substitution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397D036-5F95-E645-B78B-61A7850FF53C}"/>
              </a:ext>
            </a:extLst>
          </p:cNvPr>
          <p:cNvSpPr/>
          <p:nvPr/>
        </p:nvSpPr>
        <p:spPr>
          <a:xfrm>
            <a:off x="5868144" y="40700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  <a:blipFill>
                <a:blip r:embed="rId2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4400</TotalTime>
  <Words>520</Words>
  <Application>Microsoft Office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GABRIELA ARAMI SOSA BLANCO</cp:lastModifiedBy>
  <cp:revision>129</cp:revision>
  <cp:lastPrinted>2020-03-12T20:14:08Z</cp:lastPrinted>
  <dcterms:created xsi:type="dcterms:W3CDTF">2015-03-02T13:24:06Z</dcterms:created>
  <dcterms:modified xsi:type="dcterms:W3CDTF">2024-03-19T00:50:24Z</dcterms:modified>
  <cp:category/>
</cp:coreProperties>
</file>