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3D17-A684-4B5A-8B82-1358A4303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2776F-BE82-4FB6-984F-430D0662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16CB-C003-43BF-8503-DB388AA1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0BAD-6759-46BA-9C4F-BD40C36C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98B7-4437-4A5F-B4C3-D4B5667C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CE0B-45C7-4365-99A4-F91768CE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1A875-0006-442C-891F-986949CE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869D-4F97-4888-92B4-D714640D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6860-C249-42A6-8EED-1BBB027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5123-7FAC-4661-B8AD-A9BCAEE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884B-44B1-4E99-A5C1-4BBB58E3C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011C3-9A5D-439D-B73B-ABC7336B5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890BE-7793-486E-BE3D-26EC72C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BEBE-ED44-4872-A477-39215C34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6392-EDBF-4AAC-8B92-AEB928BA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C852-F3D1-4635-BB0F-C7315740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32CC-9297-4308-B992-25C1DE25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4D202-D78A-4FFB-9F00-15CA2A77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AABA-07E7-4186-9FC6-F653155D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7F4C-1598-406F-9B55-A38ABDAF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D788-DE19-4C01-AE35-EB265D57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F78D-7B04-4130-AEB0-C693D864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9AAE-9376-452B-821B-406FB1B0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9AD2-FBC2-427D-A165-650E5711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CAA7-ED13-4513-96A8-50D67E97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0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C275-4FC5-4128-AFD6-4DF68D93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7B8-AF16-4E4D-810B-0F0179D07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CB840-7ACA-431D-A5A4-D2873D55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3DC25-5FAA-46B6-9582-A62E3636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7757-3E12-4A82-A768-7F600E19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B209-4196-44BC-A861-9B41645E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881-2EA1-416F-B9E6-A5894D65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7EAB-5A4F-4948-A1B5-8FCE9E06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860E2-C6F0-4E8C-A3B2-D2D0B648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008B3-2A59-4940-8270-35E1788A3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54CC-8E93-4DFA-917D-2CCBB026B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2546C-9077-4A9F-927E-50306F9F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A3738-84CD-4091-BEA6-7E5EBE44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A70A3-34FC-491A-8EA3-84F02212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D65-FDB6-4276-8759-E2757FD3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618A4-EA2B-49A3-9861-CBBD9993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5C24F-334C-4A4F-AE5C-EE4AF756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A5772-6BF2-45B8-A372-E785D3DF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F257B-36AD-451E-84B3-010A6D9E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159C-3B4E-4D3C-87B5-AC79A74A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D58A-A665-4A29-8AB8-9937E340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C738-5188-4F10-8400-63653F95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910C-CD74-4840-A37B-DD8C843C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2E9C8-83F8-41FA-9C54-551AFB57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410D-E51A-44F4-9CC1-E44DCD43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4B15-3620-4537-9B32-44BACD6B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592D4-107D-47D0-92B3-D30709DF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8873-45F9-4D27-BBE1-216BA0BC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301E9-4B2B-407F-8B7F-8DF70E630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7AB34-54DC-4C87-88BB-3D1F85F8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CED5-7504-4BD9-9C85-DF7166CA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54CE-E626-4B62-8021-74298743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F6CFA-4EB9-4E1A-B223-9478B1EC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193E7-3DB6-46A4-8DE5-D46DAF43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3F181-CB0B-4D40-8118-733A7473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247C-6F65-4EF5-BF9E-337E27BA7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48DD-8E56-4C3F-9F93-661F1CC3E0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83F1-A443-4D99-9FDA-51213601F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B14A-8B1F-4210-8F60-C0890EEE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ADFE-BF85-4A46-9BAC-37CD792A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046D-ADF6-4111-B469-89D750D7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רעיונות לפרויקטים לסטודנטים</a:t>
            </a:r>
            <a:br>
              <a:rPr lang="he-IL" dirty="0"/>
            </a:br>
            <a:r>
              <a:rPr lang="he-IL" dirty="0"/>
              <a:t>תוספת נושאים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F3ABB-ECF7-420B-B81F-4A5AE5622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8054-ACC9-43EA-B9DA-00C98883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1. עגינה אוטומטית של סירות קטנות עד בינוניות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069B-FE60-4092-A85B-D68161FC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כלי שייט קטנים נפגעים בעת עגינה. נדרשת </a:t>
            </a:r>
            <a:r>
              <a:rPr lang="he-IL" dirty="0" err="1"/>
              <a:t>התיחסות</a:t>
            </a:r>
            <a:r>
              <a:rPr lang="he-IL" dirty="0"/>
              <a:t> לכיוון ועוצמת הרוח, זרמים, גודל מקום העגינה ומיקומו. קיימות טקטיקות שונות בהתאם לכל הגורמים הללו.</a:t>
            </a:r>
          </a:p>
          <a:p>
            <a:pPr marL="0" indent="0" algn="r" rtl="1">
              <a:buNone/>
            </a:pPr>
            <a:r>
              <a:rPr lang="he-IL" dirty="0"/>
              <a:t>נדרש חיפוש פתרונות קיימים ופיתוח/שיפור אלגוריתמים בתחומים שונים כגון:</a:t>
            </a:r>
          </a:p>
          <a:p>
            <a:pPr marL="0" indent="0" algn="r" rtl="1">
              <a:buNone/>
            </a:pPr>
            <a:r>
              <a:rPr lang="he-IL" dirty="0"/>
              <a:t>הערכת גודל מקום עגינה מיועד וצפיפותו באמצעות ראיה ממוחשבת </a:t>
            </a:r>
          </a:p>
          <a:p>
            <a:pPr marL="0" indent="0" algn="r" rtl="1">
              <a:buNone/>
            </a:pPr>
            <a:r>
              <a:rPr lang="he-IL" dirty="0"/>
              <a:t>שיפור אלגוריתמי חניה בהתחשב במשתנים שונים כגון כיוון ועוצמת הרוח, זרמים, סוג עגינה, גודל מקום העגינה ועוד </a:t>
            </a:r>
          </a:p>
          <a:p>
            <a:pPr marL="0" indent="0" algn="r" rtl="1">
              <a:buNone/>
            </a:pPr>
            <a:r>
              <a:rPr lang="he-IL" dirty="0"/>
              <a:t>נדרשים 2 זוגות לפחות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8054-ACC9-43EA-B9DA-00C98883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7" y="365125"/>
            <a:ext cx="11346873" cy="1325563"/>
          </a:xfrm>
        </p:spPr>
        <p:txBody>
          <a:bodyPr/>
          <a:lstStyle/>
          <a:p>
            <a:pPr algn="r" rtl="1"/>
            <a:r>
              <a:rPr lang="he-IL" dirty="0"/>
              <a:t>2. ניבוי מצב רוח לפי תנועות עיניים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069B-FE60-4092-A85B-D68161FC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מקובל לחשוב שהעיניים הם "פתח לנשמה". קיים מחקר רחב שמפענח מצב רגשי על בסיס ניתוח של תנועות עיניים. כיום שהרבה מהלמידה מתבצעת בזום הבנת המצב בו נמצא התלמיד / הסטודנט הוא חשוב ביותר.</a:t>
            </a:r>
          </a:p>
          <a:p>
            <a:pPr marL="0" indent="0" algn="r" rtl="1">
              <a:buNone/>
            </a:pPr>
            <a:r>
              <a:rPr lang="he-IL" dirty="0"/>
              <a:t>בפרויקט יחקרו נתונים ומודלים קיימים וינסו לזהות (או לשפר את האלגוריתם) את הרגש / מצב הרוח של התלמיד.</a:t>
            </a:r>
          </a:p>
          <a:p>
            <a:pPr marL="0" indent="0" algn="r" rtl="1">
              <a:buNone/>
            </a:pPr>
            <a:r>
              <a:rPr lang="he-IL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1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8054-ACC9-43EA-B9DA-00C98883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37" y="365125"/>
            <a:ext cx="11346873" cy="1325563"/>
          </a:xfrm>
        </p:spPr>
        <p:txBody>
          <a:bodyPr/>
          <a:lstStyle/>
          <a:p>
            <a:pPr algn="r" rtl="1"/>
            <a:r>
              <a:rPr lang="he-IL" dirty="0"/>
              <a:t>2. זיהוי רגש לפי הבעות פנים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069B-FE60-4092-A85B-D68161FC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קיים מחקר רחב שמפענח מצב רגשי על בסיס ניתוח של הבעות פנים. כיום שהרבה מהלמידה מתבצעת בזום הבנת המצב בו נמצא התלמיד / הסטודנט הוא חשוב ביותר.</a:t>
            </a:r>
          </a:p>
          <a:p>
            <a:pPr marL="0" indent="0" algn="r" rtl="1">
              <a:buNone/>
            </a:pPr>
            <a:r>
              <a:rPr lang="he-IL" dirty="0"/>
              <a:t>בפרויקט יחקרו נתונים ומודלים קיימים וינסו לזהות (או לשפר את האלגוריתם) את הרגש / מצב הרוח של התלמיד.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4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213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רעיונות לפרויקטים לסטודנטים תוספת נושאים</vt:lpstr>
      <vt:lpstr>1. עגינה אוטומטית של סירות קטנות עד בינוניות</vt:lpstr>
      <vt:lpstr>2. ניבוי מצב רוח לפי תנועות עיניים</vt:lpstr>
      <vt:lpstr>2. זיהוי רגש לפי הבעות פנים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Kathriel Lerner</dc:creator>
  <cp:lastModifiedBy>Diana Goren-Bar</cp:lastModifiedBy>
  <cp:revision>14</cp:revision>
  <dcterms:created xsi:type="dcterms:W3CDTF">2021-09-05T06:49:03Z</dcterms:created>
  <dcterms:modified xsi:type="dcterms:W3CDTF">2021-10-26T05:03:42Z</dcterms:modified>
</cp:coreProperties>
</file>