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6ECED-81D4-564A-E700-95FD667A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CD7679-6041-EBCE-A59E-ACBCFF92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4578-6397-4ABA-B2BD-E552CADCF70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402647-ED18-F35D-6AF7-58B926BA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16D9C2-DF1A-59F5-FFD8-5EEB6D09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7401-547B-4144-8873-55A6E80ADE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93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72B0D1E-64B8-07B1-CEF0-97CEAAF9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97BCA6-8974-5010-215D-D73923C5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AEFEEC-1867-4FA9-E643-A478463AD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4578-6397-4ABA-B2BD-E552CADCF70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2FCD9A-863E-A723-6D36-5CE3D1D0A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C4C9CA-E6A7-C442-80DD-43A86D73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7401-547B-4144-8873-55A6E80ADE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1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7F745DB-E26F-687F-3889-261696CD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5400"/>
              <a:t>mhw1 Florio Gabriele</a:t>
            </a:r>
            <a:endParaRPr lang="it-IT" sz="5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6FE43BD-BAF3-4A92-114C-BD63C63B50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10F8E92-E725-4C3C-1D02-3B59E66B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E8ADC4-EF26-4C55-0647-3C2D0DDDBC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2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E1B1365-B042-C45B-561E-444EB906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700328-8DE9-3368-C644-9741822C1B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E0AF069-B094-F313-6556-CB4FDC11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4F189B-C680-66C4-42ED-959227BE12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2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mhw1 Florio Gabriele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Florio Gabriele</dc:title>
  <dc:creator>Gabriele Gabriele</dc:creator>
  <cp:lastModifiedBy>Gabriele Gabriele</cp:lastModifiedBy>
  <cp:revision>1</cp:revision>
  <dcterms:created xsi:type="dcterms:W3CDTF">2023-03-24T20:26:19Z</dcterms:created>
  <dcterms:modified xsi:type="dcterms:W3CDTF">2023-03-24T20:26:19Z</dcterms:modified>
</cp:coreProperties>
</file>