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b="1"/>
              <a:t>Chapter 2 Bool Retrieval &amp; Index</a:t>
            </a:r>
            <a:endParaRPr lang="en-US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3200" b="1"/>
              <a:t>Dr. Dai Yu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Index--Inverted Index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54040" cy="4351655"/>
          </a:xfrm>
        </p:spPr>
        <p:txBody>
          <a:bodyPr/>
          <a:p>
            <a:r>
              <a:rPr lang="en-US" altLang="zh-CN"/>
              <a:t>Then, we can reorder the list according to the docID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2240" y="160655"/>
            <a:ext cx="3894455" cy="6339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Index--Inverted Index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54040" cy="4351655"/>
          </a:xfrm>
        </p:spPr>
        <p:txBody>
          <a:bodyPr/>
          <a:p>
            <a:r>
              <a:rPr lang="en-US" altLang="zh-CN"/>
              <a:t>Then, we can reorder the list according to the docID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2240" y="160655"/>
            <a:ext cx="3894455" cy="63392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Index--Inverted Index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54040" cy="4351655"/>
          </a:xfrm>
        </p:spPr>
        <p:txBody>
          <a:bodyPr/>
          <a:p>
            <a:r>
              <a:rPr lang="en-US" altLang="zh-CN"/>
              <a:t>notice that each word item may appear in different documents</a:t>
            </a:r>
            <a:endParaRPr lang="en-US" altLang="zh-CN"/>
          </a:p>
          <a:p>
            <a:r>
              <a:rPr lang="en-US" altLang="zh-CN"/>
              <a:t>then, we introduce frequency to record this.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2025" y="268605"/>
            <a:ext cx="3268980" cy="639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290" y="420370"/>
            <a:ext cx="1659890" cy="6243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use Inverted Index in Bool Retrieval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965" cy="4351655"/>
          </a:xfrm>
        </p:spPr>
        <p:txBody>
          <a:bodyPr/>
          <a:p>
            <a:r>
              <a:rPr lang="en-US" altLang="zh-CN"/>
              <a:t> Brutus AND Caesar</a:t>
            </a:r>
            <a:endParaRPr lang="en-US" altLang="zh-CN"/>
          </a:p>
          <a:p>
            <a:r>
              <a:rPr lang="en-US" altLang="zh-CN"/>
              <a:t>locate Brutus in the list and return the inverted index</a:t>
            </a:r>
            <a:endParaRPr lang="en-US" altLang="zh-CN"/>
          </a:p>
          <a:p>
            <a:r>
              <a:rPr lang="en-US" altLang="zh-CN"/>
              <a:t>locate Caesar in the list and return the inverted index</a:t>
            </a:r>
            <a:endParaRPr lang="en-US" altLang="zh-CN"/>
          </a:p>
          <a:p>
            <a:r>
              <a:rPr lang="en-US" altLang="zh-CN"/>
              <a:t>Merge together to compute intersection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795" y="4051935"/>
            <a:ext cx="7557135" cy="1454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use Inverted Index in Bool Retrieval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965" cy="4351655"/>
          </a:xfrm>
        </p:spPr>
        <p:txBody>
          <a:bodyPr/>
          <a:p>
            <a:r>
              <a:rPr lang="en-US" altLang="zh-CN"/>
              <a:t>Just use algorithm mentioned in Data Structure</a:t>
            </a:r>
            <a:endParaRPr lang="en-US" altLang="zh-CN"/>
          </a:p>
          <a:p>
            <a:r>
              <a:rPr lang="en-US" altLang="zh-CN"/>
              <a:t>Time complexity O(X+Y)</a:t>
            </a:r>
            <a:endParaRPr lang="en-US" altLang="zh-CN"/>
          </a:p>
          <a:p>
            <a:r>
              <a:rPr lang="en-US" altLang="zh-CN"/>
              <a:t>Why? The document ID is in sequence.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" y="4398010"/>
            <a:ext cx="876363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How to use Inverted Index in Bool Retrieval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OR? Brutus OR Caesar</a:t>
            </a:r>
            <a:endParaRPr lang="en-US" altLang="zh-CN"/>
          </a:p>
          <a:p>
            <a:r>
              <a:rPr lang="en-US" altLang="zh-CN"/>
              <a:t>NOT? Brutus AND NOT Caesar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How to use Inverted Index in Bool Retrieval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whether the disposing sequence can influence the efficiency?</a:t>
            </a:r>
            <a:endParaRPr lang="en-US" altLang="zh-CN"/>
          </a:p>
          <a:p>
            <a:r>
              <a:rPr lang="en-US" altLang="zh-CN"/>
              <a:t>consider the AND for n word item?</a:t>
            </a:r>
            <a:endParaRPr lang="en-US" altLang="zh-CN"/>
          </a:p>
          <a:p>
            <a:r>
              <a:rPr lang="en-US" altLang="zh-CN"/>
              <a:t>for each word item, get the inverted index and merge</a:t>
            </a:r>
            <a:endParaRPr lang="en-US" altLang="zh-CN"/>
          </a:p>
          <a:p>
            <a:r>
              <a:rPr lang="en-US" altLang="zh-CN"/>
              <a:t>Brutus AND Caesar AND Calpurnia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4113530"/>
            <a:ext cx="7906385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How to use Inverted Index in Bool Retrieval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Brutus AND Caesar AND Calpurnia</a:t>
            </a:r>
            <a:endParaRPr lang="en-US" altLang="zh-CN"/>
          </a:p>
          <a:p>
            <a:r>
              <a:rPr lang="en-US" altLang="zh-CN"/>
              <a:t>Dispose from small to big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325" y="3385820"/>
            <a:ext cx="7906385" cy="1631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Bool Retrieval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Query the news related to 2015-2017 best chinese voice winners, how to use bool retrieval to express?</a:t>
            </a:r>
            <a:endParaRPr lang="en-US" altLang="zh-CN"/>
          </a:p>
          <a:p>
            <a:r>
              <a:rPr lang="en-US" altLang="zh-CN"/>
              <a:t>(2015 OR 2016 OR 2017) AND ( (best chinese voice) or (Chinese voice) or (Chinese new voice) or (new voice) or (best voice)) AND (winners)</a:t>
            </a:r>
            <a:endParaRPr lang="en-US" altLang="zh-CN"/>
          </a:p>
          <a:p>
            <a:r>
              <a:rPr lang="en-US" altLang="zh-CN"/>
              <a:t>complex expression</a:t>
            </a:r>
            <a:endParaRPr lang="en-US" altLang="zh-CN"/>
          </a:p>
          <a:p>
            <a:r>
              <a:rPr lang="en-US" altLang="zh-CN"/>
              <a:t>if too strict, some useful results will be filtered out; if too relax, some useless results will be included</a:t>
            </a:r>
            <a:endParaRPr lang="en-US" altLang="zh-CN"/>
          </a:p>
          <a:p>
            <a:r>
              <a:rPr lang="en-US" altLang="zh-CN"/>
              <a:t>cannot be used by end users</a:t>
            </a:r>
            <a:endParaRPr lang="en-US" altLang="zh-CN"/>
          </a:p>
          <a:p>
            <a:r>
              <a:rPr lang="en-US" altLang="zh-CN"/>
              <a:t>cannot rank the result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is Bool Retrieval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Bool Retrieval is to query by joining the words with AND, OR, NOT and other operators</a:t>
            </a:r>
            <a:endParaRPr lang="en-US" altLang="zh-CN" sz="3600"/>
          </a:p>
          <a:p>
            <a:r>
              <a:rPr lang="en-US" altLang="zh-CN" sz="3600"/>
              <a:t>Example</a:t>
            </a:r>
            <a:endParaRPr lang="en-US" altLang="zh-CN" sz="3600"/>
          </a:p>
          <a:p>
            <a:pPr lvl="1"/>
            <a:r>
              <a:rPr lang="en-US" altLang="zh-CN" sz="3200"/>
              <a:t>Information AND Retrieval</a:t>
            </a:r>
            <a:endParaRPr lang="en-US" altLang="zh-CN" sz="3200"/>
          </a:p>
          <a:p>
            <a:pPr lvl="1"/>
            <a:r>
              <a:rPr lang="en-US" altLang="zh-CN" sz="3200"/>
              <a:t>Information OR Retrieval</a:t>
            </a:r>
            <a:endParaRPr lang="en-US" altLang="zh-CN" sz="3200"/>
          </a:p>
          <a:p>
            <a:pPr lvl="1"/>
            <a:r>
              <a:rPr lang="en-US" altLang="zh-CN" sz="3200"/>
              <a:t>Information AND Retrieval AND NOT Northeastern University</a:t>
            </a:r>
            <a:endParaRPr lang="en-US" altLang="zh-CN" sz="3200"/>
          </a:p>
          <a:p>
            <a:pPr lvl="0"/>
            <a:r>
              <a:rPr lang="en-US" altLang="zh-CN" sz="3600"/>
              <a:t>How to insure effiecency</a:t>
            </a:r>
            <a:endParaRPr lang="en-US" altLang="zh-CN" sz="3600"/>
          </a:p>
          <a:p>
            <a:pPr lvl="1"/>
            <a:endParaRPr lang="en-US" altLang="zh-CN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 Example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490" y="1622425"/>
            <a:ext cx="10515600" cy="4351338"/>
          </a:xfrm>
        </p:spPr>
        <p:txBody>
          <a:bodyPr>
            <a:noAutofit/>
          </a:bodyPr>
          <a:p>
            <a:r>
              <a:rPr lang="en-US" altLang="zh-CN"/>
              <a:t>which masterpiece of  Shakespeare contains Brutus, Caesar but not contains Calpurnia?</a:t>
            </a:r>
            <a:endParaRPr lang="en-US" altLang="zh-CN"/>
          </a:p>
          <a:p>
            <a:r>
              <a:rPr lang="en-US" altLang="zh-CN"/>
              <a:t>We can use bool expression to express this: Brutus AND Caesar AND NOT Calpurnia</a:t>
            </a:r>
            <a:endParaRPr lang="en-US" altLang="zh-CN"/>
          </a:p>
          <a:p>
            <a:r>
              <a:rPr lang="en-US" altLang="zh-CN"/>
              <a:t>How to Solve this problem?</a:t>
            </a:r>
            <a:endParaRPr lang="en-US" altLang="zh-CN"/>
          </a:p>
          <a:p>
            <a:pPr lvl="1"/>
            <a:r>
              <a:rPr lang="en-US" altLang="zh-CN"/>
              <a:t>Naiive method: find from the beginning to the end of the masterpiece</a:t>
            </a:r>
            <a:endParaRPr lang="en-US" altLang="zh-CN"/>
          </a:p>
          <a:p>
            <a:pPr lvl="0"/>
            <a:r>
              <a:rPr lang="en-US" altLang="zh-CN"/>
              <a:t>Problems</a:t>
            </a:r>
            <a:endParaRPr lang="en-US" altLang="zh-CN"/>
          </a:p>
          <a:p>
            <a:pPr lvl="1"/>
            <a:r>
              <a:rPr lang="en-US" altLang="zh-CN"/>
              <a:t>slow especially for the long text</a:t>
            </a:r>
            <a:endParaRPr lang="en-US" altLang="zh-CN"/>
          </a:p>
          <a:p>
            <a:pPr lvl="1"/>
            <a:r>
              <a:rPr lang="en-US" altLang="zh-CN"/>
              <a:t>cannot easily support other operation, for example check whether Brutus near Caesar</a:t>
            </a:r>
            <a:endParaRPr lang="en-US" altLang="zh-CN"/>
          </a:p>
          <a:p>
            <a:pPr lvl="1"/>
            <a:r>
              <a:rPr lang="en-US" altLang="zh-CN"/>
              <a:t>not support ranking of the searching result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710" y="600075"/>
            <a:ext cx="11389360" cy="3817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6070" y="412115"/>
            <a:ext cx="9651365" cy="6033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Bool Retrieval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600"/>
              <a:t>Collection: a set of documents</a:t>
            </a:r>
            <a:endParaRPr lang="en-US" altLang="zh-CN" sz="3600"/>
          </a:p>
          <a:p>
            <a:r>
              <a:rPr lang="en-US" altLang="zh-CN" sz="3600"/>
              <a:t>target: return the documents according to the user's requirement</a:t>
            </a:r>
            <a:endParaRPr lang="en-US" altLang="zh-CN" sz="3600"/>
          </a:p>
          <a:p>
            <a:r>
              <a:rPr lang="en-US" altLang="zh-CN" sz="3600"/>
              <a:t>The above matrix is a sparse matrix</a:t>
            </a:r>
            <a:endParaRPr lang="en-US" altLang="zh-CN" sz="3600"/>
          </a:p>
          <a:p>
            <a:r>
              <a:rPr lang="en-US" altLang="zh-CN" sz="3600"/>
              <a:t>Then how to store the relation between the word and the document?</a:t>
            </a:r>
            <a:endParaRPr lang="en-US" altLang="zh-CN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Index--Inverted Index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 each word item t, record the list of documents which contain t</a:t>
            </a:r>
            <a:endParaRPr lang="en-US" altLang="zh-CN"/>
          </a:p>
          <a:p>
            <a:r>
              <a:rPr lang="en-US" altLang="zh-CN"/>
              <a:t>for each document, we give it a unique ID, docID</a:t>
            </a:r>
            <a:endParaRPr lang="en-US" altLang="zh-CN"/>
          </a:p>
          <a:p>
            <a:r>
              <a:rPr lang="en-US" altLang="zh-CN"/>
              <a:t>Then, whether we can use a  fixed length array to store docID?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If we want to insert caesar into document 14, how to do it?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3594100"/>
            <a:ext cx="8173085" cy="1784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Index--Inverted Index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Then, we should use variable array or linked list to solve the above problem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5190" y="2606675"/>
            <a:ext cx="7880985" cy="1644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Index--Inverted Index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Then, we can have the tuple: &lt;word item, docID&gt;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65" y="2947035"/>
            <a:ext cx="7163435" cy="2451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870" y="267335"/>
            <a:ext cx="1842770" cy="6323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2815</Words>
  <Application>WPS 演示</Application>
  <PresentationFormat>宽屏</PresentationFormat>
  <Paragraphs>123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Chapter 2 Bool Retrieval &amp; Index</vt:lpstr>
      <vt:lpstr>What is Bool Retrieval</vt:lpstr>
      <vt:lpstr>An Example</vt:lpstr>
      <vt:lpstr>PowerPoint 演示文稿</vt:lpstr>
      <vt:lpstr>PowerPoint 演示文稿</vt:lpstr>
      <vt:lpstr>PowerPoint 演示文稿</vt:lpstr>
      <vt:lpstr>PowerPoint 演示文稿</vt:lpstr>
      <vt:lpstr>Index--Inverted Index</vt:lpstr>
      <vt:lpstr>Index--Inverted Index</vt:lpstr>
      <vt:lpstr>Index--Inverted Index</vt:lpstr>
      <vt:lpstr>Index--Inverted Index</vt:lpstr>
      <vt:lpstr>Index--Inverted Index</vt:lpstr>
      <vt:lpstr>Index--Inverted Index</vt:lpstr>
      <vt:lpstr>How to use Inverted Index in Bool Retrieval</vt:lpstr>
      <vt:lpstr>PowerPoint 演示文稿</vt:lpstr>
      <vt:lpstr>How to use Inverted Index in Bool Retrieval </vt:lpstr>
      <vt:lpstr>How to use Inverted Index in Bool Retrieval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root</cp:lastModifiedBy>
  <cp:revision>3</cp:revision>
  <dcterms:created xsi:type="dcterms:W3CDTF">2017-11-06T02:29:00Z</dcterms:created>
  <dcterms:modified xsi:type="dcterms:W3CDTF">2017-11-06T13:17:22Z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