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 b="1"/>
              <a:t>Chapter 3 Indexing and Retrieval</a:t>
            </a:r>
            <a:br>
              <a:rPr lang="en-US" altLang="zh-CN" b="1"/>
            </a:br>
            <a:r>
              <a:rPr lang="en-US" altLang="zh-CN" b="1"/>
              <a:t>----Dictionary and Tolerant Retrieval</a:t>
            </a:r>
            <a:endParaRPr lang="en-US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3200" b="1"/>
              <a:t>Dr. Dai Yu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Permuterm Index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Query</a:t>
            </a:r>
            <a:endParaRPr lang="en-US" altLang="zh-CN"/>
          </a:p>
          <a:p>
            <a:pPr lvl="1"/>
            <a:r>
              <a:rPr lang="en-US" altLang="zh-CN"/>
              <a:t>x is to query x$</a:t>
            </a:r>
            <a:endParaRPr lang="en-US" altLang="zh-CN"/>
          </a:p>
          <a:p>
            <a:pPr lvl="1"/>
            <a:r>
              <a:rPr lang="en-US" altLang="zh-CN"/>
              <a:t>x* is to query x*$</a:t>
            </a:r>
            <a:endParaRPr lang="en-US" altLang="zh-CN"/>
          </a:p>
          <a:p>
            <a:pPr lvl="1"/>
            <a:r>
              <a:rPr lang="en-US" altLang="zh-CN"/>
              <a:t>*x is to query x$*</a:t>
            </a:r>
            <a:endParaRPr lang="en-US" altLang="zh-CN"/>
          </a:p>
          <a:p>
            <a:pPr lvl="1"/>
            <a:r>
              <a:rPr lang="en-US" altLang="zh-CN"/>
              <a:t>*x* is to query x*</a:t>
            </a:r>
            <a:endParaRPr lang="en-US" altLang="zh-CN"/>
          </a:p>
          <a:p>
            <a:pPr lvl="1"/>
            <a:r>
              <a:rPr lang="en-US" altLang="zh-CN"/>
              <a:t>x*y is to query y$x*</a:t>
            </a:r>
            <a:endParaRPr lang="en-US" altLang="zh-CN"/>
          </a:p>
          <a:p>
            <a:pPr lvl="0"/>
            <a:r>
              <a:rPr lang="en-US" altLang="zh-CN"/>
              <a:t>example, hel*o is to query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o$hel*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use permuterm index to find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rotate the term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in B-tree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searching space enlarged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Spelling Error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To </a:t>
            </a:r>
            <a:endParaRPr lang="en-US" altLang="zh-CN"/>
          </a:p>
          <a:p>
            <a:pPr lvl="1"/>
            <a:r>
              <a:rPr lang="en-US" altLang="zh-CN"/>
              <a:t>Check the document to be indexed</a:t>
            </a:r>
            <a:endParaRPr lang="en-US" altLang="zh-CN"/>
          </a:p>
          <a:p>
            <a:pPr lvl="1"/>
            <a:r>
              <a:rPr lang="en-US" altLang="zh-CN"/>
              <a:t>Check the query of the user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Isolated word</a:t>
            </a:r>
            <a:endParaRPr lang="en-US" altLang="zh-CN"/>
          </a:p>
          <a:p>
            <a:pPr lvl="2"/>
            <a:r>
              <a:rPr lang="en-US" altLang="zh-CN" sz="2000"/>
              <a:t>check the spelling error of a word</a:t>
            </a:r>
            <a:endParaRPr lang="en-US" altLang="zh-CN" sz="2000"/>
          </a:p>
          <a:p>
            <a:pPr lvl="1"/>
            <a:r>
              <a:rPr lang="en-US" altLang="zh-CN"/>
              <a:t>Constex-sensitive</a:t>
            </a:r>
            <a:endParaRPr lang="en-US" altLang="zh-CN"/>
          </a:p>
          <a:p>
            <a:pPr lvl="2"/>
            <a:r>
              <a:rPr lang="en-US" altLang="zh-CN"/>
              <a:t>check with the consideration of the words in the context</a:t>
            </a:r>
            <a:endParaRPr lang="en-US" altLang="zh-CN"/>
          </a:p>
          <a:p>
            <a:pPr lvl="2"/>
            <a:r>
              <a:rPr lang="en-US" altLang="zh-CN"/>
              <a:t>form the sky or from the sky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Spelling Error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Isolated word</a:t>
            </a:r>
            <a:endParaRPr lang="en-US" altLang="zh-CN"/>
          </a:p>
          <a:p>
            <a:pPr lvl="1"/>
            <a:r>
              <a:rPr lang="en-US" altLang="zh-CN"/>
              <a:t>check whether the word is a spelling error. How to do</a:t>
            </a:r>
            <a:endParaRPr lang="en-US" altLang="zh-CN"/>
          </a:p>
          <a:p>
            <a:pPr lvl="1"/>
            <a:r>
              <a:rPr lang="en-US" altLang="zh-CN"/>
              <a:t>a list of term</a:t>
            </a:r>
            <a:endParaRPr lang="en-US" altLang="zh-CN"/>
          </a:p>
          <a:p>
            <a:pPr lvl="1"/>
            <a:r>
              <a:rPr lang="en-US" altLang="zh-CN"/>
              <a:t>compute the distance between the term and the word</a:t>
            </a:r>
            <a:endParaRPr lang="en-US" altLang="zh-CN"/>
          </a:p>
          <a:p>
            <a:pPr lvl="1"/>
            <a:r>
              <a:rPr lang="en-US" altLang="zh-CN"/>
              <a:t>return the term with the minimum distance</a:t>
            </a:r>
            <a:endParaRPr lang="en-US" altLang="zh-CN"/>
          </a:p>
          <a:p>
            <a:pPr lvl="0"/>
            <a:r>
              <a:rPr lang="en-US" altLang="zh-CN"/>
              <a:t>Edit distance</a:t>
            </a:r>
            <a:endParaRPr lang="en-US" altLang="zh-CN"/>
          </a:p>
          <a:p>
            <a:pPr lvl="1"/>
            <a:r>
              <a:rPr lang="en-US" altLang="zh-CN"/>
              <a:t>is the number of basic operations to turn the s1 to s2</a:t>
            </a:r>
            <a:endParaRPr lang="en-US" altLang="zh-CN"/>
          </a:p>
          <a:p>
            <a:pPr lvl="1"/>
            <a:r>
              <a:rPr lang="en-US" altLang="zh-CN"/>
              <a:t>basic operation: delete, insertion, replace</a:t>
            </a:r>
            <a:endParaRPr lang="en-US" altLang="zh-CN"/>
          </a:p>
          <a:p>
            <a:pPr lvl="1"/>
            <a:r>
              <a:rPr lang="en-US" altLang="zh-CN"/>
              <a:t>dog-do:1</a:t>
            </a:r>
            <a:endParaRPr lang="en-US" altLang="zh-CN"/>
          </a:p>
          <a:p>
            <a:pPr lvl="1"/>
            <a:r>
              <a:rPr lang="en-US" altLang="zh-CN"/>
              <a:t>cat-cart:1</a:t>
            </a:r>
            <a:endParaRPr lang="en-US" altLang="zh-CN"/>
          </a:p>
          <a:p>
            <a:pPr lvl="1"/>
            <a:r>
              <a:rPr lang="en-US" altLang="zh-CN"/>
              <a:t>cat-act:2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Spelling Error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Context-sensitive</a:t>
            </a:r>
            <a:endParaRPr lang="en-US" altLang="zh-CN"/>
          </a:p>
          <a:p>
            <a:pPr lvl="1"/>
            <a:r>
              <a:rPr lang="en-US" altLang="zh-CN"/>
              <a:t>hit-based</a:t>
            </a:r>
            <a:endParaRPr lang="en-US" altLang="zh-CN"/>
          </a:p>
          <a:p>
            <a:pPr lvl="1"/>
            <a:r>
              <a:rPr lang="en-US" altLang="zh-CN"/>
              <a:t>for each terms to be queried, return the “correct” term with the closet distance</a:t>
            </a:r>
            <a:endParaRPr lang="en-US" altLang="zh-CN"/>
          </a:p>
          <a:p>
            <a:pPr lvl="1"/>
            <a:r>
              <a:rPr lang="en-US" altLang="zh-CN"/>
              <a:t>flew form munich:flea-&gt;flew, from-&gt;form, munch-&gt;munich</a:t>
            </a:r>
            <a:endParaRPr lang="en-US" altLang="zh-CN"/>
          </a:p>
          <a:p>
            <a:pPr lvl="1"/>
            <a:r>
              <a:rPr lang="en-US" altLang="zh-CN"/>
              <a:t>Compose &amp; search</a:t>
            </a:r>
            <a:endParaRPr lang="en-US" altLang="zh-CN"/>
          </a:p>
          <a:p>
            <a:pPr lvl="2"/>
            <a:r>
              <a:rPr lang="en-US" altLang="zh-CN" sz="2000"/>
              <a:t>flea from munich</a:t>
            </a:r>
            <a:endParaRPr lang="en-US" altLang="zh-CN" sz="2000"/>
          </a:p>
          <a:p>
            <a:pPr lvl="2"/>
            <a:r>
              <a:rPr lang="en-US" altLang="zh-CN" sz="2000"/>
              <a:t>flew from munich</a:t>
            </a:r>
            <a:endParaRPr lang="en-US" altLang="zh-CN" sz="2000"/>
          </a:p>
          <a:p>
            <a:pPr lvl="2"/>
            <a:r>
              <a:rPr lang="en-US" altLang="zh-CN" sz="2000"/>
              <a:t>flew form munch</a:t>
            </a:r>
            <a:endParaRPr lang="en-US" altLang="zh-CN" sz="2000"/>
          </a:p>
          <a:p>
            <a:pPr lvl="2"/>
            <a:r>
              <a:rPr lang="en-US" altLang="zh-CN" sz="2000"/>
              <a:t>the correct one has the highest hit ratio</a:t>
            </a:r>
            <a:endParaRPr lang="en-US" altLang="zh-CN" sz="2000"/>
          </a:p>
          <a:p>
            <a:pPr lvl="1"/>
            <a:r>
              <a:rPr lang="en-US" altLang="zh-CN" sz="2400"/>
              <a:t>if flew has 7 candidates, form has 20 candidate and munich has 3 candidates, how is about the combination?</a:t>
            </a:r>
            <a:endParaRPr lang="en-US" altLang="zh-CN" sz="2400"/>
          </a:p>
          <a:p>
            <a:pPr lvl="1"/>
            <a:r>
              <a:rPr lang="en-US" altLang="zh-CN" sz="2400"/>
              <a:t>Why not search in the historical log but not the documents?</a:t>
            </a:r>
            <a:endParaRPr lang="en-US" altLang="zh-CN" sz="2400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Soundex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soundex is to find the word with similar pronounciation</a:t>
            </a:r>
            <a:endParaRPr lang="en-US" altLang="zh-CN"/>
          </a:p>
          <a:p>
            <a:r>
              <a:rPr lang="en-US" altLang="zh-CN"/>
              <a:t>How to do?</a:t>
            </a:r>
            <a:endParaRPr lang="en-US" altLang="zh-CN"/>
          </a:p>
          <a:p>
            <a:pPr lvl="1"/>
            <a:r>
              <a:rPr lang="en-US" altLang="zh-CN"/>
              <a:t>Keep the first letter</a:t>
            </a:r>
            <a:endParaRPr lang="en-US" altLang="zh-CN"/>
          </a:p>
          <a:p>
            <a:pPr lvl="1"/>
            <a:r>
              <a:rPr lang="en-US" altLang="zh-CN"/>
              <a:t>Turn A\E\I\O\U\H\W\Y to 0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Turn the same charater to one. </a:t>
            </a:r>
            <a:endParaRPr lang="en-US" altLang="zh-CN"/>
          </a:p>
          <a:p>
            <a:pPr lvl="1"/>
            <a:r>
              <a:rPr lang="en-US" altLang="zh-CN"/>
              <a:t>Delete 0 in the result string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4395" y="3391535"/>
            <a:ext cx="2685415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Soundex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HearMan</a:t>
            </a:r>
            <a:endParaRPr lang="en-US" altLang="zh-CN"/>
          </a:p>
          <a:p>
            <a:r>
              <a:rPr lang="en-US" altLang="zh-CN"/>
              <a:t>Keep H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Return H655</a:t>
            </a:r>
            <a:endParaRPr lang="en-US" altLang="zh-CN"/>
          </a:p>
          <a:p>
            <a:r>
              <a:rPr lang="en-US" altLang="zh-CN"/>
              <a:t>Hermann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920" y="2907030"/>
            <a:ext cx="215265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Inverted 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Index with position-&gt;each record in the posting list is a docID</a:t>
            </a:r>
            <a:endParaRPr lang="en-US" altLang="zh-CN"/>
          </a:p>
          <a:p>
            <a:r>
              <a:rPr lang="en-US" altLang="zh-CN"/>
              <a:t>Index without position-&gt;each record in the posting list contains docID and the position </a:t>
            </a:r>
            <a:endParaRPr lang="en-US" altLang="zh-CN"/>
          </a:p>
          <a:p>
            <a:r>
              <a:rPr lang="en-US" altLang="zh-CN"/>
              <a:t>an example: to</a:t>
            </a:r>
            <a:r>
              <a:rPr lang="en-US" altLang="zh-CN" baseline="-25000"/>
              <a:t>1</a:t>
            </a:r>
            <a:r>
              <a:rPr lang="en-US" altLang="zh-CN"/>
              <a:t> be</a:t>
            </a:r>
            <a:r>
              <a:rPr lang="en-US" altLang="zh-CN" baseline="-25000"/>
              <a:t>2</a:t>
            </a:r>
            <a:r>
              <a:rPr lang="en-US" altLang="zh-CN"/>
              <a:t> or</a:t>
            </a:r>
            <a:r>
              <a:rPr lang="en-US" altLang="zh-CN" baseline="-25000"/>
              <a:t>3</a:t>
            </a:r>
            <a:r>
              <a:rPr lang="en-US" altLang="zh-CN"/>
              <a:t> not</a:t>
            </a:r>
            <a:r>
              <a:rPr lang="en-US" altLang="zh-CN" baseline="-25000"/>
              <a:t>4</a:t>
            </a:r>
            <a:r>
              <a:rPr lang="en-US" altLang="zh-CN"/>
              <a:t> to</a:t>
            </a:r>
            <a:r>
              <a:rPr lang="en-US" altLang="zh-CN" baseline="-25000"/>
              <a:t>5</a:t>
            </a:r>
            <a:r>
              <a:rPr lang="en-US" altLang="zh-CN"/>
              <a:t> be</a:t>
            </a:r>
            <a:r>
              <a:rPr lang="en-US" altLang="zh-CN" baseline="-25000"/>
              <a:t>6</a:t>
            </a:r>
            <a:endParaRPr lang="en-US" altLang="zh-CN" baseline="-25000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3667760"/>
            <a:ext cx="3590290" cy="2980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Inverted 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Index with position can support phrase query nd proximity query</a:t>
            </a:r>
            <a:endParaRPr lang="en-US" altLang="zh-CN"/>
          </a:p>
          <a:p>
            <a:r>
              <a:rPr lang="en-US" altLang="zh-CN"/>
              <a:t>The problem is </a:t>
            </a:r>
            <a:endParaRPr lang="en-US" altLang="zh-CN"/>
          </a:p>
          <a:p>
            <a:pPr lvl="1"/>
            <a:r>
              <a:rPr lang="en-US" altLang="zh-CN"/>
              <a:t>How to insure the efficiency</a:t>
            </a:r>
            <a:endParaRPr lang="en-US" altLang="zh-CN"/>
          </a:p>
          <a:p>
            <a:pPr lvl="1"/>
            <a:r>
              <a:rPr lang="en-US" altLang="zh-CN"/>
              <a:t>What to do when mismatch happens</a:t>
            </a:r>
            <a:endParaRPr lang="en-US" altLang="zh-CN"/>
          </a:p>
          <a:p>
            <a:pPr lvl="2"/>
            <a:r>
              <a:rPr lang="en-US" altLang="zh-CN"/>
              <a:t>exactly match some times may not work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Inverted Index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0920" y="2229485"/>
            <a:ext cx="762952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Dictionary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Term vacabulary is a list of terms</a:t>
            </a:r>
            <a:endParaRPr lang="en-US" altLang="zh-CN"/>
          </a:p>
          <a:p>
            <a:r>
              <a:rPr lang="en-US" altLang="zh-CN">
                <a:sym typeface="+mn-ea"/>
              </a:rPr>
              <a:t>Dictionary is a data structure which is used to store terms</a:t>
            </a:r>
            <a:endParaRPr lang="en-US" altLang="zh-CN"/>
          </a:p>
          <a:p>
            <a:pPr lvl="1"/>
            <a:r>
              <a:rPr lang="en-US" altLang="zh-CN" sz="2400"/>
              <a:t>for each term, we should store frequency, pointers pointed to the posting list</a:t>
            </a:r>
            <a:endParaRPr lang="en-US" altLang="zh-CN" sz="2400"/>
          </a:p>
          <a:p>
            <a:pPr lvl="1"/>
            <a:r>
              <a:rPr lang="en-US" altLang="zh-CN" sz="2400"/>
              <a:t>store with a fixed length array, each term occuy x+4+4 bytes</a:t>
            </a:r>
            <a:endParaRPr lang="en-US" altLang="zh-CN" sz="2400"/>
          </a:p>
          <a:p>
            <a:pPr lvl="1"/>
            <a:r>
              <a:rPr lang="en-US" altLang="zh-CN" sz="2400"/>
              <a:t>how to find the term in the list? compare one by one?</a:t>
            </a:r>
            <a:endParaRPr lang="en-US" altLang="zh-CN" sz="2400"/>
          </a:p>
          <a:p>
            <a:pPr lvl="1"/>
            <a:r>
              <a:rPr lang="en-US" altLang="zh-CN" sz="2400"/>
              <a:t>When we want to find something? Which data structure will be needed?</a:t>
            </a:r>
            <a:endParaRPr lang="en-US" altLang="zh-CN" sz="2400"/>
          </a:p>
          <a:p>
            <a:pPr lvl="2"/>
            <a:r>
              <a:rPr lang="en-US" altLang="zh-CN" sz="2000"/>
              <a:t>Tree</a:t>
            </a:r>
            <a:endParaRPr lang="en-US" altLang="zh-CN" sz="2000"/>
          </a:p>
          <a:p>
            <a:pPr lvl="2"/>
            <a:r>
              <a:rPr lang="en-US" altLang="zh-CN" sz="2000"/>
              <a:t>Hash</a:t>
            </a:r>
            <a:endParaRPr lang="en-US" altLang="zh-CN" sz="2000"/>
          </a:p>
          <a:p>
            <a:pPr lvl="1"/>
            <a:endParaRPr lang="en-US" altLang="zh-CN" sz="2400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 for 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Hash</a:t>
            </a:r>
            <a:endParaRPr lang="en-US" altLang="zh-CN"/>
          </a:p>
          <a:p>
            <a:pPr lvl="1"/>
            <a:r>
              <a:rPr lang="en-US" altLang="zh-CN"/>
              <a:t>A hash function should be established to turn a term into a integer</a:t>
            </a:r>
            <a:endParaRPr lang="en-US" altLang="zh-CN"/>
          </a:p>
          <a:p>
            <a:pPr lvl="1"/>
            <a:r>
              <a:rPr lang="en-US" altLang="zh-CN"/>
              <a:t>avoid collision</a:t>
            </a:r>
            <a:endParaRPr lang="en-US" altLang="zh-CN"/>
          </a:p>
          <a:p>
            <a:pPr lvl="1"/>
            <a:r>
              <a:rPr lang="en-US" altLang="zh-CN"/>
              <a:t>the speed will be faster than tree since the time complexity is O(1)</a:t>
            </a:r>
            <a:endParaRPr lang="en-US" altLang="zh-CN"/>
          </a:p>
          <a:p>
            <a:pPr lvl="0"/>
            <a:r>
              <a:rPr lang="en-US" altLang="zh-CN"/>
              <a:t>Disadvantage</a:t>
            </a:r>
            <a:endParaRPr lang="en-US" altLang="zh-CN"/>
          </a:p>
          <a:p>
            <a:pPr lvl="1"/>
            <a:r>
              <a:rPr lang="en-US" altLang="zh-CN"/>
              <a:t>Cannot deal with variation </a:t>
            </a:r>
            <a:endParaRPr lang="en-US" altLang="zh-CN"/>
          </a:p>
          <a:p>
            <a:pPr lvl="1"/>
            <a:r>
              <a:rPr lang="en-US" altLang="zh-CN"/>
              <a:t>Not support pre-fix</a:t>
            </a:r>
            <a:endParaRPr lang="en-US" altLang="zh-CN"/>
          </a:p>
          <a:p>
            <a:pPr lvl="1"/>
            <a:r>
              <a:rPr lang="en-US" altLang="zh-CN"/>
              <a:t>If the term list is usually updated, then it needs to re-construct hash table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165" y="4032250"/>
            <a:ext cx="184785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Tree for 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can support pre-fix</a:t>
            </a:r>
            <a:endParaRPr lang="en-US" altLang="zh-CN"/>
          </a:p>
          <a:p>
            <a:r>
              <a:rPr lang="en-US" altLang="zh-CN"/>
              <a:t>The simpliest tree structure: binary tree</a:t>
            </a:r>
            <a:endParaRPr lang="en-US" altLang="zh-CN"/>
          </a:p>
          <a:p>
            <a:r>
              <a:rPr lang="en-US" altLang="zh-CN"/>
              <a:t>time complexity is a little lower: O(logn)</a:t>
            </a:r>
            <a:endParaRPr lang="en-US" altLang="zh-CN"/>
          </a:p>
          <a:p>
            <a:r>
              <a:rPr lang="en-US" altLang="zh-CN"/>
              <a:t>needs balanced tree but to balance usually cost more</a:t>
            </a:r>
            <a:endParaRPr lang="en-US" altLang="zh-CN"/>
          </a:p>
          <a:p>
            <a:r>
              <a:rPr lang="en-US" altLang="zh-CN"/>
              <a:t>B-tree can be used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</a:t>
            </a:r>
            <a:r>
              <a:rPr lang="zh-CN" altLang="en-US"/>
              <a:t>ildcard </a:t>
            </a:r>
            <a:r>
              <a:rPr lang="en-US" altLang="zh-CN"/>
              <a:t>Query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mon*, find the document contains the term with the prefix mon</a:t>
            </a:r>
            <a:endParaRPr lang="en-US" altLang="zh-CN"/>
          </a:p>
          <a:p>
            <a:pPr lvl="1"/>
            <a:r>
              <a:rPr lang="en-US" altLang="zh-CN"/>
              <a:t>If we use B-tree to be as the data structure, how to do?</a:t>
            </a:r>
            <a:endParaRPr lang="en-US" altLang="zh-CN"/>
          </a:p>
          <a:p>
            <a:pPr lvl="1"/>
            <a:r>
              <a:rPr lang="en-US" altLang="zh-CN"/>
              <a:t>If we use AVL tree to be as the data structure, how to do?</a:t>
            </a:r>
            <a:endParaRPr lang="en-US" altLang="zh-CN"/>
          </a:p>
          <a:p>
            <a:r>
              <a:rPr lang="en-US" altLang="zh-CN"/>
              <a:t>*mon, find the document contains the term ends up with mon</a:t>
            </a:r>
            <a:endParaRPr lang="en-US" altLang="zh-CN"/>
          </a:p>
          <a:p>
            <a:pPr lvl="1"/>
            <a:r>
              <a:rPr lang="en-US" altLang="zh-CN"/>
              <a:t>reverse the terms in the term list, based on them to construct a new tree</a:t>
            </a:r>
            <a:endParaRPr lang="en-US" altLang="zh-CN"/>
          </a:p>
          <a:p>
            <a:pPr lvl="0"/>
            <a:r>
              <a:rPr lang="en-US" altLang="zh-CN"/>
              <a:t>m*nchen</a:t>
            </a:r>
            <a:r>
              <a:rPr lang="zh-CN" altLang="en-US"/>
              <a:t>， </a:t>
            </a:r>
            <a:r>
              <a:rPr lang="en-US" altLang="zh-CN"/>
              <a:t>how to do?</a:t>
            </a:r>
            <a:endParaRPr lang="en-US" altLang="zh-CN"/>
          </a:p>
          <a:p>
            <a:pPr lvl="1"/>
            <a:r>
              <a:rPr lang="en-US" altLang="zh-CN"/>
              <a:t>intersection of m* and *nchen</a:t>
            </a:r>
            <a:endParaRPr lang="en-US" altLang="zh-CN"/>
          </a:p>
          <a:p>
            <a:pPr lvl="1"/>
            <a:r>
              <a:rPr lang="en-US" altLang="zh-CN"/>
              <a:t>permuterm index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Permuterm Index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 idea</a:t>
            </a:r>
            <a:endParaRPr lang="en-US" altLang="zh-CN"/>
          </a:p>
          <a:p>
            <a:pPr lvl="1"/>
            <a:r>
              <a:rPr lang="en-US" altLang="zh-CN"/>
              <a:t>rotate each </a:t>
            </a:r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ildcard </a:t>
            </a:r>
            <a:r>
              <a:rPr lang="en-US" altLang="zh-CN">
                <a:sym typeface="+mn-ea"/>
              </a:rPr>
              <a:t>query, in order to make the term ends up with “*”, and then put the result into the term list that is to add a new term in the tree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$ is a special character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215" y="3062605"/>
            <a:ext cx="3323590" cy="3523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3368</Words>
  <Application>WPS 演示</Application>
  <PresentationFormat>宽屏</PresentationFormat>
  <Paragraphs>153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Chapter 3 Indexing and Retrieval ----Dictionary and Tolerant Retrieval</vt:lpstr>
      <vt:lpstr>Inverted Index</vt:lpstr>
      <vt:lpstr>Inverted Index</vt:lpstr>
      <vt:lpstr>Inverted Index</vt:lpstr>
      <vt:lpstr>Dictionary</vt:lpstr>
      <vt:lpstr>Hash for Index</vt:lpstr>
      <vt:lpstr>Tree for Index</vt:lpstr>
      <vt:lpstr>Wildcard Query</vt:lpstr>
      <vt:lpstr>Permuterm Index </vt:lpstr>
      <vt:lpstr>Permuterm Index</vt:lpstr>
      <vt:lpstr>Spelling Error</vt:lpstr>
      <vt:lpstr>Spelling Error</vt:lpstr>
      <vt:lpstr>Spelling Error</vt:lpstr>
      <vt:lpstr>Soundex</vt:lpstr>
      <vt:lpstr>Soundex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雷</cp:lastModifiedBy>
  <cp:revision>15</cp:revision>
  <dcterms:created xsi:type="dcterms:W3CDTF">2017-11-06T02:29:00Z</dcterms:created>
  <dcterms:modified xsi:type="dcterms:W3CDTF">2018-09-09T00:35:44Z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