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Chapter 3 Indexing and Retrieval</a:t>
            </a:r>
            <a:br>
              <a:rPr lang="en-US" altLang="zh-CN" b="1"/>
            </a:br>
            <a:r>
              <a:rPr lang="en-US" altLang="zh-CN" b="1"/>
              <a:t>----Construct Index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 b="1"/>
              <a:t>Dr. Dai Yu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Distributed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Why not to let more machine to do the indexing for each block in parallel?</a:t>
            </a:r>
            <a:endParaRPr lang="en-US" altLang="zh-CN"/>
          </a:p>
          <a:p>
            <a:pPr lvl="1"/>
            <a:r>
              <a:rPr lang="en-US" altLang="zh-CN"/>
              <a:t>Master to instruct the task</a:t>
            </a:r>
            <a:endParaRPr lang="en-US" altLang="zh-CN"/>
          </a:p>
          <a:p>
            <a:pPr lvl="1"/>
            <a:r>
              <a:rPr lang="en-US" altLang="zh-CN"/>
              <a:t>Slave to do the indexing and merging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Distributed Index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2060" y="1691005"/>
            <a:ext cx="7948295" cy="4927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6260" y="2632710"/>
            <a:ext cx="884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Split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007995" y="2632710"/>
            <a:ext cx="13163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Allocation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999480" y="2632710"/>
            <a:ext cx="1218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Allocation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35805" y="2531745"/>
            <a:ext cx="884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47330" y="2581275"/>
            <a:ext cx="15601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Inverted Index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768465" y="5757545"/>
            <a:ext cx="22472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Reduce Phase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86935" y="5757545"/>
            <a:ext cx="167576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The Middle Result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887980" y="575754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Map Phase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142615" y="35401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42615" y="419544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142615" y="512635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768465" y="35401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Indexer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768465" y="42894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Indexer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768465" y="5038725"/>
            <a:ext cx="1393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Indexer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Dynamic Indexing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One method</a:t>
            </a:r>
            <a:endParaRPr lang="en-US" altLang="zh-CN"/>
          </a:p>
          <a:p>
            <a:pPr lvl="1"/>
            <a:r>
              <a:rPr lang="en-US" altLang="zh-CN"/>
              <a:t>Keep the whole index in the disk</a:t>
            </a:r>
            <a:endParaRPr lang="en-US" altLang="zh-CN"/>
          </a:p>
          <a:p>
            <a:pPr lvl="1"/>
            <a:r>
              <a:rPr lang="en-US" altLang="zh-CN"/>
              <a:t>when one document is modified, record this in a small index in the memory</a:t>
            </a:r>
            <a:endParaRPr lang="en-US" altLang="zh-CN"/>
          </a:p>
          <a:p>
            <a:pPr lvl="1"/>
            <a:r>
              <a:rPr lang="en-US" altLang="zh-CN"/>
              <a:t>when searching, both search from the index in the disk and the one in the memory and combine the result</a:t>
            </a:r>
            <a:endParaRPr lang="en-US" altLang="zh-CN"/>
          </a:p>
          <a:p>
            <a:pPr lvl="1"/>
            <a:r>
              <a:rPr lang="en-US" altLang="zh-CN"/>
              <a:t>update the whole index in each time interval</a:t>
            </a:r>
            <a:endParaRPr lang="en-US" altLang="zh-CN"/>
          </a:p>
          <a:p>
            <a:pPr lvl="0"/>
            <a:r>
              <a:rPr lang="en-US" altLang="zh-CN"/>
              <a:t>Problem</a:t>
            </a:r>
            <a:endParaRPr lang="en-US" altLang="zh-CN"/>
          </a:p>
          <a:p>
            <a:pPr lvl="1"/>
            <a:r>
              <a:rPr lang="en-US" altLang="zh-CN"/>
              <a:t>Too frequency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Since software run on the hardware, we need to understand some features of the hardware to help us design the software</a:t>
            </a:r>
            <a:endParaRPr lang="en-US" altLang="zh-CN"/>
          </a:p>
          <a:p>
            <a:r>
              <a:rPr lang="en-US" altLang="zh-CN"/>
              <a:t>Accessing to the memory is much faster than the disk</a:t>
            </a:r>
            <a:endParaRPr lang="en-US" altLang="zh-CN"/>
          </a:p>
          <a:p>
            <a:r>
              <a:rPr lang="en-US" altLang="zh-CN"/>
              <a:t>I/O is based on block and the size of block ranges from 8k to 256k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construct Inverted index?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1800" y="1691005"/>
            <a:ext cx="908685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Construct Index in Memory By Sorting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7530" y="1228090"/>
            <a:ext cx="3302635" cy="5271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00595" y="2426970"/>
            <a:ext cx="3703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Needs large memory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Construct in Disk?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Impossible</a:t>
            </a:r>
            <a:endParaRPr lang="en-US" altLang="zh-CN"/>
          </a:p>
          <a:p>
            <a:r>
              <a:rPr lang="en-US" altLang="zh-CN"/>
              <a:t>Frequently access to disk</a:t>
            </a:r>
            <a:endParaRPr lang="en-US" altLang="zh-CN"/>
          </a:p>
          <a:p>
            <a:r>
              <a:rPr lang="en-US" altLang="zh-CN"/>
              <a:t>External Sorting Algorithm is needed</a:t>
            </a:r>
            <a:endParaRPr lang="en-US" altLang="zh-CN"/>
          </a:p>
          <a:p>
            <a:r>
              <a:rPr lang="en-US" altLang="zh-CN"/>
              <a:t>Splitting a Document into Several Blocks</a:t>
            </a:r>
            <a:endParaRPr lang="en-US" altLang="zh-CN"/>
          </a:p>
          <a:p>
            <a:r>
              <a:rPr lang="en-US" altLang="zh-CN"/>
              <a:t>Sorting in the memory for each block</a:t>
            </a:r>
            <a:endParaRPr lang="en-US" altLang="zh-CN"/>
          </a:p>
          <a:p>
            <a:r>
              <a:rPr lang="en-US" altLang="zh-CN"/>
              <a:t>Combining the result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How to Construct in Disk?--BSBI (Block Sort-Based Indexing)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10" y="2281555"/>
            <a:ext cx="10515600" cy="4351338"/>
          </a:xfrm>
        </p:spPr>
        <p:txBody>
          <a:bodyPr/>
          <a:p>
            <a:r>
              <a:rPr lang="en-US" altLang="zh-CN"/>
              <a:t>Impossible</a:t>
            </a:r>
            <a:endParaRPr lang="en-US" altLang="zh-CN"/>
          </a:p>
          <a:p>
            <a:r>
              <a:rPr lang="en-US" altLang="zh-CN"/>
              <a:t>Frequently access to disk</a:t>
            </a:r>
            <a:endParaRPr lang="en-US" altLang="zh-CN"/>
          </a:p>
          <a:p>
            <a:r>
              <a:rPr lang="en-US" altLang="zh-CN"/>
              <a:t>External Sorting Algorithm is needed</a:t>
            </a:r>
            <a:endParaRPr lang="en-US" altLang="zh-CN"/>
          </a:p>
          <a:p>
            <a:r>
              <a:rPr lang="en-US" altLang="zh-CN"/>
              <a:t>Dividing a Document into Several Blocks</a:t>
            </a:r>
            <a:endParaRPr lang="en-US" altLang="zh-CN"/>
          </a:p>
          <a:p>
            <a:r>
              <a:rPr lang="en-US" altLang="zh-CN"/>
              <a:t>Sorting in the memory for each block</a:t>
            </a:r>
            <a:endParaRPr lang="en-US" altLang="zh-CN"/>
          </a:p>
          <a:p>
            <a:r>
              <a:rPr lang="en-US" altLang="zh-CN"/>
              <a:t>Combining the result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740535"/>
            <a:ext cx="9037955" cy="517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0905" y="233108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Inverse Index to be Merged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69380" y="214693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The merged one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60465" y="6264910"/>
            <a:ext cx="9855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How to Construct in Disk?--BSBI (Block Sort-Based Indexing)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10" y="2281555"/>
            <a:ext cx="10515600" cy="4351338"/>
          </a:xfrm>
        </p:spPr>
        <p:txBody>
          <a:bodyPr/>
          <a:p>
            <a:r>
              <a:rPr lang="en-US" altLang="zh-CN"/>
              <a:t>Impossible</a:t>
            </a:r>
            <a:endParaRPr lang="en-US" altLang="zh-CN"/>
          </a:p>
          <a:p>
            <a:r>
              <a:rPr lang="en-US" altLang="zh-CN"/>
              <a:t>Frequently access to disk</a:t>
            </a:r>
            <a:endParaRPr lang="en-US" altLang="zh-CN"/>
          </a:p>
          <a:p>
            <a:r>
              <a:rPr lang="en-US" altLang="zh-CN"/>
              <a:t>External Sorting Algorithm is needed</a:t>
            </a:r>
            <a:endParaRPr lang="en-US" altLang="zh-CN"/>
          </a:p>
          <a:p>
            <a:r>
              <a:rPr lang="en-US" altLang="zh-CN"/>
              <a:t>Dividing a Document into Several Blocks</a:t>
            </a:r>
            <a:endParaRPr lang="en-US" altLang="zh-CN"/>
          </a:p>
          <a:p>
            <a:r>
              <a:rPr lang="en-US" altLang="zh-CN"/>
              <a:t>Sorting in the memory for each block</a:t>
            </a:r>
            <a:endParaRPr lang="en-US" altLang="zh-CN"/>
          </a:p>
          <a:p>
            <a:r>
              <a:rPr lang="en-US" altLang="zh-CN"/>
              <a:t>Combining the result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740535"/>
            <a:ext cx="9037955" cy="517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0905" y="233108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Inverse Index to be Merged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69380" y="2146935"/>
            <a:ext cx="30778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The merged one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60465" y="6264910"/>
            <a:ext cx="9855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Step of BSBI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mapping the word in the document to docID</a:t>
            </a:r>
            <a:endParaRPr lang="en-US" altLang="zh-CN"/>
          </a:p>
          <a:p>
            <a:r>
              <a:rPr lang="en-US" altLang="zh-CN"/>
              <a:t>split the document into equal size</a:t>
            </a:r>
            <a:endParaRPr lang="en-US" altLang="zh-CN"/>
          </a:p>
          <a:p>
            <a:r>
              <a:rPr lang="en-US" altLang="zh-CN"/>
              <a:t>recording the pair</a:t>
            </a:r>
            <a:r>
              <a:rPr lang="en-US" altLang="zh-CN">
                <a:sym typeface="+mn-ea"/>
              </a:rPr>
              <a:t> &lt; term,docID&gt;</a:t>
            </a:r>
            <a:r>
              <a:rPr lang="en-US" altLang="zh-CN"/>
              <a:t> for each block</a:t>
            </a:r>
            <a:endParaRPr lang="en-US" altLang="zh-CN"/>
          </a:p>
          <a:p>
            <a:r>
              <a:rPr lang="en-US" altLang="zh-CN"/>
              <a:t>for each block, sorting the pair </a:t>
            </a:r>
            <a:r>
              <a:rPr lang="en-US" altLang="zh-CN">
                <a:sym typeface="+mn-ea"/>
              </a:rPr>
              <a:t> &lt; term,docID&gt;</a:t>
            </a:r>
            <a:endParaRPr lang="en-US" altLang="zh-CN"/>
          </a:p>
          <a:p>
            <a:r>
              <a:rPr lang="en-US" altLang="zh-CN"/>
              <a:t>merging the result of each block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 of BMBI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Need not to mapping the term to termID</a:t>
            </a:r>
            <a:endParaRPr lang="en-US" altLang="zh-CN"/>
          </a:p>
          <a:p>
            <a:r>
              <a:rPr lang="en-US" altLang="zh-CN"/>
              <a:t>Then SPIMI (Single Pass in Memory Indexing) is proposed</a:t>
            </a:r>
            <a:endParaRPr lang="en-US" altLang="zh-CN"/>
          </a:p>
          <a:p>
            <a:r>
              <a:rPr lang="en-US" altLang="zh-CN"/>
              <a:t>Basic Step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split the document into equal size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recording the pair &lt; term,</a:t>
            </a:r>
            <a:r>
              <a:rPr lang="en-US" altLang="zh-CN">
                <a:sym typeface="+mn-ea"/>
              </a:rPr>
              <a:t>docID</a:t>
            </a:r>
            <a:r>
              <a:rPr lang="en-US" altLang="zh-CN">
                <a:sym typeface="+mn-ea"/>
              </a:rPr>
              <a:t>&gt; for each block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for each block, sorting the pair </a:t>
            </a:r>
            <a:r>
              <a:rPr lang="en-US" altLang="zh-CN">
                <a:sym typeface="+mn-ea"/>
              </a:rPr>
              <a:t> &lt; term,docID&gt;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merging the result of each block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演示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Chapter 3 Indexing and Retrieval ----Dictionary and Tolerant Retrieval</vt:lpstr>
      <vt:lpstr>Inverted Index</vt:lpstr>
      <vt:lpstr>PowerPoint 演示文稿</vt:lpstr>
      <vt:lpstr>PowerPoint 演示文稿</vt:lpstr>
      <vt:lpstr>PowerPoint 演示文稿</vt:lpstr>
      <vt:lpstr>How to Construct in Disk?</vt:lpstr>
      <vt:lpstr>How to Construct in Disk?--BSBI (Block Sort-Based Indexing)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26</cp:revision>
  <dcterms:created xsi:type="dcterms:W3CDTF">2017-11-06T02:29:00Z</dcterms:created>
  <dcterms:modified xsi:type="dcterms:W3CDTF">2017-11-16T05:35:17Z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