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Chapter </a:t>
            </a:r>
            <a:r>
              <a:rPr lang="en-US"/>
              <a:t>5 Crawling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Crawling on the 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Search engine needs to crawling on the web</a:t>
            </a:r>
            <a:endParaRPr lang="en-US" altLang="zh-CN"/>
          </a:p>
          <a:p>
            <a:r>
              <a:rPr lang="en-US" altLang="zh-CN"/>
              <a:t>Difference between dealing withthe documents in the disk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Iinitialize the URL seeds queue</a:t>
            </a:r>
            <a:endParaRPr lang="en-US" altLang="zh-CN"/>
          </a:p>
          <a:p>
            <a:r>
              <a:rPr lang="en-US" altLang="zh-CN"/>
              <a:t>Repeat</a:t>
            </a:r>
            <a:endParaRPr lang="en-US" altLang="zh-CN"/>
          </a:p>
          <a:p>
            <a:pPr lvl="1"/>
            <a:r>
              <a:rPr lang="en-US" altLang="zh-CN"/>
              <a:t>Get a URL from the queue</a:t>
            </a:r>
            <a:endParaRPr lang="en-US" altLang="zh-CN"/>
          </a:p>
          <a:p>
            <a:pPr lvl="1"/>
            <a:r>
              <a:rPr lang="en-US" altLang="zh-CN"/>
              <a:t>Download and analyze the web page</a:t>
            </a:r>
            <a:endParaRPr lang="en-US" altLang="zh-CN"/>
          </a:p>
          <a:p>
            <a:pPr lvl="1"/>
            <a:r>
              <a:rPr lang="en-US" altLang="zh-CN"/>
              <a:t>Extract more URL from the page</a:t>
            </a:r>
            <a:endParaRPr lang="en-US" altLang="zh-CN"/>
          </a:p>
          <a:p>
            <a:pPr lvl="1"/>
            <a:r>
              <a:rPr lang="en-US" altLang="zh-CN"/>
              <a:t>Enque these URLs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design a crawler?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Problems need to be considered</a:t>
            </a:r>
            <a:endParaRPr lang="en-US" altLang="zh-CN"/>
          </a:p>
          <a:p>
            <a:r>
              <a:rPr lang="en-US" altLang="zh-CN"/>
              <a:t>Scale is large-&gt;distributed</a:t>
            </a:r>
            <a:endParaRPr lang="en-US" altLang="zh-CN"/>
          </a:p>
          <a:p>
            <a:r>
              <a:rPr lang="en-US" altLang="zh-CN"/>
              <a:t>Cannot deal with all the web pages, important pages should be considered</a:t>
            </a:r>
            <a:endParaRPr lang="en-US" altLang="zh-CN"/>
          </a:p>
          <a:p>
            <a:r>
              <a:rPr lang="en-US" altLang="zh-CN"/>
              <a:t>Repeatable page: should be detected</a:t>
            </a:r>
            <a:endParaRPr lang="en-US" altLang="zh-CN"/>
          </a:p>
          <a:p>
            <a:r>
              <a:rPr lang="en-US" altLang="zh-CN"/>
              <a:t>Trap for the wrapper</a:t>
            </a:r>
            <a:endParaRPr lang="en-US" altLang="zh-CN"/>
          </a:p>
          <a:p>
            <a:r>
              <a:rPr lang="en-US" altLang="zh-CN"/>
              <a:t>Freshness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URL frontier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1945" y="1691005"/>
            <a:ext cx="9008745" cy="4703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7895" y="3443605"/>
            <a:ext cx="2073275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The set of URL which has been crawled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846955" y="3717925"/>
            <a:ext cx="207327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The set of URL to be crawled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806055" y="3812540"/>
            <a:ext cx="207327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URL Not been Seen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Structure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6430" y="1325245"/>
            <a:ext cx="7966075" cy="5274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1610" y="1691005"/>
            <a:ext cx="153225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Fingerprint </a:t>
            </a:r>
            <a:endParaRPr lang="en-US" altLang="zh-CN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7061835" y="1691005"/>
            <a:ext cx="12642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Template 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8618220" y="1691005"/>
            <a:ext cx="126428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URL Set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3503295" y="4246880"/>
            <a:ext cx="87947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Crawl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4652010" y="4246880"/>
            <a:ext cx="87947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Analysis</a:t>
            </a:r>
            <a:endParaRPr lang="en-US" altLang="zh-CN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857875" y="3630930"/>
            <a:ext cx="83566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Repeatability</a:t>
            </a:r>
            <a:endParaRPr lang="en-US" altLang="zh-CN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7254240" y="3696970"/>
            <a:ext cx="87947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URL Filter</a:t>
            </a:r>
            <a:endParaRPr lang="en-US" altLang="zh-CN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8618855" y="3696970"/>
            <a:ext cx="1071245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Filter Repeat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5459730" y="5850255"/>
            <a:ext cx="198437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URL Queue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2017-12-11T06:53:15Z</dcterms:created>
  <dcterms:modified xsi:type="dcterms:W3CDTF">2017-12-11T08:47:35Z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