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ey" initials="I" lastIdx="1" clrIdx="0">
    <p:extLst>
      <p:ext uri="{19B8F6BF-5375-455C-9EA6-DF929625EA0E}">
        <p15:presenceInfo xmlns:p15="http://schemas.microsoft.com/office/powerpoint/2012/main" userId="Ic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4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DF4A-06F6-4B12-B8F9-3B32B5D4152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DD26-42C1-48A4-A049-CF1F1B1DF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ogb@swc.neu.edu.cn" TargetMode="External"/><Relationship Id="rId2" Type="http://schemas.openxmlformats.org/officeDocument/2006/relationships/hyperlink" Target="https://files.grouplens.org/datasets/movielens/ml-100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Assignment 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5283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Write a report to introduce “SVD++ algorithm”</a:t>
            </a:r>
          </a:p>
          <a:p>
            <a:pPr lvl="1"/>
            <a:r>
              <a:rPr lang="en-US" altLang="zh-CN" dirty="0"/>
              <a:t>Part I  (70%: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marks): introduction to SVD++ algorithm with detailed description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SVD++ Algorithm: 20 marks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Rating prediction formula (and explanation)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Objective function 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Parameter update rules by SGD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(Optional) Relations with other latent factor models (such as </a:t>
            </a:r>
            <a:r>
              <a:rPr lang="en-US" altLang="zh-CN" dirty="0" err="1">
                <a:solidFill>
                  <a:srgbClr val="FF0000"/>
                </a:solidFill>
              </a:rPr>
              <a:t>BiasedMF</a:t>
            </a:r>
            <a:r>
              <a:rPr lang="en-US" altLang="zh-CN" dirty="0">
                <a:solidFill>
                  <a:srgbClr val="FF0000"/>
                </a:solidFill>
              </a:rPr>
              <a:t>, PMF)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Pseudo-code Algorithm: 4 marks</a:t>
            </a:r>
          </a:p>
          <a:p>
            <a:pPr lvl="1"/>
            <a:r>
              <a:rPr lang="en-US" altLang="zh-CN" dirty="0"/>
              <a:t>Part II (30%: 16 marks): the results of SVD++ algorithm on </a:t>
            </a:r>
            <a:r>
              <a:rPr lang="en-US" altLang="zh-CN" dirty="0" err="1"/>
              <a:t>MovieLens</a:t>
            </a:r>
            <a:r>
              <a:rPr lang="en-US" altLang="zh-CN" dirty="0"/>
              <a:t> 100K</a:t>
            </a:r>
          </a:p>
          <a:p>
            <a:pPr lvl="2"/>
            <a:r>
              <a:rPr lang="en-US" altLang="zh-CN" dirty="0" err="1"/>
              <a:t>MovieLens</a:t>
            </a:r>
            <a:r>
              <a:rPr lang="en-US" altLang="zh-CN" dirty="0"/>
              <a:t> 100K: </a:t>
            </a:r>
            <a:r>
              <a:rPr lang="en-US" altLang="zh-CN" dirty="0">
                <a:hlinkClick r:id="rId2"/>
              </a:rPr>
              <a:t>https://files.grouplens.org/datasets/movielens/ml-100k.zip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Results including MAE/RMSE/Training Time/Test Time </a:t>
            </a:r>
            <a:r>
              <a:rPr lang="en-US" altLang="zh-CN" b="1" dirty="0">
                <a:solidFill>
                  <a:srgbClr val="FF0000"/>
                </a:solidFill>
              </a:rPr>
              <a:t>by 5-fold cross validation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(optional) the curve of loss value relative </a:t>
            </a:r>
            <a:r>
              <a:rPr lang="en-US" altLang="zh-CN">
                <a:solidFill>
                  <a:srgbClr val="FF0000"/>
                </a:solidFill>
              </a:rPr>
              <a:t>to training iteration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Requirements:</a:t>
            </a:r>
          </a:p>
          <a:p>
            <a:pPr lvl="1"/>
            <a:r>
              <a:rPr lang="en-US" altLang="zh-CN" dirty="0"/>
              <a:t>Submit your report by </a:t>
            </a:r>
            <a:r>
              <a:rPr lang="en-US" altLang="zh-CN" b="1" dirty="0"/>
              <a:t>Oct 24, 2021 </a:t>
            </a:r>
          </a:p>
          <a:p>
            <a:pPr lvl="1"/>
            <a:r>
              <a:rPr lang="en-US" altLang="zh-CN" dirty="0"/>
              <a:t>Teamwork (2~3) is better</a:t>
            </a:r>
          </a:p>
          <a:p>
            <a:pPr lvl="1"/>
            <a:r>
              <a:rPr lang="en-US" altLang="zh-CN" dirty="0"/>
              <a:t>Submit to my e-mail (by class): </a:t>
            </a:r>
            <a:r>
              <a:rPr lang="en-US" altLang="zh-CN" dirty="0">
                <a:hlinkClick r:id="rId3"/>
              </a:rPr>
              <a:t>guogb@swc.neu.edu.cn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0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0776954-30E3-429F-A488-54E159FC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73" y="72239"/>
            <a:ext cx="5722071" cy="6800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16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165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Report Assignment 1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Icey Guo</dc:creator>
  <cp:lastModifiedBy>Icey</cp:lastModifiedBy>
  <cp:revision>41</cp:revision>
  <dcterms:created xsi:type="dcterms:W3CDTF">2019-10-30T13:52:38Z</dcterms:created>
  <dcterms:modified xsi:type="dcterms:W3CDTF">2021-10-11T16:34:47Z</dcterms:modified>
</cp:coreProperties>
</file>