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3" r:id="rId2"/>
    <p:sldId id="364" r:id="rId3"/>
    <p:sldId id="365" r:id="rId4"/>
    <p:sldId id="331" r:id="rId5"/>
    <p:sldId id="334" r:id="rId6"/>
    <p:sldId id="333" r:id="rId7"/>
    <p:sldId id="335" r:id="rId8"/>
    <p:sldId id="359" r:id="rId9"/>
    <p:sldId id="360" r:id="rId10"/>
    <p:sldId id="332" r:id="rId11"/>
    <p:sldId id="351" r:id="rId12"/>
    <p:sldId id="352" r:id="rId13"/>
    <p:sldId id="361" r:id="rId14"/>
    <p:sldId id="362" r:id="rId15"/>
    <p:sldId id="363" r:id="rId16"/>
    <p:sldId id="336" r:id="rId17"/>
    <p:sldId id="337" r:id="rId18"/>
    <p:sldId id="338" r:id="rId19"/>
    <p:sldId id="339" r:id="rId20"/>
    <p:sldId id="340" r:id="rId21"/>
    <p:sldId id="342" r:id="rId22"/>
    <p:sldId id="343" r:id="rId23"/>
    <p:sldId id="344" r:id="rId24"/>
    <p:sldId id="345" r:id="rId25"/>
    <p:sldId id="346" r:id="rId26"/>
    <p:sldId id="347" r:id="rId27"/>
    <p:sldId id="330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Roboto" panose="02000000000000000000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163" autoAdjust="0"/>
  </p:normalViewPr>
  <p:slideViewPr>
    <p:cSldViewPr snapToGrid="0">
      <p:cViewPr varScale="1">
        <p:scale>
          <a:sx n="153" d="100"/>
          <a:sy n="153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neng yang" userId="4dbaa6df20ce618e" providerId="LiveId" clId="{31261B13-C7D3-46EC-B55F-CE6536E91F8F}"/>
    <pc:docChg chg="modSld">
      <pc:chgData name="enneng yang" userId="4dbaa6df20ce618e" providerId="LiveId" clId="{31261B13-C7D3-46EC-B55F-CE6536E91F8F}" dt="2019-08-08T07:16:09.178" v="1" actId="20577"/>
      <pc:docMkLst>
        <pc:docMk/>
      </pc:docMkLst>
      <pc:sldChg chg="modNotesTx">
        <pc:chgData name="enneng yang" userId="4dbaa6df20ce618e" providerId="LiveId" clId="{31261B13-C7D3-46EC-B55F-CE6536E91F8F}" dt="2019-08-08T07:16:09.178" v="1" actId="20577"/>
        <pc:sldMkLst>
          <pc:docMk/>
          <pc:sldMk cId="0" sldId="319"/>
        </pc:sldMkLst>
      </pc:sldChg>
    </pc:docChg>
  </pc:docChgLst>
  <pc:docChgLst>
    <pc:chgData name="EnNeng Yang" userId="4dbaa6df20ce618e" providerId="LiveId" clId="{8E4F6A33-99CC-4B3A-B3A7-DFAC0B6FD33B}"/>
    <pc:docChg chg="undo custSel modSld">
      <pc:chgData name="EnNeng Yang" userId="4dbaa6df20ce618e" providerId="LiveId" clId="{8E4F6A33-99CC-4B3A-B3A7-DFAC0B6FD33B}" dt="2019-08-12T23:46:13.972" v="674" actId="6549"/>
      <pc:docMkLst>
        <pc:docMk/>
      </pc:docMkLst>
      <pc:sldChg chg="modSp modNotesTx">
        <pc:chgData name="EnNeng Yang" userId="4dbaa6df20ce618e" providerId="LiveId" clId="{8E4F6A33-99CC-4B3A-B3A7-DFAC0B6FD33B}" dt="2019-08-12T23:05:36.161" v="577" actId="6549"/>
        <pc:sldMkLst>
          <pc:docMk/>
          <pc:sldMk cId="0" sldId="305"/>
        </pc:sldMkLst>
        <pc:spChg chg="mod">
          <ac:chgData name="EnNeng Yang" userId="4dbaa6df20ce618e" providerId="LiveId" clId="{8E4F6A33-99CC-4B3A-B3A7-DFAC0B6FD33B}" dt="2019-08-12T17:50:32.957" v="227" actId="1037"/>
          <ac:spMkLst>
            <pc:docMk/>
            <pc:sldMk cId="0" sldId="305"/>
            <ac:spMk id="5" creationId="{00000000-0000-0000-0000-000000000000}"/>
          </ac:spMkLst>
        </pc:spChg>
        <pc:spChg chg="mod">
          <ac:chgData name="EnNeng Yang" userId="4dbaa6df20ce618e" providerId="LiveId" clId="{8E4F6A33-99CC-4B3A-B3A7-DFAC0B6FD33B}" dt="2019-08-12T17:52:36.623" v="269" actId="20577"/>
          <ac:spMkLst>
            <pc:docMk/>
            <pc:sldMk cId="0" sldId="305"/>
            <ac:spMk id="6" creationId="{00000000-0000-0000-0000-000000000000}"/>
          </ac:spMkLst>
        </pc:spChg>
        <pc:spChg chg="mod">
          <ac:chgData name="EnNeng Yang" userId="4dbaa6df20ce618e" providerId="LiveId" clId="{8E4F6A33-99CC-4B3A-B3A7-DFAC0B6FD33B}" dt="2019-08-12T17:50:54.413" v="229" actId="12"/>
          <ac:spMkLst>
            <pc:docMk/>
            <pc:sldMk cId="0" sldId="305"/>
            <ac:spMk id="7" creationId="{00000000-0000-0000-0000-000000000000}"/>
          </ac:spMkLst>
        </pc:spChg>
        <pc:picChg chg="mod">
          <ac:chgData name="EnNeng Yang" userId="4dbaa6df20ce618e" providerId="LiveId" clId="{8E4F6A33-99CC-4B3A-B3A7-DFAC0B6FD33B}" dt="2019-08-12T17:50:32.957" v="227" actId="1037"/>
          <ac:picMkLst>
            <pc:docMk/>
            <pc:sldMk cId="0" sldId="305"/>
            <ac:picMk id="4" creationId="{00000000-0000-0000-0000-000000000000}"/>
          </ac:picMkLst>
        </pc:picChg>
        <pc:picChg chg="mod">
          <ac:chgData name="EnNeng Yang" userId="4dbaa6df20ce618e" providerId="LiveId" clId="{8E4F6A33-99CC-4B3A-B3A7-DFAC0B6FD33B}" dt="2019-08-12T17:53:18.757" v="284" actId="1035"/>
          <ac:picMkLst>
            <pc:docMk/>
            <pc:sldMk cId="0" sldId="305"/>
            <ac:picMk id="1026" creationId="{00000000-0000-0000-0000-000000000000}"/>
          </ac:picMkLst>
        </pc:picChg>
        <pc:picChg chg="mod">
          <ac:chgData name="EnNeng Yang" userId="4dbaa6df20ce618e" providerId="LiveId" clId="{8E4F6A33-99CC-4B3A-B3A7-DFAC0B6FD33B}" dt="2019-08-12T17:53:18.757" v="284" actId="1035"/>
          <ac:picMkLst>
            <pc:docMk/>
            <pc:sldMk cId="0" sldId="305"/>
            <ac:picMk id="1030" creationId="{00000000-0000-0000-0000-000000000000}"/>
          </ac:picMkLst>
        </pc:picChg>
      </pc:sldChg>
      <pc:sldChg chg="addSp delSp modSp modNotesTx">
        <pc:chgData name="EnNeng Yang" userId="4dbaa6df20ce618e" providerId="LiveId" clId="{8E4F6A33-99CC-4B3A-B3A7-DFAC0B6FD33B}" dt="2019-08-12T23:24:49.824" v="627" actId="20577"/>
        <pc:sldMkLst>
          <pc:docMk/>
          <pc:sldMk cId="0" sldId="307"/>
        </pc:sldMkLst>
        <pc:spChg chg="mod">
          <ac:chgData name="EnNeng Yang" userId="4dbaa6df20ce618e" providerId="LiveId" clId="{8E4F6A33-99CC-4B3A-B3A7-DFAC0B6FD33B}" dt="2019-08-12T18:02:53.583" v="403" actId="1036"/>
          <ac:spMkLst>
            <pc:docMk/>
            <pc:sldMk cId="0" sldId="307"/>
            <ac:spMk id="3" creationId="{00000000-0000-0000-0000-000000000000}"/>
          </ac:spMkLst>
        </pc:spChg>
        <pc:spChg chg="mod">
          <ac:chgData name="EnNeng Yang" userId="4dbaa6df20ce618e" providerId="LiveId" clId="{8E4F6A33-99CC-4B3A-B3A7-DFAC0B6FD33B}" dt="2019-08-12T18:02:53.583" v="403" actId="1036"/>
          <ac:spMkLst>
            <pc:docMk/>
            <pc:sldMk cId="0" sldId="307"/>
            <ac:spMk id="6" creationId="{00000000-0000-0000-0000-000000000000}"/>
          </ac:spMkLst>
        </pc:spChg>
        <pc:picChg chg="del">
          <ac:chgData name="EnNeng Yang" userId="4dbaa6df20ce618e" providerId="LiveId" clId="{8E4F6A33-99CC-4B3A-B3A7-DFAC0B6FD33B}" dt="2019-08-12T18:02:18.740" v="369" actId="478"/>
          <ac:picMkLst>
            <pc:docMk/>
            <pc:sldMk cId="0" sldId="307"/>
            <ac:picMk id="5" creationId="{00000000-0000-0000-0000-000000000000}"/>
          </ac:picMkLst>
        </pc:picChg>
        <pc:picChg chg="add mod">
          <ac:chgData name="EnNeng Yang" userId="4dbaa6df20ce618e" providerId="LiveId" clId="{8E4F6A33-99CC-4B3A-B3A7-DFAC0B6FD33B}" dt="2019-08-12T18:02:48.562" v="385" actId="1038"/>
          <ac:picMkLst>
            <pc:docMk/>
            <pc:sldMk cId="0" sldId="307"/>
            <ac:picMk id="7" creationId="{49A2635D-D192-4A37-8099-29C83E3DE335}"/>
          </ac:picMkLst>
        </pc:picChg>
      </pc:sldChg>
      <pc:sldChg chg="modSp modNotesTx">
        <pc:chgData name="EnNeng Yang" userId="4dbaa6df20ce618e" providerId="LiveId" clId="{8E4F6A33-99CC-4B3A-B3A7-DFAC0B6FD33B}" dt="2019-08-12T23:29:26.462" v="630" actId="20577"/>
        <pc:sldMkLst>
          <pc:docMk/>
          <pc:sldMk cId="0" sldId="308"/>
        </pc:sldMkLst>
        <pc:spChg chg="mod">
          <ac:chgData name="EnNeng Yang" userId="4dbaa6df20ce618e" providerId="LiveId" clId="{8E4F6A33-99CC-4B3A-B3A7-DFAC0B6FD33B}" dt="2019-08-12T18:06:46.644" v="473" actId="20577"/>
          <ac:spMkLst>
            <pc:docMk/>
            <pc:sldMk cId="0" sldId="308"/>
            <ac:spMk id="7" creationId="{00000000-0000-0000-0000-000000000000}"/>
          </ac:spMkLst>
        </pc:spChg>
      </pc:sldChg>
      <pc:sldChg chg="modSp modNotesTx">
        <pc:chgData name="EnNeng Yang" userId="4dbaa6df20ce618e" providerId="LiveId" clId="{8E4F6A33-99CC-4B3A-B3A7-DFAC0B6FD33B}" dt="2019-08-12T23:46:13.972" v="674" actId="6549"/>
        <pc:sldMkLst>
          <pc:docMk/>
          <pc:sldMk cId="0" sldId="309"/>
        </pc:sldMkLst>
        <pc:spChg chg="mod">
          <ac:chgData name="EnNeng Yang" userId="4dbaa6df20ce618e" providerId="LiveId" clId="{8E4F6A33-99CC-4B3A-B3A7-DFAC0B6FD33B}" dt="2019-08-12T18:11:07.781" v="504" actId="20577"/>
          <ac:spMkLst>
            <pc:docMk/>
            <pc:sldMk cId="0" sldId="309"/>
            <ac:spMk id="4" creationId="{00000000-0000-0000-0000-000000000000}"/>
          </ac:spMkLst>
        </pc:spChg>
      </pc:sldChg>
      <pc:sldChg chg="addSp modSp">
        <pc:chgData name="EnNeng Yang" userId="4dbaa6df20ce618e" providerId="LiveId" clId="{8E4F6A33-99CC-4B3A-B3A7-DFAC0B6FD33B}" dt="2019-08-12T18:09:44.817" v="489" actId="113"/>
        <pc:sldMkLst>
          <pc:docMk/>
          <pc:sldMk cId="0" sldId="313"/>
        </pc:sldMkLst>
        <pc:spChg chg="mod">
          <ac:chgData name="EnNeng Yang" userId="4dbaa6df20ce618e" providerId="LiveId" clId="{8E4F6A33-99CC-4B3A-B3A7-DFAC0B6FD33B}" dt="2019-08-12T18:09:44.817" v="489" actId="113"/>
          <ac:spMkLst>
            <pc:docMk/>
            <pc:sldMk cId="0" sldId="313"/>
            <ac:spMk id="5" creationId="{00000000-0000-0000-0000-000000000000}"/>
          </ac:spMkLst>
        </pc:spChg>
        <pc:spChg chg="add mod">
          <ac:chgData name="EnNeng Yang" userId="4dbaa6df20ce618e" providerId="LiveId" clId="{8E4F6A33-99CC-4B3A-B3A7-DFAC0B6FD33B}" dt="2019-08-12T18:08:34.177" v="484" actId="1076"/>
          <ac:spMkLst>
            <pc:docMk/>
            <pc:sldMk cId="0" sldId="313"/>
            <ac:spMk id="6" creationId="{03E25BD3-E77B-4005-9ACA-A7AD83252A5A}"/>
          </ac:spMkLst>
        </pc:spChg>
        <pc:picChg chg="mod">
          <ac:chgData name="EnNeng Yang" userId="4dbaa6df20ce618e" providerId="LiveId" clId="{8E4F6A33-99CC-4B3A-B3A7-DFAC0B6FD33B}" dt="2019-08-12T18:08:21.525" v="481" actId="1076"/>
          <ac:picMkLst>
            <pc:docMk/>
            <pc:sldMk cId="0" sldId="313"/>
            <ac:picMk id="3" creationId="{00000000-0000-0000-0000-000000000000}"/>
          </ac:picMkLst>
        </pc:picChg>
      </pc:sldChg>
      <pc:sldChg chg="addSp modSp modNotesTx">
        <pc:chgData name="EnNeng Yang" userId="4dbaa6df20ce618e" providerId="LiveId" clId="{8E4F6A33-99CC-4B3A-B3A7-DFAC0B6FD33B}" dt="2019-08-12T23:25:16.956" v="629" actId="20577"/>
        <pc:sldMkLst>
          <pc:docMk/>
          <pc:sldMk cId="0" sldId="319"/>
        </pc:sldMkLst>
        <pc:spChg chg="mod">
          <ac:chgData name="EnNeng Yang" userId="4dbaa6df20ce618e" providerId="LiveId" clId="{8E4F6A33-99CC-4B3A-B3A7-DFAC0B6FD33B}" dt="2019-08-12T18:03:43.884" v="420" actId="1036"/>
          <ac:spMkLst>
            <pc:docMk/>
            <pc:sldMk cId="0" sldId="319"/>
            <ac:spMk id="4" creationId="{00000000-0000-0000-0000-000000000000}"/>
          </ac:spMkLst>
        </pc:spChg>
        <pc:spChg chg="mod">
          <ac:chgData name="EnNeng Yang" userId="4dbaa6df20ce618e" providerId="LiveId" clId="{8E4F6A33-99CC-4B3A-B3A7-DFAC0B6FD33B}" dt="2019-08-12T18:03:43.884" v="420" actId="1036"/>
          <ac:spMkLst>
            <pc:docMk/>
            <pc:sldMk cId="0" sldId="319"/>
            <ac:spMk id="7" creationId="{00000000-0000-0000-0000-000000000000}"/>
          </ac:spMkLst>
        </pc:spChg>
        <pc:spChg chg="mod">
          <ac:chgData name="EnNeng Yang" userId="4dbaa6df20ce618e" providerId="LiveId" clId="{8E4F6A33-99CC-4B3A-B3A7-DFAC0B6FD33B}" dt="2019-08-12T18:04:03.504" v="422" actId="1076"/>
          <ac:spMkLst>
            <pc:docMk/>
            <pc:sldMk cId="0" sldId="319"/>
            <ac:spMk id="11" creationId="{A29CA590-2362-4ED1-8984-4FF79A0D4023}"/>
          </ac:spMkLst>
        </pc:spChg>
        <pc:spChg chg="add mod">
          <ac:chgData name="EnNeng Yang" userId="4dbaa6df20ce618e" providerId="LiveId" clId="{8E4F6A33-99CC-4B3A-B3A7-DFAC0B6FD33B}" dt="2019-08-12T18:03:47.677" v="421" actId="1076"/>
          <ac:spMkLst>
            <pc:docMk/>
            <pc:sldMk cId="0" sldId="319"/>
            <ac:spMk id="23" creationId="{17FC4649-5385-4846-9F83-F7CA98D5E7B7}"/>
          </ac:spMkLst>
        </pc:spChg>
        <pc:picChg chg="mod">
          <ac:chgData name="EnNeng Yang" userId="4dbaa6df20ce618e" providerId="LiveId" clId="{8E4F6A33-99CC-4B3A-B3A7-DFAC0B6FD33B}" dt="2019-08-12T18:03:43.884" v="420" actId="1036"/>
          <ac:picMkLst>
            <pc:docMk/>
            <pc:sldMk cId="0" sldId="319"/>
            <ac:picMk id="5" creationId="{00000000-0000-0000-0000-000000000000}"/>
          </ac:picMkLst>
        </pc:picChg>
        <pc:picChg chg="mod">
          <ac:chgData name="EnNeng Yang" userId="4dbaa6df20ce618e" providerId="LiveId" clId="{8E4F6A33-99CC-4B3A-B3A7-DFAC0B6FD33B}" dt="2019-08-12T18:03:43.884" v="420" actId="1036"/>
          <ac:picMkLst>
            <pc:docMk/>
            <pc:sldMk cId="0" sldId="319"/>
            <ac:picMk id="6" creationId="{00000000-0000-0000-0000-000000000000}"/>
          </ac:picMkLst>
        </pc:picChg>
        <pc:picChg chg="mod">
          <ac:chgData name="EnNeng Yang" userId="4dbaa6df20ce618e" providerId="LiveId" clId="{8E4F6A33-99CC-4B3A-B3A7-DFAC0B6FD33B}" dt="2019-08-12T18:03:43.884" v="420" actId="1036"/>
          <ac:picMkLst>
            <pc:docMk/>
            <pc:sldMk cId="0" sldId="319"/>
            <ac:picMk id="8" creationId="{00000000-0000-0000-0000-000000000000}"/>
          </ac:picMkLst>
        </pc:picChg>
        <pc:picChg chg="mod">
          <ac:chgData name="EnNeng Yang" userId="4dbaa6df20ce618e" providerId="LiveId" clId="{8E4F6A33-99CC-4B3A-B3A7-DFAC0B6FD33B}" dt="2019-08-12T18:03:43.884" v="420" actId="1036"/>
          <ac:picMkLst>
            <pc:docMk/>
            <pc:sldMk cId="0" sldId="319"/>
            <ac:picMk id="9" creationId="{00000000-0000-0000-0000-000000000000}"/>
          </ac:picMkLst>
        </pc:picChg>
      </pc:sldChg>
      <pc:sldChg chg="addSp modSp">
        <pc:chgData name="EnNeng Yang" userId="4dbaa6df20ce618e" providerId="LiveId" clId="{8E4F6A33-99CC-4B3A-B3A7-DFAC0B6FD33B}" dt="2019-08-12T23:10:17.047" v="594" actId="1076"/>
        <pc:sldMkLst>
          <pc:docMk/>
          <pc:sldMk cId="0" sldId="320"/>
        </pc:sldMkLst>
        <pc:spChg chg="add mod">
          <ac:chgData name="EnNeng Yang" userId="4dbaa6df20ce618e" providerId="LiveId" clId="{8E4F6A33-99CC-4B3A-B3A7-DFAC0B6FD33B}" dt="2019-08-12T23:10:17.047" v="594" actId="1076"/>
          <ac:spMkLst>
            <pc:docMk/>
            <pc:sldMk cId="0" sldId="320"/>
            <ac:spMk id="4" creationId="{037FD5EE-72C9-4646-B444-11905FFCA525}"/>
          </ac:spMkLst>
        </pc:spChg>
        <pc:spChg chg="mod">
          <ac:chgData name="EnNeng Yang" userId="4dbaa6df20ce618e" providerId="LiveId" clId="{8E4F6A33-99CC-4B3A-B3A7-DFAC0B6FD33B}" dt="2019-08-12T17:54:25.303" v="303" actId="207"/>
          <ac:spMkLst>
            <pc:docMk/>
            <pc:sldMk cId="0" sldId="320"/>
            <ac:spMk id="17" creationId="{B6BA0ECA-DCFC-497A-8862-F9F98320E53D}"/>
          </ac:spMkLst>
        </pc:spChg>
        <pc:spChg chg="mod">
          <ac:chgData name="EnNeng Yang" userId="4dbaa6df20ce618e" providerId="LiveId" clId="{8E4F6A33-99CC-4B3A-B3A7-DFAC0B6FD33B}" dt="2019-08-12T17:55:42.032" v="329" actId="20577"/>
          <ac:spMkLst>
            <pc:docMk/>
            <pc:sldMk cId="0" sldId="320"/>
            <ac:spMk id="26" creationId="{2112BD4D-C057-432E-B5D2-FD51BB16A1E5}"/>
          </ac:spMkLst>
        </pc:spChg>
        <pc:spChg chg="mod">
          <ac:chgData name="EnNeng Yang" userId="4dbaa6df20ce618e" providerId="LiveId" clId="{8E4F6A33-99CC-4B3A-B3A7-DFAC0B6FD33B}" dt="2019-08-12T17:55:46.011" v="331" actId="6549"/>
          <ac:spMkLst>
            <pc:docMk/>
            <pc:sldMk cId="0" sldId="320"/>
            <ac:spMk id="28" creationId="{5A6F5FB7-239F-4AB9-9F97-8B23550A2B29}"/>
          </ac:spMkLst>
        </pc:spChg>
      </pc:sldChg>
      <pc:sldChg chg="addSp modSp modNotesTx">
        <pc:chgData name="EnNeng Yang" userId="4dbaa6df20ce618e" providerId="LiveId" clId="{8E4F6A33-99CC-4B3A-B3A7-DFAC0B6FD33B}" dt="2019-08-12T23:34:51.397" v="673" actId="1076"/>
        <pc:sldMkLst>
          <pc:docMk/>
          <pc:sldMk cId="0" sldId="321"/>
        </pc:sldMkLst>
        <pc:spChg chg="add mod">
          <ac:chgData name="EnNeng Yang" userId="4dbaa6df20ce618e" providerId="LiveId" clId="{8E4F6A33-99CC-4B3A-B3A7-DFAC0B6FD33B}" dt="2019-08-12T23:34:51.397" v="673" actId="1076"/>
          <ac:spMkLst>
            <pc:docMk/>
            <pc:sldMk cId="0" sldId="321"/>
            <ac:spMk id="3" creationId="{501D818E-3A2B-41D4-9B2C-87B2B8458625}"/>
          </ac:spMkLst>
        </pc:spChg>
        <pc:spChg chg="mod">
          <ac:chgData name="EnNeng Yang" userId="4dbaa6df20ce618e" providerId="LiveId" clId="{8E4F6A33-99CC-4B3A-B3A7-DFAC0B6FD33B}" dt="2019-08-12T23:31:24.452" v="634" actId="20577"/>
          <ac:spMkLst>
            <pc:docMk/>
            <pc:sldMk cId="0" sldId="321"/>
            <ac:spMk id="4" creationId="{00000000-0000-0000-0000-000000000000}"/>
          </ac:spMkLst>
        </pc:spChg>
        <pc:spChg chg="mod">
          <ac:chgData name="EnNeng Yang" userId="4dbaa6df20ce618e" providerId="LiveId" clId="{8E4F6A33-99CC-4B3A-B3A7-DFAC0B6FD33B}" dt="2019-08-12T23:31:27.246" v="638" actId="20577"/>
          <ac:spMkLst>
            <pc:docMk/>
            <pc:sldMk cId="0" sldId="321"/>
            <ac:spMk id="6" creationId="{00000000-0000-0000-0000-000000000000}"/>
          </ac:spMkLst>
        </pc:spChg>
        <pc:spChg chg="mod">
          <ac:chgData name="EnNeng Yang" userId="4dbaa6df20ce618e" providerId="LiveId" clId="{8E4F6A33-99CC-4B3A-B3A7-DFAC0B6FD33B}" dt="2019-08-12T17:29:49.735" v="136" actId="20577"/>
          <ac:spMkLst>
            <pc:docMk/>
            <pc:sldMk cId="0" sldId="321"/>
            <ac:spMk id="7" creationId="{00000000-0000-0000-0000-000000000000}"/>
          </ac:spMkLst>
        </pc:spChg>
        <pc:spChg chg="mod">
          <ac:chgData name="EnNeng Yang" userId="4dbaa6df20ce618e" providerId="LiveId" clId="{8E4F6A33-99CC-4B3A-B3A7-DFAC0B6FD33B}" dt="2019-08-12T17:29:53.364" v="141" actId="20577"/>
          <ac:spMkLst>
            <pc:docMk/>
            <pc:sldMk cId="0" sldId="321"/>
            <ac:spMk id="9" creationId="{00000000-0000-0000-0000-000000000000}"/>
          </ac:spMkLst>
        </pc:spChg>
        <pc:spChg chg="mod">
          <ac:chgData name="EnNeng Yang" userId="4dbaa6df20ce618e" providerId="LiveId" clId="{8E4F6A33-99CC-4B3A-B3A7-DFAC0B6FD33B}" dt="2019-08-12T17:29:50.308" v="137" actId="20577"/>
          <ac:spMkLst>
            <pc:docMk/>
            <pc:sldMk cId="0" sldId="321"/>
            <ac:spMk id="10" creationId="{00000000-0000-0000-0000-000000000000}"/>
          </ac:spMkLst>
        </pc:spChg>
        <pc:spChg chg="add mod">
          <ac:chgData name="EnNeng Yang" userId="4dbaa6df20ce618e" providerId="LiveId" clId="{8E4F6A33-99CC-4B3A-B3A7-DFAC0B6FD33B}" dt="2019-08-12T23:34:47.647" v="672" actId="1076"/>
          <ac:spMkLst>
            <pc:docMk/>
            <pc:sldMk cId="0" sldId="321"/>
            <ac:spMk id="11" creationId="{24F098D8-8D0A-4D6B-9986-0FDE4D905142}"/>
          </ac:spMkLst>
        </pc:spChg>
      </pc:sldChg>
      <pc:sldChg chg="addSp modSp">
        <pc:chgData name="EnNeng Yang" userId="4dbaa6df20ce618e" providerId="LiveId" clId="{8E4F6A33-99CC-4B3A-B3A7-DFAC0B6FD33B}" dt="2019-08-12T17:44:56.497" v="197" actId="113"/>
        <pc:sldMkLst>
          <pc:docMk/>
          <pc:sldMk cId="0" sldId="322"/>
        </pc:sldMkLst>
        <pc:spChg chg="add mod">
          <ac:chgData name="EnNeng Yang" userId="4dbaa6df20ce618e" providerId="LiveId" clId="{8E4F6A33-99CC-4B3A-B3A7-DFAC0B6FD33B}" dt="2019-08-12T17:44:56.497" v="197" actId="113"/>
          <ac:spMkLst>
            <pc:docMk/>
            <pc:sldMk cId="0" sldId="322"/>
            <ac:spMk id="5" creationId="{3F22A49C-B9E6-462C-9F4A-03A8D0944657}"/>
          </ac:spMkLst>
        </pc:spChg>
        <pc:spChg chg="mod">
          <ac:chgData name="EnNeng Yang" userId="4dbaa6df20ce618e" providerId="LiveId" clId="{8E4F6A33-99CC-4B3A-B3A7-DFAC0B6FD33B}" dt="2019-08-12T17:44:39.647" v="188" actId="14100"/>
          <ac:spMkLst>
            <pc:docMk/>
            <pc:sldMk cId="0" sldId="322"/>
            <ac:spMk id="12" creationId="{00000000-0000-0000-0000-000000000000}"/>
          </ac:spMkLst>
        </pc:spChg>
      </pc:sldChg>
      <pc:sldChg chg="addSp modSp">
        <pc:chgData name="EnNeng Yang" userId="4dbaa6df20ce618e" providerId="LiveId" clId="{8E4F6A33-99CC-4B3A-B3A7-DFAC0B6FD33B}" dt="2019-08-12T23:03:42.229" v="575" actId="403"/>
        <pc:sldMkLst>
          <pc:docMk/>
          <pc:sldMk cId="0" sldId="323"/>
        </pc:sldMkLst>
        <pc:spChg chg="mod">
          <ac:chgData name="EnNeng Yang" userId="4dbaa6df20ce618e" providerId="LiveId" clId="{8E4F6A33-99CC-4B3A-B3A7-DFAC0B6FD33B}" dt="2019-08-12T22:50:16.543" v="509" actId="12"/>
          <ac:spMkLst>
            <pc:docMk/>
            <pc:sldMk cId="0" sldId="323"/>
            <ac:spMk id="4" creationId="{E099067A-26F8-4542-8072-54D6DE0CF8DE}"/>
          </ac:spMkLst>
        </pc:spChg>
        <pc:spChg chg="mod">
          <ac:chgData name="EnNeng Yang" userId="4dbaa6df20ce618e" providerId="LiveId" clId="{8E4F6A33-99CC-4B3A-B3A7-DFAC0B6FD33B}" dt="2019-08-12T23:03:42.229" v="575" actId="403"/>
          <ac:spMkLst>
            <pc:docMk/>
            <pc:sldMk cId="0" sldId="323"/>
            <ac:spMk id="5" creationId="{E2C59615-F0E3-488F-8C27-EC1FE8AC7547}"/>
          </ac:spMkLst>
        </pc:spChg>
        <pc:spChg chg="add mod">
          <ac:chgData name="EnNeng Yang" userId="4dbaa6df20ce618e" providerId="LiveId" clId="{8E4F6A33-99CC-4B3A-B3A7-DFAC0B6FD33B}" dt="2019-08-12T22:50:00.222" v="507" actId="2711"/>
          <ac:spMkLst>
            <pc:docMk/>
            <pc:sldMk cId="0" sldId="323"/>
            <ac:spMk id="6" creationId="{7BD4D422-2776-4D8E-AC05-4BCE073F5D44}"/>
          </ac:spMkLst>
        </pc:spChg>
        <pc:spChg chg="mod">
          <ac:chgData name="EnNeng Yang" userId="4dbaa6df20ce618e" providerId="LiveId" clId="{8E4F6A33-99CC-4B3A-B3A7-DFAC0B6FD33B}" dt="2019-08-12T22:50:19.472" v="511" actId="12"/>
          <ac:spMkLst>
            <pc:docMk/>
            <pc:sldMk cId="0" sldId="323"/>
            <ac:spMk id="7" creationId="{00000000-0000-0000-0000-000000000000}"/>
          </ac:spMkLst>
        </pc:spChg>
        <pc:spChg chg="mod">
          <ac:chgData name="EnNeng Yang" userId="4dbaa6df20ce618e" providerId="LiveId" clId="{8E4F6A33-99CC-4B3A-B3A7-DFAC0B6FD33B}" dt="2019-08-12T22:51:12.225" v="519" actId="1037"/>
          <ac:spMkLst>
            <pc:docMk/>
            <pc:sldMk cId="0" sldId="323"/>
            <ac:spMk id="8" creationId="{1173213D-9158-4E04-AFF6-C3C429273D85}"/>
          </ac:spMkLst>
        </pc:spChg>
        <pc:picChg chg="mod">
          <ac:chgData name="EnNeng Yang" userId="4dbaa6df20ce618e" providerId="LiveId" clId="{8E4F6A33-99CC-4B3A-B3A7-DFAC0B6FD33B}" dt="2019-08-12T22:51:12.225" v="519" actId="1037"/>
          <ac:picMkLst>
            <pc:docMk/>
            <pc:sldMk cId="0" sldId="323"/>
            <ac:picMk id="11" creationId="{AE211583-DDDC-425A-AC04-8D5752E792AF}"/>
          </ac:picMkLst>
        </pc:picChg>
        <pc:picChg chg="mod">
          <ac:chgData name="EnNeng Yang" userId="4dbaa6df20ce618e" providerId="LiveId" clId="{8E4F6A33-99CC-4B3A-B3A7-DFAC0B6FD33B}" dt="2019-08-12T22:51:12.225" v="519" actId="1037"/>
          <ac:picMkLst>
            <pc:docMk/>
            <pc:sldMk cId="0" sldId="323"/>
            <ac:picMk id="12" creationId="{2C86A99B-C5B9-4C80-A170-B1D5FDF6662B}"/>
          </ac:picMkLst>
        </pc:picChg>
      </pc:sldChg>
      <pc:sldChg chg="addSp modSp">
        <pc:chgData name="EnNeng Yang" userId="4dbaa6df20ce618e" providerId="LiveId" clId="{8E4F6A33-99CC-4B3A-B3A7-DFAC0B6FD33B}" dt="2019-08-12T18:05:23.433" v="437" actId="1076"/>
        <pc:sldMkLst>
          <pc:docMk/>
          <pc:sldMk cId="0" sldId="324"/>
        </pc:sldMkLst>
        <pc:spChg chg="add mod">
          <ac:chgData name="EnNeng Yang" userId="4dbaa6df20ce618e" providerId="LiveId" clId="{8E4F6A33-99CC-4B3A-B3A7-DFAC0B6FD33B}" dt="2019-08-12T18:05:23.433" v="437" actId="1076"/>
          <ac:spMkLst>
            <pc:docMk/>
            <pc:sldMk cId="0" sldId="324"/>
            <ac:spMk id="6" creationId="{933C3898-805F-4675-910E-196AE449390F}"/>
          </ac:spMkLst>
        </pc:spChg>
        <pc:picChg chg="mod">
          <ac:chgData name="EnNeng Yang" userId="4dbaa6df20ce618e" providerId="LiveId" clId="{8E4F6A33-99CC-4B3A-B3A7-DFAC0B6FD33B}" dt="2019-08-12T18:05:15.563" v="436" actId="1076"/>
          <ac:picMkLst>
            <pc:docMk/>
            <pc:sldMk cId="0" sldId="324"/>
            <ac:picMk id="4" creationId="{00000000-0000-0000-0000-000000000000}"/>
          </ac:picMkLst>
        </pc:picChg>
        <pc:picChg chg="mod">
          <ac:chgData name="EnNeng Yang" userId="4dbaa6df20ce618e" providerId="LiveId" clId="{8E4F6A33-99CC-4B3A-B3A7-DFAC0B6FD33B}" dt="2019-08-12T18:05:09.042" v="433" actId="1076"/>
          <ac:picMkLst>
            <pc:docMk/>
            <pc:sldMk cId="0" sldId="324"/>
            <ac:picMk id="5" creationId="{00000000-0000-0000-0000-000000000000}"/>
          </ac:picMkLst>
        </pc:picChg>
      </pc:sldChg>
      <pc:sldChg chg="modSp modNotesTx">
        <pc:chgData name="EnNeng Yang" userId="4dbaa6df20ce618e" providerId="LiveId" clId="{8E4F6A33-99CC-4B3A-B3A7-DFAC0B6FD33B}" dt="2019-08-12T23:06:57.456" v="589" actId="20577"/>
        <pc:sldMkLst>
          <pc:docMk/>
          <pc:sldMk cId="0" sldId="325"/>
        </pc:sldMkLst>
        <pc:spChg chg="mod">
          <ac:chgData name="EnNeng Yang" userId="4dbaa6df20ce618e" providerId="LiveId" clId="{8E4F6A33-99CC-4B3A-B3A7-DFAC0B6FD33B}" dt="2019-08-12T23:02:30.411" v="572" actId="1076"/>
          <ac:spMkLst>
            <pc:docMk/>
            <pc:sldMk cId="0" sldId="325"/>
            <ac:spMk id="4" creationId="{00000000-0000-0000-0000-000000000000}"/>
          </ac:spMkLst>
        </pc:spChg>
        <pc:spChg chg="mod">
          <ac:chgData name="EnNeng Yang" userId="4dbaa6df20ce618e" providerId="LiveId" clId="{8E4F6A33-99CC-4B3A-B3A7-DFAC0B6FD33B}" dt="2019-08-12T22:50:23.876" v="513" actId="12"/>
          <ac:spMkLst>
            <pc:docMk/>
            <pc:sldMk cId="0" sldId="325"/>
            <ac:spMk id="6" creationId="{00000000-0000-0000-0000-000000000000}"/>
          </ac:spMkLst>
        </pc:spChg>
        <pc:spChg chg="mod">
          <ac:chgData name="EnNeng Yang" userId="4dbaa6df20ce618e" providerId="LiveId" clId="{8E4F6A33-99CC-4B3A-B3A7-DFAC0B6FD33B}" dt="2019-08-12T23:03:34.407" v="574" actId="403"/>
          <ac:spMkLst>
            <pc:docMk/>
            <pc:sldMk cId="0" sldId="325"/>
            <ac:spMk id="7" creationId="{172C895C-D2EB-4E6D-B4BE-33EB779B9A38}"/>
          </ac:spMkLst>
        </pc:spChg>
        <pc:picChg chg="mod">
          <ac:chgData name="EnNeng Yang" userId="4dbaa6df20ce618e" providerId="LiveId" clId="{8E4F6A33-99CC-4B3A-B3A7-DFAC0B6FD33B}" dt="2019-08-12T23:02:33.787" v="573" actId="14100"/>
          <ac:picMkLst>
            <pc:docMk/>
            <pc:sldMk cId="0" sldId="325"/>
            <ac:picMk id="5" creationId="{00000000-0000-0000-0000-000000000000}"/>
          </ac:picMkLst>
        </pc:picChg>
      </pc:sldChg>
      <pc:sldChg chg="addSp modSp">
        <pc:chgData name="EnNeng Yang" userId="4dbaa6df20ce618e" providerId="LiveId" clId="{8E4F6A33-99CC-4B3A-B3A7-DFAC0B6FD33B}" dt="2019-08-12T23:21:54.368" v="607" actId="1076"/>
        <pc:sldMkLst>
          <pc:docMk/>
          <pc:sldMk cId="0" sldId="326"/>
        </pc:sldMkLst>
        <pc:spChg chg="add mod">
          <ac:chgData name="EnNeng Yang" userId="4dbaa6df20ce618e" providerId="LiveId" clId="{8E4F6A33-99CC-4B3A-B3A7-DFAC0B6FD33B}" dt="2019-08-12T23:21:54.368" v="607" actId="1076"/>
          <ac:spMkLst>
            <pc:docMk/>
            <pc:sldMk cId="0" sldId="326"/>
            <ac:spMk id="7" creationId="{E868FF23-0165-4893-8CFF-64E418941A3B}"/>
          </ac:spMkLst>
        </pc:spChg>
        <pc:spChg chg="add mod">
          <ac:chgData name="EnNeng Yang" userId="4dbaa6df20ce618e" providerId="LiveId" clId="{8E4F6A33-99CC-4B3A-B3A7-DFAC0B6FD33B}" dt="2019-08-12T23:18:45.228" v="606" actId="1076"/>
          <ac:spMkLst>
            <pc:docMk/>
            <pc:sldMk cId="0" sldId="326"/>
            <ac:spMk id="9" creationId="{F1824491-A6A0-4EA1-AB4B-136AE07E2B67}"/>
          </ac:spMkLst>
        </pc:spChg>
      </pc:sldChg>
      <pc:sldChg chg="addSp modSp modNotesTx">
        <pc:chgData name="EnNeng Yang" userId="4dbaa6df20ce618e" providerId="LiveId" clId="{8E4F6A33-99CC-4B3A-B3A7-DFAC0B6FD33B}" dt="2019-08-12T23:15:27.652" v="599" actId="6549"/>
        <pc:sldMkLst>
          <pc:docMk/>
          <pc:sldMk cId="4271215170" sldId="329"/>
        </pc:sldMkLst>
        <pc:spChg chg="add mod">
          <ac:chgData name="EnNeng Yang" userId="4dbaa6df20ce618e" providerId="LiveId" clId="{8E4F6A33-99CC-4B3A-B3A7-DFAC0B6FD33B}" dt="2019-08-12T17:21:02.979" v="51" actId="1076"/>
          <ac:spMkLst>
            <pc:docMk/>
            <pc:sldMk cId="4271215170" sldId="329"/>
            <ac:spMk id="4" creationId="{C0F0039B-EBE2-44AC-8CB9-8F4CFDC4E646}"/>
          </ac:spMkLst>
        </pc:spChg>
        <pc:spChg chg="add mod">
          <ac:chgData name="EnNeng Yang" userId="4dbaa6df20ce618e" providerId="LiveId" clId="{8E4F6A33-99CC-4B3A-B3A7-DFAC0B6FD33B}" dt="2019-08-12T17:21:00.766" v="50" actId="1076"/>
          <ac:spMkLst>
            <pc:docMk/>
            <pc:sldMk cId="4271215170" sldId="329"/>
            <ac:spMk id="6" creationId="{04A50E7D-2503-40B1-9F27-8B2AC8EAD7BB}"/>
          </ac:spMkLst>
        </pc:spChg>
        <pc:spChg chg="mod">
          <ac:chgData name="EnNeng Yang" userId="4dbaa6df20ce618e" providerId="LiveId" clId="{8E4F6A33-99CC-4B3A-B3A7-DFAC0B6FD33B}" dt="2019-08-12T17:57:08.853" v="349" actId="207"/>
          <ac:spMkLst>
            <pc:docMk/>
            <pc:sldMk cId="4271215170" sldId="329"/>
            <ac:spMk id="8" creationId="{D74ABA9D-DC0A-4215-8140-88B46E25A06C}"/>
          </ac:spMkLst>
        </pc:spChg>
        <pc:spChg chg="mod">
          <ac:chgData name="EnNeng Yang" userId="4dbaa6df20ce618e" providerId="LiveId" clId="{8E4F6A33-99CC-4B3A-B3A7-DFAC0B6FD33B}" dt="2019-08-12T17:57:12.082" v="350" actId="207"/>
          <ac:spMkLst>
            <pc:docMk/>
            <pc:sldMk cId="4271215170" sldId="329"/>
            <ac:spMk id="9" creationId="{104C2C6D-3571-4081-9FE1-618A940054E9}"/>
          </ac:spMkLst>
        </pc:spChg>
        <pc:spChg chg="mod">
          <ac:chgData name="EnNeng Yang" userId="4dbaa6df20ce618e" providerId="LiveId" clId="{8E4F6A33-99CC-4B3A-B3A7-DFAC0B6FD33B}" dt="2019-08-12T17:21:21.053" v="56" actId="207"/>
          <ac:spMkLst>
            <pc:docMk/>
            <pc:sldMk cId="4271215170" sldId="329"/>
            <ac:spMk id="11" creationId="{00000000-0000-0000-0000-000000000000}"/>
          </ac:spMkLst>
        </pc:spChg>
        <pc:spChg chg="mod">
          <ac:chgData name="EnNeng Yang" userId="4dbaa6df20ce618e" providerId="LiveId" clId="{8E4F6A33-99CC-4B3A-B3A7-DFAC0B6FD33B}" dt="2019-08-12T17:22:51.285" v="96" actId="1076"/>
          <ac:spMkLst>
            <pc:docMk/>
            <pc:sldMk cId="4271215170" sldId="329"/>
            <ac:spMk id="15" creationId="{00000000-0000-0000-0000-000000000000}"/>
          </ac:spMkLst>
        </pc:spChg>
        <pc:spChg chg="mod">
          <ac:chgData name="EnNeng Yang" userId="4dbaa6df20ce618e" providerId="LiveId" clId="{8E4F6A33-99CC-4B3A-B3A7-DFAC0B6FD33B}" dt="2019-08-12T17:56:22.122" v="347" actId="5793"/>
          <ac:spMkLst>
            <pc:docMk/>
            <pc:sldMk cId="4271215170" sldId="329"/>
            <ac:spMk id="16" creationId="{00000000-0000-0000-0000-000000000000}"/>
          </ac:spMkLst>
        </pc:spChg>
        <pc:spChg chg="mod">
          <ac:chgData name="EnNeng Yang" userId="4dbaa6df20ce618e" providerId="LiveId" clId="{8E4F6A33-99CC-4B3A-B3A7-DFAC0B6FD33B}" dt="2019-08-12T17:57:15.410" v="351" actId="207"/>
          <ac:spMkLst>
            <pc:docMk/>
            <pc:sldMk cId="4271215170" sldId="329"/>
            <ac:spMk id="17" creationId="{B6BA0ECA-DCFC-497A-8862-F9F98320E53D}"/>
          </ac:spMkLst>
        </pc:spChg>
        <pc:spChg chg="mod">
          <ac:chgData name="EnNeng Yang" userId="4dbaa6df20ce618e" providerId="LiveId" clId="{8E4F6A33-99CC-4B3A-B3A7-DFAC0B6FD33B}" dt="2019-08-12T17:57:04.680" v="348" actId="207"/>
          <ac:spMkLst>
            <pc:docMk/>
            <pc:sldMk cId="4271215170" sldId="329"/>
            <ac:spMk id="22" creationId="{3BCB0461-4CFB-4449-BBAA-DD012118DF3A}"/>
          </ac:spMkLst>
        </pc:spChg>
        <pc:picChg chg="mod">
          <ac:chgData name="EnNeng Yang" userId="4dbaa6df20ce618e" providerId="LiveId" clId="{8E4F6A33-99CC-4B3A-B3A7-DFAC0B6FD33B}" dt="2019-08-12T17:57:40.923" v="352" actId="14861"/>
          <ac:picMkLst>
            <pc:docMk/>
            <pc:sldMk cId="4271215170" sldId="329"/>
            <ac:picMk id="20" creationId="{A685428B-FA01-49ED-8C87-AC5E06DB8BC5}"/>
          </ac:picMkLst>
        </pc:picChg>
      </pc:sldChg>
    </pc:docChg>
  </pc:docChgLst>
  <pc:docChgLst>
    <pc:chgData name="EnNeng Yang" userId="4dbaa6df20ce618e" providerId="LiveId" clId="{4EBD5CBE-413E-4EA5-AD94-A37463A80DBF}"/>
    <pc:docChg chg="undo custSel addSld delSld modSld sldOrd modMainMaster">
      <pc:chgData name="EnNeng Yang" userId="4dbaa6df20ce618e" providerId="LiveId" clId="{4EBD5CBE-413E-4EA5-AD94-A37463A80DBF}" dt="2019-08-06T05:11:54.402" v="1095"/>
      <pc:docMkLst>
        <pc:docMk/>
      </pc:docMkLst>
      <pc:sldChg chg="addSp delSp modSp modNotesTx">
        <pc:chgData name="EnNeng Yang" userId="4dbaa6df20ce618e" providerId="LiveId" clId="{4EBD5CBE-413E-4EA5-AD94-A37463A80DBF}" dt="2019-08-06T05:11:54.402" v="1095"/>
        <pc:sldMkLst>
          <pc:docMk/>
          <pc:sldMk cId="0" sldId="303"/>
        </pc:sldMkLst>
        <pc:spChg chg="mod">
          <ac:chgData name="EnNeng Yang" userId="4dbaa6df20ce618e" providerId="LiveId" clId="{4EBD5CBE-413E-4EA5-AD94-A37463A80DBF}" dt="2019-08-06T05:11:54.402" v="1095"/>
          <ac:spMkLst>
            <pc:docMk/>
            <pc:sldMk cId="0" sldId="303"/>
            <ac:spMk id="3" creationId="{00000000-0000-0000-0000-000000000000}"/>
          </ac:spMkLst>
        </pc:spChg>
        <pc:spChg chg="add mod">
          <ac:chgData name="EnNeng Yang" userId="4dbaa6df20ce618e" providerId="LiveId" clId="{4EBD5CBE-413E-4EA5-AD94-A37463A80DBF}" dt="2019-08-05T11:10:56.800" v="76" actId="20577"/>
          <ac:spMkLst>
            <pc:docMk/>
            <pc:sldMk cId="0" sldId="303"/>
            <ac:spMk id="6" creationId="{920A6D8F-DFDB-4A49-A6E8-6F3BB915CDC7}"/>
          </ac:spMkLst>
        </pc:spChg>
        <pc:spChg chg="del mod">
          <ac:chgData name="EnNeng Yang" userId="4dbaa6df20ce618e" providerId="LiveId" clId="{4EBD5CBE-413E-4EA5-AD94-A37463A80DBF}" dt="2019-08-05T10:13:42.626" v="5"/>
          <ac:spMkLst>
            <pc:docMk/>
            <pc:sldMk cId="0" sldId="303"/>
            <ac:spMk id="7" creationId="{00000000-0000-0000-0000-000000000000}"/>
          </ac:spMkLst>
        </pc:spChg>
        <pc:spChg chg="add del mod">
          <ac:chgData name="EnNeng Yang" userId="4dbaa6df20ce618e" providerId="LiveId" clId="{4EBD5CBE-413E-4EA5-AD94-A37463A80DBF}" dt="2019-08-05T11:08:57.299" v="61"/>
          <ac:spMkLst>
            <pc:docMk/>
            <pc:sldMk cId="0" sldId="303"/>
            <ac:spMk id="8" creationId="{C7A036A4-AB28-4DD5-A815-3CE488DF53BA}"/>
          </ac:spMkLst>
        </pc:spChg>
        <pc:cxnChg chg="add mod">
          <ac:chgData name="EnNeng Yang" userId="4dbaa6df20ce618e" providerId="LiveId" clId="{4EBD5CBE-413E-4EA5-AD94-A37463A80DBF}" dt="2019-08-05T11:11:01.230" v="81" actId="1038"/>
          <ac:cxnSpMkLst>
            <pc:docMk/>
            <pc:sldMk cId="0" sldId="303"/>
            <ac:cxnSpMk id="10" creationId="{EE9A01D4-E38B-42C2-A8AB-D7CA487A4AC7}"/>
          </ac:cxnSpMkLst>
        </pc:cxnChg>
      </pc:sldChg>
      <pc:sldChg chg="addSp delSp modSp modNotesTx">
        <pc:chgData name="EnNeng Yang" userId="4dbaa6df20ce618e" providerId="LiveId" clId="{4EBD5CBE-413E-4EA5-AD94-A37463A80DBF}" dt="2019-08-06T02:18:17.896" v="525" actId="1076"/>
        <pc:sldMkLst>
          <pc:docMk/>
          <pc:sldMk cId="0" sldId="305"/>
        </pc:sldMkLst>
        <pc:spChg chg="mod">
          <ac:chgData name="EnNeng Yang" userId="4dbaa6df20ce618e" providerId="LiveId" clId="{4EBD5CBE-413E-4EA5-AD94-A37463A80DBF}" dt="2019-08-06T02:17:34.956" v="521" actId="20577"/>
          <ac:spMkLst>
            <pc:docMk/>
            <pc:sldMk cId="0" sldId="305"/>
            <ac:spMk id="5" creationId="{00000000-0000-0000-0000-000000000000}"/>
          </ac:spMkLst>
        </pc:spChg>
        <pc:spChg chg="mod">
          <ac:chgData name="EnNeng Yang" userId="4dbaa6df20ce618e" providerId="LiveId" clId="{4EBD5CBE-413E-4EA5-AD94-A37463A80DBF}" dt="2019-08-06T02:18:17.896" v="525" actId="1076"/>
          <ac:spMkLst>
            <pc:docMk/>
            <pc:sldMk cId="0" sldId="305"/>
            <ac:spMk id="6" creationId="{00000000-0000-0000-0000-000000000000}"/>
          </ac:spMkLst>
        </pc:spChg>
        <pc:spChg chg="mod">
          <ac:chgData name="EnNeng Yang" userId="4dbaa6df20ce618e" providerId="LiveId" clId="{4EBD5CBE-413E-4EA5-AD94-A37463A80DBF}" dt="2019-08-06T02:18:14.128" v="524" actId="1076"/>
          <ac:spMkLst>
            <pc:docMk/>
            <pc:sldMk cId="0" sldId="305"/>
            <ac:spMk id="7" creationId="{00000000-0000-0000-0000-000000000000}"/>
          </ac:spMkLst>
        </pc:spChg>
        <pc:spChg chg="add del mod">
          <ac:chgData name="EnNeng Yang" userId="4dbaa6df20ce618e" providerId="LiveId" clId="{4EBD5CBE-413E-4EA5-AD94-A37463A80DBF}" dt="2019-08-06T02:18:09.593" v="523" actId="478"/>
          <ac:spMkLst>
            <pc:docMk/>
            <pc:sldMk cId="0" sldId="305"/>
            <ac:spMk id="8" creationId="{B14BAE02-543D-4CE3-88E6-700B27296C87}"/>
          </ac:spMkLst>
        </pc:spChg>
        <pc:picChg chg="mod">
          <ac:chgData name="EnNeng Yang" userId="4dbaa6df20ce618e" providerId="LiveId" clId="{4EBD5CBE-413E-4EA5-AD94-A37463A80DBF}" dt="2019-08-05T11:16:16.499" v="162" actId="1076"/>
          <ac:picMkLst>
            <pc:docMk/>
            <pc:sldMk cId="0" sldId="305"/>
            <ac:picMk id="1026" creationId="{00000000-0000-0000-0000-000000000000}"/>
          </ac:picMkLst>
        </pc:picChg>
        <pc:picChg chg="mod">
          <ac:chgData name="EnNeng Yang" userId="4dbaa6df20ce618e" providerId="LiveId" clId="{4EBD5CBE-413E-4EA5-AD94-A37463A80DBF}" dt="2019-08-05T11:16:16.499" v="162" actId="1076"/>
          <ac:picMkLst>
            <pc:docMk/>
            <pc:sldMk cId="0" sldId="305"/>
            <ac:picMk id="1030" creationId="{00000000-0000-0000-0000-000000000000}"/>
          </ac:picMkLst>
        </pc:picChg>
      </pc:sldChg>
      <pc:sldChg chg="modNotesTx">
        <pc:chgData name="EnNeng Yang" userId="4dbaa6df20ce618e" providerId="LiveId" clId="{4EBD5CBE-413E-4EA5-AD94-A37463A80DBF}" dt="2019-08-06T02:59:45.843" v="946" actId="20577"/>
        <pc:sldMkLst>
          <pc:docMk/>
          <pc:sldMk cId="0" sldId="307"/>
        </pc:sldMkLst>
      </pc:sldChg>
      <pc:sldChg chg="modSp">
        <pc:chgData name="EnNeng Yang" userId="4dbaa6df20ce618e" providerId="LiveId" clId="{4EBD5CBE-413E-4EA5-AD94-A37463A80DBF}" dt="2019-08-06T03:13:33.507" v="1028" actId="1076"/>
        <pc:sldMkLst>
          <pc:docMk/>
          <pc:sldMk cId="0" sldId="309"/>
        </pc:sldMkLst>
        <pc:spChg chg="mod">
          <ac:chgData name="EnNeng Yang" userId="4dbaa6df20ce618e" providerId="LiveId" clId="{4EBD5CBE-413E-4EA5-AD94-A37463A80DBF}" dt="2019-08-06T03:13:33.507" v="1028" actId="1076"/>
          <ac:spMkLst>
            <pc:docMk/>
            <pc:sldMk cId="0" sldId="309"/>
            <ac:spMk id="4" creationId="{00000000-0000-0000-0000-000000000000}"/>
          </ac:spMkLst>
        </pc:spChg>
      </pc:sldChg>
      <pc:sldChg chg="modNotesTx">
        <pc:chgData name="EnNeng Yang" userId="4dbaa6df20ce618e" providerId="LiveId" clId="{4EBD5CBE-413E-4EA5-AD94-A37463A80DBF}" dt="2019-08-06T03:06:39.351" v="999" actId="20577"/>
        <pc:sldMkLst>
          <pc:docMk/>
          <pc:sldMk cId="0" sldId="313"/>
        </pc:sldMkLst>
      </pc:sldChg>
      <pc:sldChg chg="addSp modSp modNotesTx">
        <pc:chgData name="EnNeng Yang" userId="4dbaa6df20ce618e" providerId="LiveId" clId="{4EBD5CBE-413E-4EA5-AD94-A37463A80DBF}" dt="2019-08-06T03:03:32.590" v="972" actId="1076"/>
        <pc:sldMkLst>
          <pc:docMk/>
          <pc:sldMk cId="0" sldId="319"/>
        </pc:sldMkLst>
        <pc:spChg chg="add mod">
          <ac:chgData name="EnNeng Yang" userId="4dbaa6df20ce618e" providerId="LiveId" clId="{4EBD5CBE-413E-4EA5-AD94-A37463A80DBF}" dt="2019-08-06T03:03:32.590" v="972" actId="1076"/>
          <ac:spMkLst>
            <pc:docMk/>
            <pc:sldMk cId="0" sldId="319"/>
            <ac:spMk id="11" creationId="{A29CA590-2362-4ED1-8984-4FF79A0D4023}"/>
          </ac:spMkLst>
        </pc:spChg>
        <pc:picChg chg="mod">
          <ac:chgData name="EnNeng Yang" userId="4dbaa6df20ce618e" providerId="LiveId" clId="{4EBD5CBE-413E-4EA5-AD94-A37463A80DBF}" dt="2019-08-06T03:01:28.572" v="966" actId="1076"/>
          <ac:picMkLst>
            <pc:docMk/>
            <pc:sldMk cId="0" sldId="319"/>
            <ac:picMk id="13" creationId="{00000000-0000-0000-0000-000000000000}"/>
          </ac:picMkLst>
        </pc:picChg>
        <pc:picChg chg="mod">
          <ac:chgData name="EnNeng Yang" userId="4dbaa6df20ce618e" providerId="LiveId" clId="{4EBD5CBE-413E-4EA5-AD94-A37463A80DBF}" dt="2019-08-06T03:01:33.451" v="967" actId="1076"/>
          <ac:picMkLst>
            <pc:docMk/>
            <pc:sldMk cId="0" sldId="319"/>
            <ac:picMk id="16" creationId="{00000000-0000-0000-0000-000000000000}"/>
          </ac:picMkLst>
        </pc:picChg>
      </pc:sldChg>
      <pc:sldChg chg="addSp delSp modSp modNotesTx">
        <pc:chgData name="EnNeng Yang" userId="4dbaa6df20ce618e" providerId="LiveId" clId="{4EBD5CBE-413E-4EA5-AD94-A37463A80DBF}" dt="2019-08-06T02:47:34.513" v="814" actId="20577"/>
        <pc:sldMkLst>
          <pc:docMk/>
          <pc:sldMk cId="0" sldId="320"/>
        </pc:sldMkLst>
        <pc:spChg chg="del mod">
          <ac:chgData name="EnNeng Yang" userId="4dbaa6df20ce618e" providerId="LiveId" clId="{4EBD5CBE-413E-4EA5-AD94-A37463A80DBF}" dt="2019-08-06T02:32:16.002" v="556"/>
          <ac:spMkLst>
            <pc:docMk/>
            <pc:sldMk cId="0" sldId="320"/>
            <ac:spMk id="4" creationId="{00000000-0000-0000-0000-000000000000}"/>
          </ac:spMkLst>
        </pc:spChg>
        <pc:spChg chg="del mod">
          <ac:chgData name="EnNeng Yang" userId="4dbaa6df20ce618e" providerId="LiveId" clId="{4EBD5CBE-413E-4EA5-AD94-A37463A80DBF}" dt="2019-08-06T02:32:43.828" v="572"/>
          <ac:spMkLst>
            <pc:docMk/>
            <pc:sldMk cId="0" sldId="320"/>
            <ac:spMk id="6" creationId="{00000000-0000-0000-0000-000000000000}"/>
          </ac:spMkLst>
        </pc:spChg>
        <pc:spChg chg="add del mod">
          <ac:chgData name="EnNeng Yang" userId="4dbaa6df20ce618e" providerId="LiveId" clId="{4EBD5CBE-413E-4EA5-AD94-A37463A80DBF}" dt="2019-08-06T02:47:07.806" v="811" actId="478"/>
          <ac:spMkLst>
            <pc:docMk/>
            <pc:sldMk cId="0" sldId="320"/>
            <ac:spMk id="8" creationId="{D74ABA9D-DC0A-4215-8140-88B46E25A06C}"/>
          </ac:spMkLst>
        </pc:spChg>
        <pc:spChg chg="add del mod">
          <ac:chgData name="EnNeng Yang" userId="4dbaa6df20ce618e" providerId="LiveId" clId="{4EBD5CBE-413E-4EA5-AD94-A37463A80DBF}" dt="2019-08-06T02:47:14.406" v="812" actId="478"/>
          <ac:spMkLst>
            <pc:docMk/>
            <pc:sldMk cId="0" sldId="320"/>
            <ac:spMk id="9" creationId="{104C2C6D-3571-4081-9FE1-618A940054E9}"/>
          </ac:spMkLst>
        </pc:spChg>
        <pc:spChg chg="del mod">
          <ac:chgData name="EnNeng Yang" userId="4dbaa6df20ce618e" providerId="LiveId" clId="{4EBD5CBE-413E-4EA5-AD94-A37463A80DBF}" dt="2019-08-06T02:47:07.806" v="811" actId="478"/>
          <ac:spMkLst>
            <pc:docMk/>
            <pc:sldMk cId="0" sldId="320"/>
            <ac:spMk id="11" creationId="{00000000-0000-0000-0000-000000000000}"/>
          </ac:spMkLst>
        </pc:spChg>
        <pc:spChg chg="del mod">
          <ac:chgData name="EnNeng Yang" userId="4dbaa6df20ce618e" providerId="LiveId" clId="{4EBD5CBE-413E-4EA5-AD94-A37463A80DBF}" dt="2019-08-06T02:47:07.806" v="811" actId="478"/>
          <ac:spMkLst>
            <pc:docMk/>
            <pc:sldMk cId="0" sldId="320"/>
            <ac:spMk id="12" creationId="{00000000-0000-0000-0000-000000000000}"/>
          </ac:spMkLst>
        </pc:spChg>
        <pc:spChg chg="del">
          <ac:chgData name="EnNeng Yang" userId="4dbaa6df20ce618e" providerId="LiveId" clId="{4EBD5CBE-413E-4EA5-AD94-A37463A80DBF}" dt="2019-08-06T02:42:58.043" v="787" actId="478"/>
          <ac:spMkLst>
            <pc:docMk/>
            <pc:sldMk cId="0" sldId="320"/>
            <ac:spMk id="13" creationId="{00000000-0000-0000-0000-000000000000}"/>
          </ac:spMkLst>
        </pc:spChg>
        <pc:spChg chg="del">
          <ac:chgData name="EnNeng Yang" userId="4dbaa6df20ce618e" providerId="LiveId" clId="{4EBD5CBE-413E-4EA5-AD94-A37463A80DBF}" dt="2019-08-06T02:42:58.043" v="787" actId="478"/>
          <ac:spMkLst>
            <pc:docMk/>
            <pc:sldMk cId="0" sldId="320"/>
            <ac:spMk id="14" creationId="{00000000-0000-0000-0000-000000000000}"/>
          </ac:spMkLst>
        </pc:spChg>
        <pc:spChg chg="del">
          <ac:chgData name="EnNeng Yang" userId="4dbaa6df20ce618e" providerId="LiveId" clId="{4EBD5CBE-413E-4EA5-AD94-A37463A80DBF}" dt="2019-08-06T02:42:58.043" v="787" actId="478"/>
          <ac:spMkLst>
            <pc:docMk/>
            <pc:sldMk cId="0" sldId="320"/>
            <ac:spMk id="15" creationId="{00000000-0000-0000-0000-000000000000}"/>
          </ac:spMkLst>
        </pc:spChg>
        <pc:spChg chg="del">
          <ac:chgData name="EnNeng Yang" userId="4dbaa6df20ce618e" providerId="LiveId" clId="{4EBD5CBE-413E-4EA5-AD94-A37463A80DBF}" dt="2019-08-06T02:42:58.043" v="787" actId="478"/>
          <ac:spMkLst>
            <pc:docMk/>
            <pc:sldMk cId="0" sldId="320"/>
            <ac:spMk id="16" creationId="{00000000-0000-0000-0000-000000000000}"/>
          </ac:spMkLst>
        </pc:spChg>
        <pc:spChg chg="add mod">
          <ac:chgData name="EnNeng Yang" userId="4dbaa6df20ce618e" providerId="LiveId" clId="{4EBD5CBE-413E-4EA5-AD94-A37463A80DBF}" dt="2019-08-06T02:33:00.971" v="577" actId="1076"/>
          <ac:spMkLst>
            <pc:docMk/>
            <pc:sldMk cId="0" sldId="320"/>
            <ac:spMk id="17" creationId="{B6BA0ECA-DCFC-497A-8862-F9F98320E53D}"/>
          </ac:spMkLst>
        </pc:spChg>
        <pc:spChg chg="add del mod">
          <ac:chgData name="EnNeng Yang" userId="4dbaa6df20ce618e" providerId="LiveId" clId="{4EBD5CBE-413E-4EA5-AD94-A37463A80DBF}" dt="2019-08-06T02:47:14.406" v="812" actId="478"/>
          <ac:spMkLst>
            <pc:docMk/>
            <pc:sldMk cId="0" sldId="320"/>
            <ac:spMk id="22" creationId="{3BCB0461-4CFB-4449-BBAA-DD012118DF3A}"/>
          </ac:spMkLst>
        </pc:spChg>
        <pc:spChg chg="add">
          <ac:chgData name="EnNeng Yang" userId="4dbaa6df20ce618e" providerId="LiveId" clId="{4EBD5CBE-413E-4EA5-AD94-A37463A80DBF}" dt="2019-08-06T02:47:21.795" v="813"/>
          <ac:spMkLst>
            <pc:docMk/>
            <pc:sldMk cId="0" sldId="320"/>
            <ac:spMk id="24" creationId="{A08C167B-7326-4935-8A48-0064845E20A0}"/>
          </ac:spMkLst>
        </pc:spChg>
        <pc:spChg chg="add">
          <ac:chgData name="EnNeng Yang" userId="4dbaa6df20ce618e" providerId="LiveId" clId="{4EBD5CBE-413E-4EA5-AD94-A37463A80DBF}" dt="2019-08-06T02:47:21.795" v="813"/>
          <ac:spMkLst>
            <pc:docMk/>
            <pc:sldMk cId="0" sldId="320"/>
            <ac:spMk id="25" creationId="{E880640F-D222-4C4A-95FA-641EA0F8DA56}"/>
          </ac:spMkLst>
        </pc:spChg>
        <pc:spChg chg="add">
          <ac:chgData name="EnNeng Yang" userId="4dbaa6df20ce618e" providerId="LiveId" clId="{4EBD5CBE-413E-4EA5-AD94-A37463A80DBF}" dt="2019-08-06T02:47:21.795" v="813"/>
          <ac:spMkLst>
            <pc:docMk/>
            <pc:sldMk cId="0" sldId="320"/>
            <ac:spMk id="26" creationId="{2112BD4D-C057-432E-B5D2-FD51BB16A1E5}"/>
          </ac:spMkLst>
        </pc:spChg>
        <pc:spChg chg="add">
          <ac:chgData name="EnNeng Yang" userId="4dbaa6df20ce618e" providerId="LiveId" clId="{4EBD5CBE-413E-4EA5-AD94-A37463A80DBF}" dt="2019-08-06T02:47:21.795" v="813"/>
          <ac:spMkLst>
            <pc:docMk/>
            <pc:sldMk cId="0" sldId="320"/>
            <ac:spMk id="27" creationId="{8D7B0E0F-EE59-48B8-B8D5-5C1DAD40A1C9}"/>
          </ac:spMkLst>
        </pc:spChg>
        <pc:spChg chg="add mod">
          <ac:chgData name="EnNeng Yang" userId="4dbaa6df20ce618e" providerId="LiveId" clId="{4EBD5CBE-413E-4EA5-AD94-A37463A80DBF}" dt="2019-08-06T02:47:34.513" v="814" actId="20577"/>
          <ac:spMkLst>
            <pc:docMk/>
            <pc:sldMk cId="0" sldId="320"/>
            <ac:spMk id="28" creationId="{5A6F5FB7-239F-4AB9-9F97-8B23550A2B29}"/>
          </ac:spMkLst>
        </pc:spChg>
        <pc:picChg chg="del">
          <ac:chgData name="EnNeng Yang" userId="4dbaa6df20ce618e" providerId="LiveId" clId="{4EBD5CBE-413E-4EA5-AD94-A37463A80DBF}" dt="2019-08-06T02:42:58.043" v="787" actId="478"/>
          <ac:picMkLst>
            <pc:docMk/>
            <pc:sldMk cId="0" sldId="320"/>
            <ac:picMk id="5" creationId="{00000000-0000-0000-0000-000000000000}"/>
          </ac:picMkLst>
        </pc:picChg>
        <pc:picChg chg="del">
          <ac:chgData name="EnNeng Yang" userId="4dbaa6df20ce618e" providerId="LiveId" clId="{4EBD5CBE-413E-4EA5-AD94-A37463A80DBF}" dt="2019-08-06T02:42:58.043" v="787" actId="478"/>
          <ac:picMkLst>
            <pc:docMk/>
            <pc:sldMk cId="0" sldId="320"/>
            <ac:picMk id="7" creationId="{00000000-0000-0000-0000-000000000000}"/>
          </ac:picMkLst>
        </pc:picChg>
        <pc:picChg chg="del mod">
          <ac:chgData name="EnNeng Yang" userId="4dbaa6df20ce618e" providerId="LiveId" clId="{4EBD5CBE-413E-4EA5-AD94-A37463A80DBF}" dt="2019-08-06T02:32:43.828" v="572"/>
          <ac:picMkLst>
            <pc:docMk/>
            <pc:sldMk cId="0" sldId="320"/>
            <ac:picMk id="10" creationId="{00000000-0000-0000-0000-000000000000}"/>
          </ac:picMkLst>
        </pc:picChg>
        <pc:picChg chg="add del mod">
          <ac:chgData name="EnNeng Yang" userId="4dbaa6df20ce618e" providerId="LiveId" clId="{4EBD5CBE-413E-4EA5-AD94-A37463A80DBF}" dt="2019-08-06T02:34:47.749" v="629"/>
          <ac:picMkLst>
            <pc:docMk/>
            <pc:sldMk cId="0" sldId="320"/>
            <ac:picMk id="18" creationId="{535256E0-476D-477C-88CC-065FED651F58}"/>
          </ac:picMkLst>
        </pc:picChg>
        <pc:picChg chg="add del mod ord">
          <ac:chgData name="EnNeng Yang" userId="4dbaa6df20ce618e" providerId="LiveId" clId="{4EBD5CBE-413E-4EA5-AD94-A37463A80DBF}" dt="2019-08-06T02:47:07.806" v="811" actId="478"/>
          <ac:picMkLst>
            <pc:docMk/>
            <pc:sldMk cId="0" sldId="320"/>
            <ac:picMk id="20" creationId="{A685428B-FA01-49ED-8C87-AC5E06DB8BC5}"/>
          </ac:picMkLst>
        </pc:picChg>
        <pc:picChg chg="del mod">
          <ac:chgData name="EnNeng Yang" userId="4dbaa6df20ce618e" providerId="LiveId" clId="{4EBD5CBE-413E-4EA5-AD94-A37463A80DBF}" dt="2019-08-06T02:32:16.002" v="556"/>
          <ac:picMkLst>
            <pc:docMk/>
            <pc:sldMk cId="0" sldId="320"/>
            <ac:picMk id="21" creationId="{00000000-0000-0000-0000-000000000000}"/>
          </ac:picMkLst>
        </pc:picChg>
        <pc:picChg chg="add">
          <ac:chgData name="EnNeng Yang" userId="4dbaa6df20ce618e" providerId="LiveId" clId="{4EBD5CBE-413E-4EA5-AD94-A37463A80DBF}" dt="2019-08-06T02:47:21.795" v="813"/>
          <ac:picMkLst>
            <pc:docMk/>
            <pc:sldMk cId="0" sldId="320"/>
            <ac:picMk id="23" creationId="{EBFEFD0B-520B-48D7-AE53-9BD41BFB8A8F}"/>
          </ac:picMkLst>
        </pc:picChg>
      </pc:sldChg>
      <pc:sldChg chg="modSp modNotesTx">
        <pc:chgData name="EnNeng Yang" userId="4dbaa6df20ce618e" providerId="LiveId" clId="{4EBD5CBE-413E-4EA5-AD94-A37463A80DBF}" dt="2019-08-06T00:24:31.337" v="214"/>
        <pc:sldMkLst>
          <pc:docMk/>
          <pc:sldMk cId="0" sldId="322"/>
        </pc:sldMkLst>
        <pc:spChg chg="mod">
          <ac:chgData name="EnNeng Yang" userId="4dbaa6df20ce618e" providerId="LiveId" clId="{4EBD5CBE-413E-4EA5-AD94-A37463A80DBF}" dt="2019-08-06T00:24:31.337" v="214"/>
          <ac:spMkLst>
            <pc:docMk/>
            <pc:sldMk cId="0" sldId="322"/>
            <ac:spMk id="12" creationId="{00000000-0000-0000-0000-000000000000}"/>
          </ac:spMkLst>
        </pc:spChg>
      </pc:sldChg>
      <pc:sldChg chg="addSp delSp modSp modNotesTx">
        <pc:chgData name="EnNeng Yang" userId="4dbaa6df20ce618e" providerId="LiveId" clId="{4EBD5CBE-413E-4EA5-AD94-A37463A80DBF}" dt="2019-08-06T02:18:59.966" v="537" actId="1076"/>
        <pc:sldMkLst>
          <pc:docMk/>
          <pc:sldMk cId="0" sldId="323"/>
        </pc:sldMkLst>
        <pc:spChg chg="add del">
          <ac:chgData name="EnNeng Yang" userId="4dbaa6df20ce618e" providerId="LiveId" clId="{4EBD5CBE-413E-4EA5-AD94-A37463A80DBF}" dt="2019-08-05T11:12:08.199" v="83"/>
          <ac:spMkLst>
            <pc:docMk/>
            <pc:sldMk cId="0" sldId="323"/>
            <ac:spMk id="4" creationId="{4574BF42-6540-41AB-A534-24A08550B295}"/>
          </ac:spMkLst>
        </pc:spChg>
        <pc:spChg chg="add mod">
          <ac:chgData name="EnNeng Yang" userId="4dbaa6df20ce618e" providerId="LiveId" clId="{4EBD5CBE-413E-4EA5-AD94-A37463A80DBF}" dt="2019-08-06T02:18:57.559" v="536" actId="1076"/>
          <ac:spMkLst>
            <pc:docMk/>
            <pc:sldMk cId="0" sldId="323"/>
            <ac:spMk id="4" creationId="{E099067A-26F8-4542-8072-54D6DE0CF8DE}"/>
          </ac:spMkLst>
        </pc:spChg>
        <pc:spChg chg="add mod">
          <ac:chgData name="EnNeng Yang" userId="4dbaa6df20ce618e" providerId="LiveId" clId="{4EBD5CBE-413E-4EA5-AD94-A37463A80DBF}" dt="2019-08-06T01:37:20.643" v="407" actId="207"/>
          <ac:spMkLst>
            <pc:docMk/>
            <pc:sldMk cId="0" sldId="323"/>
            <ac:spMk id="5" creationId="{E2C59615-F0E3-488F-8C27-EC1FE8AC7547}"/>
          </ac:spMkLst>
        </pc:spChg>
        <pc:spChg chg="mod">
          <ac:chgData name="EnNeng Yang" userId="4dbaa6df20ce618e" providerId="LiveId" clId="{4EBD5CBE-413E-4EA5-AD94-A37463A80DBF}" dt="2019-08-06T02:18:59.966" v="537" actId="1076"/>
          <ac:spMkLst>
            <pc:docMk/>
            <pc:sldMk cId="0" sldId="323"/>
            <ac:spMk id="7" creationId="{00000000-0000-0000-0000-000000000000}"/>
          </ac:spMkLst>
        </pc:spChg>
        <pc:spChg chg="add mod">
          <ac:chgData name="EnNeng Yang" userId="4dbaa6df20ce618e" providerId="LiveId" clId="{4EBD5CBE-413E-4EA5-AD94-A37463A80DBF}" dt="2019-08-06T01:11:05.772" v="379" actId="1036"/>
          <ac:spMkLst>
            <pc:docMk/>
            <pc:sldMk cId="0" sldId="323"/>
            <ac:spMk id="8" creationId="{1173213D-9158-4E04-AFF6-C3C429273D85}"/>
          </ac:spMkLst>
        </pc:spChg>
        <pc:spChg chg="add del mod">
          <ac:chgData name="EnNeng Yang" userId="4dbaa6df20ce618e" providerId="LiveId" clId="{4EBD5CBE-413E-4EA5-AD94-A37463A80DBF}" dt="2019-08-05T11:13:12.194" v="94"/>
          <ac:spMkLst>
            <pc:docMk/>
            <pc:sldMk cId="0" sldId="323"/>
            <ac:spMk id="9" creationId="{BD21C00B-31FE-4361-B7A2-1476EDEFA30B}"/>
          </ac:spMkLst>
        </pc:spChg>
        <pc:spChg chg="add mod">
          <ac:chgData name="EnNeng Yang" userId="4dbaa6df20ce618e" providerId="LiveId" clId="{4EBD5CBE-413E-4EA5-AD94-A37463A80DBF}" dt="2019-08-06T01:11:05.772" v="379" actId="1036"/>
          <ac:spMkLst>
            <pc:docMk/>
            <pc:sldMk cId="0" sldId="323"/>
            <ac:spMk id="13" creationId="{9EE3B23B-29D5-4ABA-8DB3-92DDB1010D3C}"/>
          </ac:spMkLst>
        </pc:spChg>
        <pc:spChg chg="add del mod">
          <ac:chgData name="EnNeng Yang" userId="4dbaa6df20ce618e" providerId="LiveId" clId="{4EBD5CBE-413E-4EA5-AD94-A37463A80DBF}" dt="2019-08-05T11:13:12.194" v="94"/>
          <ac:spMkLst>
            <pc:docMk/>
            <pc:sldMk cId="0" sldId="323"/>
            <ac:spMk id="14" creationId="{EAEE5CAF-950D-4BB3-B76F-9DFCA7A769C8}"/>
          </ac:spMkLst>
        </pc:spChg>
        <pc:spChg chg="add del mod">
          <ac:chgData name="EnNeng Yang" userId="4dbaa6df20ce618e" providerId="LiveId" clId="{4EBD5CBE-413E-4EA5-AD94-A37463A80DBF}" dt="2019-08-05T11:13:12.194" v="94"/>
          <ac:spMkLst>
            <pc:docMk/>
            <pc:sldMk cId="0" sldId="323"/>
            <ac:spMk id="15" creationId="{B3FC2B4C-8BD0-4AE9-A75F-08BA5A9C5A55}"/>
          </ac:spMkLst>
        </pc:spChg>
        <pc:spChg chg="add mod">
          <ac:chgData name="EnNeng Yang" userId="4dbaa6df20ce618e" providerId="LiveId" clId="{4EBD5CBE-413E-4EA5-AD94-A37463A80DBF}" dt="2019-08-06T01:11:05.772" v="379" actId="1036"/>
          <ac:spMkLst>
            <pc:docMk/>
            <pc:sldMk cId="0" sldId="323"/>
            <ac:spMk id="16" creationId="{D96B9096-1605-40AD-AC5C-F6587B7B1A0E}"/>
          </ac:spMkLst>
        </pc:spChg>
        <pc:spChg chg="add mod">
          <ac:chgData name="EnNeng Yang" userId="4dbaa6df20ce618e" providerId="LiveId" clId="{4EBD5CBE-413E-4EA5-AD94-A37463A80DBF}" dt="2019-08-06T01:11:05.772" v="379" actId="1036"/>
          <ac:spMkLst>
            <pc:docMk/>
            <pc:sldMk cId="0" sldId="323"/>
            <ac:spMk id="17" creationId="{B10A2326-08B4-45F0-8D08-98B419B97E0A}"/>
          </ac:spMkLst>
        </pc:spChg>
        <pc:spChg chg="add mod">
          <ac:chgData name="EnNeng Yang" userId="4dbaa6df20ce618e" providerId="LiveId" clId="{4EBD5CBE-413E-4EA5-AD94-A37463A80DBF}" dt="2019-08-06T01:11:05.772" v="379" actId="1036"/>
          <ac:spMkLst>
            <pc:docMk/>
            <pc:sldMk cId="0" sldId="323"/>
            <ac:spMk id="18" creationId="{B1ECB9D2-FAF0-4E7C-B8FF-81E5C9F38B06}"/>
          </ac:spMkLst>
        </pc:spChg>
        <pc:spChg chg="add mod">
          <ac:chgData name="EnNeng Yang" userId="4dbaa6df20ce618e" providerId="LiveId" clId="{4EBD5CBE-413E-4EA5-AD94-A37463A80DBF}" dt="2019-08-06T01:11:05.772" v="379" actId="1036"/>
          <ac:spMkLst>
            <pc:docMk/>
            <pc:sldMk cId="0" sldId="323"/>
            <ac:spMk id="19" creationId="{871490C9-11EA-4ECB-83B6-7D745E5D8EEC}"/>
          </ac:spMkLst>
        </pc:spChg>
        <pc:spChg chg="add mod">
          <ac:chgData name="EnNeng Yang" userId="4dbaa6df20ce618e" providerId="LiveId" clId="{4EBD5CBE-413E-4EA5-AD94-A37463A80DBF}" dt="2019-08-06T01:11:05.772" v="379" actId="1036"/>
          <ac:spMkLst>
            <pc:docMk/>
            <pc:sldMk cId="0" sldId="323"/>
            <ac:spMk id="20" creationId="{E2E740AE-4C63-49B6-A5D5-1530041CAB52}"/>
          </ac:spMkLst>
        </pc:spChg>
        <pc:spChg chg="add mod">
          <ac:chgData name="EnNeng Yang" userId="4dbaa6df20ce618e" providerId="LiveId" clId="{4EBD5CBE-413E-4EA5-AD94-A37463A80DBF}" dt="2019-08-06T01:11:05.772" v="379" actId="1036"/>
          <ac:spMkLst>
            <pc:docMk/>
            <pc:sldMk cId="0" sldId="323"/>
            <ac:spMk id="21" creationId="{A31F9244-28A3-4558-BDBE-358959005706}"/>
          </ac:spMkLst>
        </pc:spChg>
        <pc:spChg chg="add del mod">
          <ac:chgData name="EnNeng Yang" userId="4dbaa6df20ce618e" providerId="LiveId" clId="{4EBD5CBE-413E-4EA5-AD94-A37463A80DBF}" dt="2019-08-06T00:26:53.144" v="262" actId="478"/>
          <ac:spMkLst>
            <pc:docMk/>
            <pc:sldMk cId="0" sldId="323"/>
            <ac:spMk id="22" creationId="{B7C3EB54-C46C-4E81-B537-DC64E62C51EE}"/>
          </ac:spMkLst>
        </pc:spChg>
        <pc:picChg chg="add mod">
          <ac:chgData name="EnNeng Yang" userId="4dbaa6df20ce618e" providerId="LiveId" clId="{4EBD5CBE-413E-4EA5-AD94-A37463A80DBF}" dt="2019-08-06T01:11:05.772" v="379" actId="1036"/>
          <ac:picMkLst>
            <pc:docMk/>
            <pc:sldMk cId="0" sldId="323"/>
            <ac:picMk id="10" creationId="{5F396FCA-31FA-49EA-92E8-78E0FEA3FAAA}"/>
          </ac:picMkLst>
        </pc:picChg>
        <pc:picChg chg="add mod">
          <ac:chgData name="EnNeng Yang" userId="4dbaa6df20ce618e" providerId="LiveId" clId="{4EBD5CBE-413E-4EA5-AD94-A37463A80DBF}" dt="2019-08-06T01:11:05.772" v="379" actId="1036"/>
          <ac:picMkLst>
            <pc:docMk/>
            <pc:sldMk cId="0" sldId="323"/>
            <ac:picMk id="11" creationId="{AE211583-DDDC-425A-AC04-8D5752E792AF}"/>
          </ac:picMkLst>
        </pc:picChg>
        <pc:picChg chg="add mod">
          <ac:chgData name="EnNeng Yang" userId="4dbaa6df20ce618e" providerId="LiveId" clId="{4EBD5CBE-413E-4EA5-AD94-A37463A80DBF}" dt="2019-08-06T01:11:05.772" v="379" actId="1036"/>
          <ac:picMkLst>
            <pc:docMk/>
            <pc:sldMk cId="0" sldId="323"/>
            <ac:picMk id="12" creationId="{2C86A99B-C5B9-4C80-A170-B1D5FDF6662B}"/>
          </ac:picMkLst>
        </pc:picChg>
        <pc:picChg chg="del">
          <ac:chgData name="EnNeng Yang" userId="4dbaa6df20ce618e" providerId="LiveId" clId="{4EBD5CBE-413E-4EA5-AD94-A37463A80DBF}" dt="2019-08-05T11:12:34.209" v="85" actId="478"/>
          <ac:picMkLst>
            <pc:docMk/>
            <pc:sldMk cId="0" sldId="323"/>
            <ac:picMk id="2050" creationId="{00000000-0000-0000-0000-000000000000}"/>
          </ac:picMkLst>
        </pc:picChg>
      </pc:sldChg>
      <pc:sldChg chg="modSp">
        <pc:chgData name="EnNeng Yang" userId="4dbaa6df20ce618e" providerId="LiveId" clId="{4EBD5CBE-413E-4EA5-AD94-A37463A80DBF}" dt="2019-08-06T03:12:57.644" v="1027" actId="403"/>
        <pc:sldMkLst>
          <pc:docMk/>
          <pc:sldMk cId="0" sldId="324"/>
        </pc:sldMkLst>
        <pc:spChg chg="mod">
          <ac:chgData name="EnNeng Yang" userId="4dbaa6df20ce618e" providerId="LiveId" clId="{4EBD5CBE-413E-4EA5-AD94-A37463A80DBF}" dt="2019-08-06T03:12:57.644" v="1027" actId="403"/>
          <ac:spMkLst>
            <pc:docMk/>
            <pc:sldMk cId="0" sldId="324"/>
            <ac:spMk id="3" creationId="{00000000-0000-0000-0000-000000000000}"/>
          </ac:spMkLst>
        </pc:spChg>
      </pc:sldChg>
      <pc:sldChg chg="addSp modSp ord modNotesTx">
        <pc:chgData name="EnNeng Yang" userId="4dbaa6df20ce618e" providerId="LiveId" clId="{4EBD5CBE-413E-4EA5-AD94-A37463A80DBF}" dt="2019-08-06T02:18:51.898" v="535" actId="1076"/>
        <pc:sldMkLst>
          <pc:docMk/>
          <pc:sldMk cId="0" sldId="325"/>
        </pc:sldMkLst>
        <pc:spChg chg="mod">
          <ac:chgData name="EnNeng Yang" userId="4dbaa6df20ce618e" providerId="LiveId" clId="{4EBD5CBE-413E-4EA5-AD94-A37463A80DBF}" dt="2019-08-06T02:18:43.924" v="534" actId="1038"/>
          <ac:spMkLst>
            <pc:docMk/>
            <pc:sldMk cId="0" sldId="325"/>
            <ac:spMk id="4" creationId="{00000000-0000-0000-0000-000000000000}"/>
          </ac:spMkLst>
        </pc:spChg>
        <pc:spChg chg="mod">
          <ac:chgData name="EnNeng Yang" userId="4dbaa6df20ce618e" providerId="LiveId" clId="{4EBD5CBE-413E-4EA5-AD94-A37463A80DBF}" dt="2019-08-06T02:18:51.898" v="535" actId="1076"/>
          <ac:spMkLst>
            <pc:docMk/>
            <pc:sldMk cId="0" sldId="325"/>
            <ac:spMk id="6" creationId="{00000000-0000-0000-0000-000000000000}"/>
          </ac:spMkLst>
        </pc:spChg>
        <pc:spChg chg="add mod">
          <ac:chgData name="EnNeng Yang" userId="4dbaa6df20ce618e" providerId="LiveId" clId="{4EBD5CBE-413E-4EA5-AD94-A37463A80DBF}" dt="2019-08-06T01:38:13.866" v="416" actId="1076"/>
          <ac:spMkLst>
            <pc:docMk/>
            <pc:sldMk cId="0" sldId="325"/>
            <ac:spMk id="7" creationId="{172C895C-D2EB-4E6D-B4BE-33EB779B9A38}"/>
          </ac:spMkLst>
        </pc:spChg>
        <pc:picChg chg="mod">
          <ac:chgData name="EnNeng Yang" userId="4dbaa6df20ce618e" providerId="LiveId" clId="{4EBD5CBE-413E-4EA5-AD94-A37463A80DBF}" dt="2019-08-06T02:18:39.935" v="528" actId="1076"/>
          <ac:picMkLst>
            <pc:docMk/>
            <pc:sldMk cId="0" sldId="325"/>
            <ac:picMk id="5" creationId="{00000000-0000-0000-0000-000000000000}"/>
          </ac:picMkLst>
        </pc:picChg>
      </pc:sldChg>
      <pc:sldChg chg="addSp delSp modSp modNotesTx">
        <pc:chgData name="EnNeng Yang" userId="4dbaa6df20ce618e" providerId="LiveId" clId="{4EBD5CBE-413E-4EA5-AD94-A37463A80DBF}" dt="2019-08-06T02:57:01.454" v="935" actId="20577"/>
        <pc:sldMkLst>
          <pc:docMk/>
          <pc:sldMk cId="0" sldId="326"/>
        </pc:sldMkLst>
        <pc:spChg chg="mod">
          <ac:chgData name="EnNeng Yang" userId="4dbaa6df20ce618e" providerId="LiveId" clId="{4EBD5CBE-413E-4EA5-AD94-A37463A80DBF}" dt="2019-08-06T02:08:37.238" v="454"/>
          <ac:spMkLst>
            <pc:docMk/>
            <pc:sldMk cId="0" sldId="326"/>
            <ac:spMk id="2" creationId="{00000000-0000-0000-0000-000000000000}"/>
          </ac:spMkLst>
        </pc:spChg>
        <pc:spChg chg="add mod">
          <ac:chgData name="EnNeng Yang" userId="4dbaa6df20ce618e" providerId="LiveId" clId="{4EBD5CBE-413E-4EA5-AD94-A37463A80DBF}" dt="2019-08-06T02:56:01.873" v="922" actId="1076"/>
          <ac:spMkLst>
            <pc:docMk/>
            <pc:sldMk cId="0" sldId="326"/>
            <ac:spMk id="5" creationId="{F7FAC271-63E0-458B-9982-FE99A8DAA6E1}"/>
          </ac:spMkLst>
        </pc:spChg>
        <pc:spChg chg="mod">
          <ac:chgData name="EnNeng Yang" userId="4dbaa6df20ce618e" providerId="LiveId" clId="{4EBD5CBE-413E-4EA5-AD94-A37463A80DBF}" dt="2019-08-06T02:55:52.753" v="920" actId="1076"/>
          <ac:spMkLst>
            <pc:docMk/>
            <pc:sldMk cId="0" sldId="326"/>
            <ac:spMk id="21" creationId="{00000000-0000-0000-0000-000000000000}"/>
          </ac:spMkLst>
        </pc:spChg>
        <pc:spChg chg="mod">
          <ac:chgData name="EnNeng Yang" userId="4dbaa6df20ce618e" providerId="LiveId" clId="{4EBD5CBE-413E-4EA5-AD94-A37463A80DBF}" dt="2019-08-06T02:54:04.476" v="880" actId="20577"/>
          <ac:spMkLst>
            <pc:docMk/>
            <pc:sldMk cId="0" sldId="326"/>
            <ac:spMk id="22" creationId="{00000000-0000-0000-0000-000000000000}"/>
          </ac:spMkLst>
        </pc:spChg>
        <pc:spChg chg="del mod">
          <ac:chgData name="EnNeng Yang" userId="4dbaa6df20ce618e" providerId="LiveId" clId="{4EBD5CBE-413E-4EA5-AD94-A37463A80DBF}" dt="2019-08-06T02:55:43.469" v="917" actId="478"/>
          <ac:spMkLst>
            <pc:docMk/>
            <pc:sldMk cId="0" sldId="326"/>
            <ac:spMk id="26" creationId="{00000000-0000-0000-0000-000000000000}"/>
          </ac:spMkLst>
        </pc:spChg>
        <pc:spChg chg="add del mod">
          <ac:chgData name="EnNeng Yang" userId="4dbaa6df20ce618e" providerId="LiveId" clId="{4EBD5CBE-413E-4EA5-AD94-A37463A80DBF}" dt="2019-08-06T02:53:50.708" v="876" actId="478"/>
          <ac:spMkLst>
            <pc:docMk/>
            <pc:sldMk cId="0" sldId="326"/>
            <ac:spMk id="27" creationId="{71A1E25A-B8F0-404E-89E4-5C961ECDC931}"/>
          </ac:spMkLst>
        </pc:spChg>
        <pc:spChg chg="add mod">
          <ac:chgData name="EnNeng Yang" userId="4dbaa6df20ce618e" providerId="LiveId" clId="{4EBD5CBE-413E-4EA5-AD94-A37463A80DBF}" dt="2019-08-06T02:55:57.206" v="921" actId="1076"/>
          <ac:spMkLst>
            <pc:docMk/>
            <pc:sldMk cId="0" sldId="326"/>
            <ac:spMk id="29" creationId="{D58BB1F5-6D6A-462B-8DA3-ABE2F0EE1D2A}"/>
          </ac:spMkLst>
        </pc:spChg>
        <pc:spChg chg="mod">
          <ac:chgData name="EnNeng Yang" userId="4dbaa6df20ce618e" providerId="LiveId" clId="{4EBD5CBE-413E-4EA5-AD94-A37463A80DBF}" dt="2019-08-06T02:54:11.398" v="884" actId="20577"/>
          <ac:spMkLst>
            <pc:docMk/>
            <pc:sldMk cId="0" sldId="326"/>
            <ac:spMk id="30" creationId="{00000000-0000-0000-0000-000000000000}"/>
          </ac:spMkLst>
        </pc:spChg>
        <pc:spChg chg="del mod">
          <ac:chgData name="EnNeng Yang" userId="4dbaa6df20ce618e" providerId="LiveId" clId="{4EBD5CBE-413E-4EA5-AD94-A37463A80DBF}" dt="2019-08-06T02:55:40.372" v="916" actId="478"/>
          <ac:spMkLst>
            <pc:docMk/>
            <pc:sldMk cId="0" sldId="326"/>
            <ac:spMk id="47" creationId="{00000000-0000-0000-0000-000000000000}"/>
          </ac:spMkLst>
        </pc:spChg>
        <pc:picChg chg="mod">
          <ac:chgData name="EnNeng Yang" userId="4dbaa6df20ce618e" providerId="LiveId" clId="{4EBD5CBE-413E-4EA5-AD94-A37463A80DBF}" dt="2019-08-06T02:55:49.983" v="919" actId="1076"/>
          <ac:picMkLst>
            <pc:docMk/>
            <pc:sldMk cId="0" sldId="326"/>
            <ac:picMk id="41" creationId="{00000000-0000-0000-0000-000000000000}"/>
          </ac:picMkLst>
        </pc:picChg>
        <pc:cxnChg chg="add del mod">
          <ac:chgData name="EnNeng Yang" userId="4dbaa6df20ce618e" providerId="LiveId" clId="{4EBD5CBE-413E-4EA5-AD94-A37463A80DBF}" dt="2019-08-05T11:19:14.073" v="179" actId="11529"/>
          <ac:cxnSpMkLst>
            <pc:docMk/>
            <pc:sldMk cId="0" sldId="326"/>
            <ac:cxnSpMk id="7" creationId="{6BA215E0-32A6-4B48-B36F-CBD546A0D7AC}"/>
          </ac:cxnSpMkLst>
        </pc:cxnChg>
        <pc:cxnChg chg="add mod">
          <ac:chgData name="EnNeng Yang" userId="4dbaa6df20ce618e" providerId="LiveId" clId="{4EBD5CBE-413E-4EA5-AD94-A37463A80DBF}" dt="2019-08-06T02:54:04.476" v="880" actId="20577"/>
          <ac:cxnSpMkLst>
            <pc:docMk/>
            <pc:sldMk cId="0" sldId="326"/>
            <ac:cxnSpMk id="10" creationId="{A0DE47BD-C13B-4EAA-A623-DCEFE0BDF3CB}"/>
          </ac:cxnSpMkLst>
        </pc:cxnChg>
        <pc:cxnChg chg="add mod">
          <ac:chgData name="EnNeng Yang" userId="4dbaa6df20ce618e" providerId="LiveId" clId="{4EBD5CBE-413E-4EA5-AD94-A37463A80DBF}" dt="2019-08-06T02:54:11.398" v="884" actId="20577"/>
          <ac:cxnSpMkLst>
            <pc:docMk/>
            <pc:sldMk cId="0" sldId="326"/>
            <ac:cxnSpMk id="24" creationId="{CD40CD55-B7DC-463A-BCD3-4FE9A0E40554}"/>
          </ac:cxnSpMkLst>
        </pc:cxnChg>
      </pc:sldChg>
      <pc:sldChg chg="addSp modSp add modNotesTx">
        <pc:chgData name="EnNeng Yang" userId="4dbaa6df20ce618e" providerId="LiveId" clId="{4EBD5CBE-413E-4EA5-AD94-A37463A80DBF}" dt="2019-08-06T02:52:19.522" v="841" actId="20577"/>
        <pc:sldMkLst>
          <pc:docMk/>
          <pc:sldMk cId="3533044113" sldId="327"/>
        </pc:sldMkLst>
        <pc:spChg chg="mod">
          <ac:chgData name="EnNeng Yang" userId="4dbaa6df20ce618e" providerId="LiveId" clId="{4EBD5CBE-413E-4EA5-AD94-A37463A80DBF}" dt="2019-08-06T02:08:42.905" v="456"/>
          <ac:spMkLst>
            <pc:docMk/>
            <pc:sldMk cId="3533044113" sldId="327"/>
            <ac:spMk id="2" creationId="{03A32193-222C-4A5E-A840-D5D402AB0E85}"/>
          </ac:spMkLst>
        </pc:spChg>
        <pc:spChg chg="mod">
          <ac:chgData name="EnNeng Yang" userId="4dbaa6df20ce618e" providerId="LiveId" clId="{4EBD5CBE-413E-4EA5-AD94-A37463A80DBF}" dt="2019-08-06T02:09:01.099" v="460"/>
          <ac:spMkLst>
            <pc:docMk/>
            <pc:sldMk cId="3533044113" sldId="327"/>
            <ac:spMk id="3" creationId="{DD10487B-A1B7-474F-870B-7D249DA17E76}"/>
          </ac:spMkLst>
        </pc:spChg>
        <pc:spChg chg="add mod">
          <ac:chgData name="EnNeng Yang" userId="4dbaa6df20ce618e" providerId="LiveId" clId="{4EBD5CBE-413E-4EA5-AD94-A37463A80DBF}" dt="2019-08-06T02:11:26.446" v="497" actId="113"/>
          <ac:spMkLst>
            <pc:docMk/>
            <pc:sldMk cId="3533044113" sldId="327"/>
            <ac:spMk id="4" creationId="{55303A9D-095F-48CD-9912-56F547A0C4A7}"/>
          </ac:spMkLst>
        </pc:spChg>
        <pc:spChg chg="add mod">
          <ac:chgData name="EnNeng Yang" userId="4dbaa6df20ce618e" providerId="LiveId" clId="{4EBD5CBE-413E-4EA5-AD94-A37463A80DBF}" dt="2019-08-06T02:13:29.073" v="509" actId="1076"/>
          <ac:spMkLst>
            <pc:docMk/>
            <pc:sldMk cId="3533044113" sldId="327"/>
            <ac:spMk id="5" creationId="{898506CF-22A2-4BB0-B8C7-8AAED35F2988}"/>
          </ac:spMkLst>
        </pc:spChg>
      </pc:sldChg>
      <pc:sldChg chg="addSp delSp modSp add modNotesTx">
        <pc:chgData name="EnNeng Yang" userId="4dbaa6df20ce618e" providerId="LiveId" clId="{4EBD5CBE-413E-4EA5-AD94-A37463A80DBF}" dt="2019-08-06T03:12:24.521" v="1024" actId="1037"/>
        <pc:sldMkLst>
          <pc:docMk/>
          <pc:sldMk cId="4271215170" sldId="329"/>
        </pc:sldMkLst>
        <pc:spChg chg="add del mod">
          <ac:chgData name="EnNeng Yang" userId="4dbaa6df20ce618e" providerId="LiveId" clId="{4EBD5CBE-413E-4EA5-AD94-A37463A80DBF}" dt="2019-08-06T02:46:57.809" v="810" actId="1076"/>
          <ac:spMkLst>
            <pc:docMk/>
            <pc:sldMk cId="4271215170" sldId="329"/>
            <ac:spMk id="8" creationId="{D74ABA9D-DC0A-4215-8140-88B46E25A06C}"/>
          </ac:spMkLst>
        </pc:spChg>
        <pc:spChg chg="add del mod">
          <ac:chgData name="EnNeng Yang" userId="4dbaa6df20ce618e" providerId="LiveId" clId="{4EBD5CBE-413E-4EA5-AD94-A37463A80DBF}" dt="2019-08-06T02:46:49.680" v="809" actId="1035"/>
          <ac:spMkLst>
            <pc:docMk/>
            <pc:sldMk cId="4271215170" sldId="329"/>
            <ac:spMk id="9" creationId="{104C2C6D-3571-4081-9FE1-618A940054E9}"/>
          </ac:spMkLst>
        </pc:spChg>
        <pc:spChg chg="add del mod">
          <ac:chgData name="EnNeng Yang" userId="4dbaa6df20ce618e" providerId="LiveId" clId="{4EBD5CBE-413E-4EA5-AD94-A37463A80DBF}" dt="2019-08-06T02:46:49.680" v="809" actId="1035"/>
          <ac:spMkLst>
            <pc:docMk/>
            <pc:sldMk cId="4271215170" sldId="329"/>
            <ac:spMk id="11" creationId="{00000000-0000-0000-0000-000000000000}"/>
          </ac:spMkLst>
        </pc:spChg>
        <pc:spChg chg="add del mod">
          <ac:chgData name="EnNeng Yang" userId="4dbaa6df20ce618e" providerId="LiveId" clId="{4EBD5CBE-413E-4EA5-AD94-A37463A80DBF}" dt="2019-08-06T02:46:49.680" v="809" actId="1035"/>
          <ac:spMkLst>
            <pc:docMk/>
            <pc:sldMk cId="4271215170" sldId="329"/>
            <ac:spMk id="12" creationId="{00000000-0000-0000-0000-000000000000}"/>
          </ac:spMkLst>
        </pc:spChg>
        <pc:spChg chg="add del">
          <ac:chgData name="EnNeng Yang" userId="4dbaa6df20ce618e" providerId="LiveId" clId="{4EBD5CBE-413E-4EA5-AD94-A37463A80DBF}" dt="2019-08-06T02:43:09.440" v="789" actId="478"/>
          <ac:spMkLst>
            <pc:docMk/>
            <pc:sldMk cId="4271215170" sldId="329"/>
            <ac:spMk id="17" creationId="{B6BA0ECA-DCFC-497A-8862-F9F98320E53D}"/>
          </ac:spMkLst>
        </pc:spChg>
        <pc:spChg chg="add del mod">
          <ac:chgData name="EnNeng Yang" userId="4dbaa6df20ce618e" providerId="LiveId" clId="{4EBD5CBE-413E-4EA5-AD94-A37463A80DBF}" dt="2019-08-06T02:47:39.831" v="815" actId="20577"/>
          <ac:spMkLst>
            <pc:docMk/>
            <pc:sldMk cId="4271215170" sldId="329"/>
            <ac:spMk id="22" creationId="{3BCB0461-4CFB-4449-BBAA-DD012118DF3A}"/>
          </ac:spMkLst>
        </pc:spChg>
        <pc:picChg chg="mod">
          <ac:chgData name="EnNeng Yang" userId="4dbaa6df20ce618e" providerId="LiveId" clId="{4EBD5CBE-413E-4EA5-AD94-A37463A80DBF}" dt="2019-08-06T03:12:24.521" v="1024" actId="1037"/>
          <ac:picMkLst>
            <pc:docMk/>
            <pc:sldMk cId="4271215170" sldId="329"/>
            <ac:picMk id="5" creationId="{00000000-0000-0000-0000-000000000000}"/>
          </ac:picMkLst>
        </pc:picChg>
        <pc:picChg chg="mod">
          <ac:chgData name="EnNeng Yang" userId="4dbaa6df20ce618e" providerId="LiveId" clId="{4EBD5CBE-413E-4EA5-AD94-A37463A80DBF}" dt="2019-08-06T03:12:24.521" v="1024" actId="1037"/>
          <ac:picMkLst>
            <pc:docMk/>
            <pc:sldMk cId="4271215170" sldId="329"/>
            <ac:picMk id="7" creationId="{00000000-0000-0000-0000-000000000000}"/>
          </ac:picMkLst>
        </pc:picChg>
        <pc:picChg chg="add del mod">
          <ac:chgData name="EnNeng Yang" userId="4dbaa6df20ce618e" providerId="LiveId" clId="{4EBD5CBE-413E-4EA5-AD94-A37463A80DBF}" dt="2019-08-06T02:46:49.680" v="809" actId="1035"/>
          <ac:picMkLst>
            <pc:docMk/>
            <pc:sldMk cId="4271215170" sldId="329"/>
            <ac:picMk id="20" creationId="{A685428B-FA01-49ED-8C87-AC5E06DB8BC5}"/>
          </ac:picMkLst>
        </pc:picChg>
      </pc:sldChg>
      <pc:sldChg chg="addSp delSp modSp add">
        <pc:chgData name="EnNeng Yang" userId="4dbaa6df20ce618e" providerId="LiveId" clId="{4EBD5CBE-413E-4EA5-AD94-A37463A80DBF}" dt="2019-08-06T05:09:02.329" v="1089" actId="403"/>
        <pc:sldMkLst>
          <pc:docMk/>
          <pc:sldMk cId="3853132375" sldId="330"/>
        </pc:sldMkLst>
        <pc:spChg chg="del">
          <ac:chgData name="EnNeng Yang" userId="4dbaa6df20ce618e" providerId="LiveId" clId="{4EBD5CBE-413E-4EA5-AD94-A37463A80DBF}" dt="2019-08-06T05:08:40.572" v="1085"/>
          <ac:spMkLst>
            <pc:docMk/>
            <pc:sldMk cId="3853132375" sldId="330"/>
            <ac:spMk id="2" creationId="{1EED3E39-77B9-4BB0-9260-BE718009C3A7}"/>
          </ac:spMkLst>
        </pc:spChg>
        <pc:spChg chg="del">
          <ac:chgData name="EnNeng Yang" userId="4dbaa6df20ce618e" providerId="LiveId" clId="{4EBD5CBE-413E-4EA5-AD94-A37463A80DBF}" dt="2019-08-06T05:08:40.572" v="1085"/>
          <ac:spMkLst>
            <pc:docMk/>
            <pc:sldMk cId="3853132375" sldId="330"/>
            <ac:spMk id="3" creationId="{81F76FBE-4335-43B4-A2CD-DDDC7CFE13A1}"/>
          </ac:spMkLst>
        </pc:spChg>
        <pc:spChg chg="add mod">
          <ac:chgData name="EnNeng Yang" userId="4dbaa6df20ce618e" providerId="LiveId" clId="{4EBD5CBE-413E-4EA5-AD94-A37463A80DBF}" dt="2019-08-06T05:09:02.329" v="1089" actId="403"/>
          <ac:spMkLst>
            <pc:docMk/>
            <pc:sldMk cId="3853132375" sldId="330"/>
            <ac:spMk id="4" creationId="{682BADB7-DC93-4E1A-AADB-8B95608E1D7C}"/>
          </ac:spMkLst>
        </pc:spChg>
        <pc:spChg chg="add">
          <ac:chgData name="EnNeng Yang" userId="4dbaa6df20ce618e" providerId="LiveId" clId="{4EBD5CBE-413E-4EA5-AD94-A37463A80DBF}" dt="2019-08-06T05:08:52.526" v="1086"/>
          <ac:spMkLst>
            <pc:docMk/>
            <pc:sldMk cId="3853132375" sldId="330"/>
            <ac:spMk id="5" creationId="{8E8C7BD4-3D93-4694-BFFF-7D52100F487F}"/>
          </ac:spMkLst>
        </pc:spChg>
        <pc:spChg chg="add">
          <ac:chgData name="EnNeng Yang" userId="4dbaa6df20ce618e" providerId="LiveId" clId="{4EBD5CBE-413E-4EA5-AD94-A37463A80DBF}" dt="2019-08-06T05:08:52.526" v="1086"/>
          <ac:spMkLst>
            <pc:docMk/>
            <pc:sldMk cId="3853132375" sldId="330"/>
            <ac:spMk id="6" creationId="{F1215EB2-A17C-4CA7-940A-2CC4988C8921}"/>
          </ac:spMkLst>
        </pc:spChg>
        <pc:spChg chg="add">
          <ac:chgData name="EnNeng Yang" userId="4dbaa6df20ce618e" providerId="LiveId" clId="{4EBD5CBE-413E-4EA5-AD94-A37463A80DBF}" dt="2019-08-06T05:08:52.526" v="1086"/>
          <ac:spMkLst>
            <pc:docMk/>
            <pc:sldMk cId="3853132375" sldId="330"/>
            <ac:spMk id="8" creationId="{6E28250D-859F-4E48-B3BD-20025B8D90BA}"/>
          </ac:spMkLst>
        </pc:spChg>
        <pc:spChg chg="add">
          <ac:chgData name="EnNeng Yang" userId="4dbaa6df20ce618e" providerId="LiveId" clId="{4EBD5CBE-413E-4EA5-AD94-A37463A80DBF}" dt="2019-08-06T05:08:52.526" v="1086"/>
          <ac:spMkLst>
            <pc:docMk/>
            <pc:sldMk cId="3853132375" sldId="330"/>
            <ac:spMk id="10" creationId="{0F4965A3-9DE2-4DAD-A36E-64EEAC265851}"/>
          </ac:spMkLst>
        </pc:spChg>
        <pc:spChg chg="add">
          <ac:chgData name="EnNeng Yang" userId="4dbaa6df20ce618e" providerId="LiveId" clId="{4EBD5CBE-413E-4EA5-AD94-A37463A80DBF}" dt="2019-08-06T05:08:52.526" v="1086"/>
          <ac:spMkLst>
            <pc:docMk/>
            <pc:sldMk cId="3853132375" sldId="330"/>
            <ac:spMk id="11" creationId="{9580B7F3-152C-4625-90CE-CA2873F8676C}"/>
          </ac:spMkLst>
        </pc:spChg>
        <pc:picChg chg="add">
          <ac:chgData name="EnNeng Yang" userId="4dbaa6df20ce618e" providerId="LiveId" clId="{4EBD5CBE-413E-4EA5-AD94-A37463A80DBF}" dt="2019-08-06T05:08:52.526" v="1086"/>
          <ac:picMkLst>
            <pc:docMk/>
            <pc:sldMk cId="3853132375" sldId="330"/>
            <ac:picMk id="7" creationId="{5E86945E-F647-4CDC-8D75-F35CD0F02DD4}"/>
          </ac:picMkLst>
        </pc:picChg>
        <pc:picChg chg="add">
          <ac:chgData name="EnNeng Yang" userId="4dbaa6df20ce618e" providerId="LiveId" clId="{4EBD5CBE-413E-4EA5-AD94-A37463A80DBF}" dt="2019-08-06T05:08:52.526" v="1086"/>
          <ac:picMkLst>
            <pc:docMk/>
            <pc:sldMk cId="3853132375" sldId="330"/>
            <ac:picMk id="9" creationId="{73E8582D-8377-49D3-8822-939262B6BA75}"/>
          </ac:picMkLst>
        </pc:picChg>
      </pc:sldChg>
      <pc:sldMasterChg chg="delSldLayout modSldLayout">
        <pc:chgData name="EnNeng Yang" userId="4dbaa6df20ce618e" providerId="LiveId" clId="{4EBD5CBE-413E-4EA5-AD94-A37463A80DBF}" dt="2019-08-06T05:09:10.832" v="1091" actId="2696"/>
        <pc:sldMasterMkLst>
          <pc:docMk/>
          <pc:sldMasterMk cId="0" sldId="2147483648"/>
        </pc:sldMasterMkLst>
        <pc:sldLayoutChg chg="addSp delSp modSp">
          <pc:chgData name="EnNeng Yang" userId="4dbaa6df20ce618e" providerId="LiveId" clId="{4EBD5CBE-413E-4EA5-AD94-A37463A80DBF}" dt="2019-08-06T05:08:26.002" v="1083" actId="478"/>
          <pc:sldLayoutMkLst>
            <pc:docMk/>
            <pc:sldMasterMk cId="0" sldId="2147483648"/>
            <pc:sldLayoutMk cId="1571544803" sldId="2147483653"/>
          </pc:sldLayoutMkLst>
          <pc:spChg chg="add del mod">
            <ac:chgData name="EnNeng Yang" userId="4dbaa6df20ce618e" providerId="LiveId" clId="{4EBD5CBE-413E-4EA5-AD94-A37463A80DBF}" dt="2019-08-06T05:07:31.674" v="1073" actId="478"/>
            <ac:spMkLst>
              <pc:docMk/>
              <pc:sldMasterMk cId="0" sldId="2147483648"/>
              <pc:sldLayoutMk cId="1571544803" sldId="2147483653"/>
              <ac:spMk id="32" creationId="{00000000-0000-0000-0000-000000000000}"/>
            </ac:spMkLst>
          </pc:spChg>
          <pc:spChg chg="del">
            <ac:chgData name="EnNeng Yang" userId="4dbaa6df20ce618e" providerId="LiveId" clId="{4EBD5CBE-413E-4EA5-AD94-A37463A80DBF}" dt="2019-08-06T05:08:26.002" v="1083" actId="478"/>
            <ac:spMkLst>
              <pc:docMk/>
              <pc:sldMasterMk cId="0" sldId="2147483648"/>
              <pc:sldLayoutMk cId="1571544803" sldId="2147483653"/>
              <ac:spMk id="34" creationId="{00000000-0000-0000-0000-000000000000}"/>
            </ac:spMkLst>
          </pc:spChg>
          <pc:picChg chg="del">
            <ac:chgData name="EnNeng Yang" userId="4dbaa6df20ce618e" providerId="LiveId" clId="{4EBD5CBE-413E-4EA5-AD94-A37463A80DBF}" dt="2019-08-06T05:07:34.746" v="1074" actId="478"/>
            <ac:picMkLst>
              <pc:docMk/>
              <pc:sldMasterMk cId="0" sldId="2147483648"/>
              <pc:sldLayoutMk cId="1571544803" sldId="2147483653"/>
              <ac:picMk id="6" creationId="{00000000-0000-0000-0000-000000000000}"/>
            </ac:picMkLst>
          </pc:picChg>
          <pc:picChg chg="add">
            <ac:chgData name="EnNeng Yang" userId="4dbaa6df20ce618e" providerId="LiveId" clId="{4EBD5CBE-413E-4EA5-AD94-A37463A80DBF}" dt="2019-08-06T05:08:18.023" v="1082"/>
            <ac:picMkLst>
              <pc:docMk/>
              <pc:sldMasterMk cId="0" sldId="2147483648"/>
              <pc:sldLayoutMk cId="1571544803" sldId="2147483653"/>
              <ac:picMk id="7" creationId="{67D68D02-3BF2-41EA-A59D-DB95064B5CDB}"/>
            </ac:picMkLst>
          </pc:picChg>
        </pc:sldLayoutChg>
      </pc:sldMasterChg>
    </pc:docChg>
  </pc:docChgLst>
  <pc:docChgLst>
    <pc:chgData name="enneng yang" userId="4dbaa6df20ce618e" providerId="LiveId" clId="{6B689AAE-3A5F-4CDB-991D-7A9B7EE132CA}"/>
    <pc:docChg chg="modSld">
      <pc:chgData name="enneng yang" userId="4dbaa6df20ce618e" providerId="LiveId" clId="{6B689AAE-3A5F-4CDB-991D-7A9B7EE132CA}" dt="2019-08-11T06:22:57.111" v="19" actId="1582"/>
      <pc:docMkLst>
        <pc:docMk/>
      </pc:docMkLst>
      <pc:sldChg chg="modSp modNotesTx">
        <pc:chgData name="enneng yang" userId="4dbaa6df20ce618e" providerId="LiveId" clId="{6B689AAE-3A5F-4CDB-991D-7A9B7EE132CA}" dt="2019-08-11T06:22:57.111" v="19" actId="1582"/>
        <pc:sldMkLst>
          <pc:docMk/>
          <pc:sldMk cId="0" sldId="303"/>
        </pc:sldMkLst>
        <pc:cxnChg chg="mod">
          <ac:chgData name="enneng yang" userId="4dbaa6df20ce618e" providerId="LiveId" clId="{6B689AAE-3A5F-4CDB-991D-7A9B7EE132CA}" dt="2019-08-11T06:22:57.111" v="19" actId="1582"/>
          <ac:cxnSpMkLst>
            <pc:docMk/>
            <pc:sldMk cId="0" sldId="303"/>
            <ac:cxnSpMk id="10" creationId="{EE9A01D4-E38B-42C2-A8AB-D7CA487A4AC7}"/>
          </ac:cxnSpMkLst>
        </pc:cxnChg>
      </pc:sldChg>
      <pc:sldChg chg="modNotesTx">
        <pc:chgData name="enneng yang" userId="4dbaa6df20ce618e" providerId="LiveId" clId="{6B689AAE-3A5F-4CDB-991D-7A9B7EE132CA}" dt="2019-08-11T06:19:00.905" v="16" actId="20577"/>
        <pc:sldMkLst>
          <pc:docMk/>
          <pc:sldMk cId="0" sldId="319"/>
        </pc:sldMkLst>
      </pc:sldChg>
      <pc:sldChg chg="modNotesTx">
        <pc:chgData name="enneng yang" userId="4dbaa6df20ce618e" providerId="LiveId" clId="{6B689AAE-3A5F-4CDB-991D-7A9B7EE132CA}" dt="2019-08-11T05:20:07.722" v="1" actId="20577"/>
        <pc:sldMkLst>
          <pc:docMk/>
          <pc:sldMk cId="0" sldId="322"/>
        </pc:sldMkLst>
      </pc:sldChg>
      <pc:sldChg chg="modNotesTx">
        <pc:chgData name="enneng yang" userId="4dbaa6df20ce618e" providerId="LiveId" clId="{6B689AAE-3A5F-4CDB-991D-7A9B7EE132CA}" dt="2019-08-11T05:20:16.267" v="2" actId="20577"/>
        <pc:sldMkLst>
          <pc:docMk/>
          <pc:sldMk cId="0" sldId="323"/>
        </pc:sldMkLst>
      </pc:sldChg>
      <pc:sldChg chg="modNotesTx">
        <pc:chgData name="enneng yang" userId="4dbaa6df20ce618e" providerId="LiveId" clId="{6B689AAE-3A5F-4CDB-991D-7A9B7EE132CA}" dt="2019-08-11T05:20:27.410" v="3" actId="20577"/>
        <pc:sldMkLst>
          <pc:docMk/>
          <pc:sldMk cId="0" sldId="3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C1FDE-A836-41BF-AEA2-43346278C69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FCE24-A65E-4B79-B836-9706DDC2CF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84176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51415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3263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6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285F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rgbClr val="4285F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18187" y="625887"/>
            <a:ext cx="2463282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2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4" name="Google Shape;32;p6"/>
          <p:cNvSpPr/>
          <p:nvPr userDrawn="1"/>
        </p:nvSpPr>
        <p:spPr>
          <a:xfrm rot="10800000" flipH="1">
            <a:off x="2824064" y="-2"/>
            <a:ext cx="6319935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9361"/>
            <a:ext cx="9144000" cy="4204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-1" y="16349"/>
            <a:ext cx="9143999" cy="64301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883019"/>
            <a:ext cx="548700" cy="2248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106" y="-41525"/>
            <a:ext cx="975560" cy="756872"/>
          </a:xfrm>
          <a:prstGeom prst="rect">
            <a:avLst/>
          </a:prstGeom>
        </p:spPr>
      </p:pic>
      <p:sp>
        <p:nvSpPr>
          <p:cNvPr id="9" name="Google Shape;55;p10"/>
          <p:cNvSpPr txBox="1">
            <a:spLocks noGrp="1"/>
          </p:cNvSpPr>
          <p:nvPr>
            <p:ph type="body" idx="1"/>
          </p:nvPr>
        </p:nvSpPr>
        <p:spPr>
          <a:xfrm>
            <a:off x="0" y="4864359"/>
            <a:ext cx="8439150" cy="279166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 panose="02000000000000000000"/>
              <a:buNone/>
              <a:defRPr sz="1200">
                <a:solidFill>
                  <a:schemeClr val="lt1"/>
                </a:solidFill>
                <a:latin typeface="+mj-lt"/>
              </a:defRPr>
            </a:lvl1pPr>
          </a:lstStyle>
          <a:p>
            <a:pPr marL="4572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 panose="02000000000000000000"/>
              <a:buNone/>
              <a:defRPr/>
            </a:pPr>
            <a:endParaRPr lang="zh-CN" alt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 userDrawn="1"/>
        </p:nvSpPr>
        <p:spPr>
          <a:xfrm rot="10800000" flipH="1">
            <a:off x="0" y="659360"/>
            <a:ext cx="9144000" cy="4484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-1" y="16349"/>
            <a:ext cx="9143999" cy="64301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883019"/>
            <a:ext cx="548700" cy="2248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106" y="-41525"/>
            <a:ext cx="975560" cy="75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1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 userDrawn="1"/>
        </p:nvSpPr>
        <p:spPr>
          <a:xfrm rot="10800000" flipH="1">
            <a:off x="0" y="0"/>
            <a:ext cx="9144000" cy="486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883019"/>
            <a:ext cx="548700" cy="2248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9" name="Google Shape;55;p10"/>
          <p:cNvSpPr txBox="1">
            <a:spLocks noGrp="1"/>
          </p:cNvSpPr>
          <p:nvPr>
            <p:ph type="body" idx="1"/>
          </p:nvPr>
        </p:nvSpPr>
        <p:spPr>
          <a:xfrm>
            <a:off x="0" y="4864359"/>
            <a:ext cx="8439150" cy="279166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 panose="02000000000000000000"/>
              <a:buNone/>
              <a:defRPr sz="1200">
                <a:solidFill>
                  <a:schemeClr val="lt1"/>
                </a:solidFill>
                <a:latin typeface="+mj-lt"/>
              </a:defRPr>
            </a:lvl1pPr>
          </a:lstStyle>
          <a:p>
            <a:pPr marL="4572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 panose="02000000000000000000"/>
              <a:buNone/>
              <a:defRPr/>
            </a:pPr>
            <a:endParaRPr lang="zh-CN" altLang="en-US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D68D02-3BF2-41EA-A59D-DB95064B5C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5488" y="40980"/>
            <a:ext cx="2042614" cy="15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4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+mj-lt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+mj-lt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2741" y="1791551"/>
            <a:ext cx="8222100" cy="1012800"/>
          </a:xfrm>
        </p:spPr>
        <p:txBody>
          <a:bodyPr/>
          <a:lstStyle/>
          <a:p>
            <a:r>
              <a:rPr lang="en-US" altLang="zh-CN" sz="3200" dirty="0"/>
              <a:t>Factorization Machine Techniques for Recommender Systems: A Survey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488" y="40980"/>
            <a:ext cx="2042614" cy="15847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04058" y="4835723"/>
            <a:ext cx="16610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+mj-lt"/>
              </a:rPr>
              <a:t>November 29,  2019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0A6D8F-DFDB-4A49-A6E8-6F3BB915CDC7}"/>
                  </a:ext>
                </a:extLst>
              </p:cNvPr>
              <p:cNvSpPr/>
              <p:nvPr/>
            </p:nvSpPr>
            <p:spPr>
              <a:xfrm>
                <a:off x="1088064" y="3198656"/>
                <a:ext cx="607119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m:t>Enneng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m:t>Yang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chemeClr val="bg1"/>
                          </a:solidFill>
                          <a:latin typeface="+mj-lt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chemeClr val="bg1"/>
                          </a:solidFill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chemeClr val="bg1"/>
                          </a:solidFill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chemeClr val="bg1"/>
                          </a:solidFill>
                          <a:latin typeface="+mj-lt"/>
                        </a:rPr>
                        <m:t>Siheng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chemeClr val="bg1"/>
                          </a:solidFill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bg1"/>
                          </a:solidFill>
                          <a:latin typeface="+mj-lt"/>
                        </a:rPr>
                        <m:t>Li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0A6D8F-DFDB-4A49-A6E8-6F3BB915C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064" y="3198656"/>
                <a:ext cx="6071191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FM with Deep Learning </a:t>
            </a:r>
            <a:r>
              <a:rPr lang="en-US" altLang="zh-CN">
                <a:sym typeface="+mn-ea"/>
              </a:rPr>
              <a:t>Methods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0937" y="708660"/>
            <a:ext cx="7823113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+mj-lt"/>
              </a:rPr>
              <a:t>Deep Learning is an end-to-end learning method which integrates feature combination and special work</a:t>
            </a:r>
            <a:r>
              <a:rPr lang="en-US" altLang="zh-CN" dirty="0">
                <a:latin typeface="+mj-lt"/>
              </a:rPr>
              <a:t>, it</a:t>
            </a:r>
            <a:r>
              <a:rPr lang="zh-CN" altLang="en-US" dirty="0">
                <a:latin typeface="+mj-lt"/>
              </a:rPr>
              <a:t> performs well </a:t>
            </a:r>
            <a:r>
              <a:rPr lang="en-US" altLang="zh-CN" dirty="0">
                <a:latin typeface="+mj-lt"/>
              </a:rPr>
              <a:t>in many fields, </a:t>
            </a:r>
            <a:r>
              <a:rPr lang="zh-CN" altLang="en-US" dirty="0">
                <a:latin typeface="+mj-lt"/>
              </a:rPr>
              <a:t>e.g. Convolutional Neural Networks (CNN)  in  Computer  Vision,  Recurrent  Neural  Networks (RNN)  in  sequential  problem,  etc. </a:t>
            </a:r>
          </a:p>
          <a:p>
            <a:endParaRPr lang="zh-CN" altLang="en-US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There are many works combing FM and Deep Neural Network (DNN) to explore the inherent structure of real-word  data.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" y="2160270"/>
            <a:ext cx="4040505" cy="2856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90" y="2317115"/>
            <a:ext cx="4117975" cy="2459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Typical Serial Model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120"/>
            <a:ext cx="9144000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Typical Parrallel Model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377950"/>
            <a:ext cx="8458200" cy="2522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/>
              <a:t>[2016-ECIR] Deep Learning over Multi-field Categorical Data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911860"/>
            <a:ext cx="2858770" cy="3700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34410" y="2251710"/>
            <a:ext cx="52666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Characteristics: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1. By leading in Neural Network, FNN captures high-order interactions more easily than Basic FM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2. Compare to the linearity of Basic FM, Neural Network does better when dealing with complex real world data.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4. FNN  explores  feature  interactions  by  fully  connecting  MLP  means that it uses ”add” operations to model interactions, while it has been shown that ”product” operations can be more efficient</a:t>
            </a:r>
          </a:p>
          <a:p>
            <a:endParaRPr lang="en-US" altLang="zh-CN" dirty="0"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490" y="659765"/>
            <a:ext cx="417576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/>
              <a:t>[2017-SIGIR] Neural Factorization Machines for Sparse Predictive Analytics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89680" y="907415"/>
            <a:ext cx="51911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Characteristics: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Leading in product layer to tackle the problem of FNN</a:t>
            </a:r>
          </a:p>
          <a:p>
            <a:endParaRPr lang="en-US" altLang="zh-CN" dirty="0">
              <a:latin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65" y="3230880"/>
            <a:ext cx="5265420" cy="11506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" y="659765"/>
            <a:ext cx="3406140" cy="39395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005" y="2080895"/>
            <a:ext cx="3078480" cy="8305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/>
              <a:t>[2017-IJCAI] DeepFM A</a:t>
            </a:r>
            <a:r>
              <a:rPr lang="en-US" altLang="zh-CN" sz="1800"/>
              <a:t>:</a:t>
            </a:r>
            <a:r>
              <a:rPr lang="zh-CN" altLang="en-US" sz="1800"/>
              <a:t> Factorization-Machine based Neural Network for CTR Prediction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890"/>
            <a:ext cx="3740150" cy="34740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3015" y="598805"/>
            <a:ext cx="51911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Characteristics: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 err="1">
                <a:latin typeface="+mj-lt"/>
              </a:rPr>
              <a:t>DeepFM</a:t>
            </a:r>
            <a:r>
              <a:rPr lang="en-US" altLang="zh-CN" dirty="0">
                <a:latin typeface="+mj-lt"/>
              </a:rPr>
              <a:t> emphasizes both low-order interactions and high-order interactions unlike other FMs with DNNs paying more attention to high-order interactions</a:t>
            </a:r>
          </a:p>
          <a:p>
            <a:endParaRPr lang="en-US" altLang="zh-CN" dirty="0">
              <a:latin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360" y="1772285"/>
            <a:ext cx="3116580" cy="4343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150" y="2206625"/>
            <a:ext cx="4699635" cy="25838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07525-69AD-4D45-BAFD-6FE9FB30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and Interaction Selection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78F085-D34A-48A3-A026-98A12646CCF7}"/>
              </a:ext>
            </a:extLst>
          </p:cNvPr>
          <p:cNvSpPr/>
          <p:nvPr/>
        </p:nvSpPr>
        <p:spPr>
          <a:xfrm>
            <a:off x="557408" y="1492376"/>
            <a:ext cx="7279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j-lt"/>
              </a:rPr>
              <a:t>Overview: Weighting ways for selection; Filtering ways for selection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FDD8D-4210-423C-BCC6-712E14ADB5CC}"/>
              </a:ext>
            </a:extLst>
          </p:cNvPr>
          <p:cNvSpPr/>
          <p:nvPr/>
        </p:nvSpPr>
        <p:spPr>
          <a:xfrm>
            <a:off x="622724" y="2109076"/>
            <a:ext cx="2584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+mj-lt"/>
              </a:rPr>
              <a:t>Weighting ways for selection</a:t>
            </a:r>
            <a:endParaRPr lang="zh-CN" altLang="en-US" dirty="0"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CA824F-2B86-4B19-88A4-2D37C879FAE9}"/>
              </a:ext>
            </a:extLst>
          </p:cNvPr>
          <p:cNvSpPr/>
          <p:nvPr/>
        </p:nvSpPr>
        <p:spPr>
          <a:xfrm>
            <a:off x="1130431" y="3110848"/>
            <a:ext cx="1904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Field-Weighted FM</a:t>
            </a:r>
            <a:endParaRPr lang="zh-CN" altLang="en-US" dirty="0">
              <a:latin typeface="+mj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26B25C-CDD0-4CAA-808A-6DA899912AE5}"/>
              </a:ext>
            </a:extLst>
          </p:cNvPr>
          <p:cNvSpPr/>
          <p:nvPr/>
        </p:nvSpPr>
        <p:spPr>
          <a:xfrm>
            <a:off x="557408" y="814259"/>
            <a:ext cx="83736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FM can be hindered by its fairly modelling </a:t>
            </a:r>
            <a:r>
              <a:rPr lang="en-US" altLang="zh-CN" b="1" dirty="0">
                <a:latin typeface="+mj-lt"/>
              </a:rPr>
              <a:t>all features and interactions</a:t>
            </a:r>
            <a:r>
              <a:rPr lang="en-US" altLang="zh-CN" dirty="0">
                <a:latin typeface="+mj-lt"/>
              </a:rPr>
              <a:t>, for it is easy to know that useless information may introduce noises and affect the results.</a:t>
            </a:r>
            <a:endParaRPr lang="zh-CN" altLang="en-US" dirty="0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240456-2678-4588-BBDA-8E0B60764AE5}"/>
              </a:ext>
            </a:extLst>
          </p:cNvPr>
          <p:cNvSpPr/>
          <p:nvPr/>
        </p:nvSpPr>
        <p:spPr>
          <a:xfrm>
            <a:off x="1229461" y="3478496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</a:rPr>
              <a:t>[Pan et al.,2017]</a:t>
            </a:r>
            <a:endParaRPr lang="zh-CN" altLang="en-US" dirty="0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B4F7FE-1925-4121-B3D1-D33F23EA8D97}"/>
              </a:ext>
            </a:extLst>
          </p:cNvPr>
          <p:cNvSpPr/>
          <p:nvPr/>
        </p:nvSpPr>
        <p:spPr>
          <a:xfrm>
            <a:off x="2427581" y="3478497"/>
            <a:ext cx="4323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j-lt"/>
              </a:rPr>
              <a:t>different importance </a:t>
            </a:r>
            <a:r>
              <a:rPr lang="en-US" altLang="zh-CN" dirty="0">
                <a:latin typeface="+mj-lt"/>
              </a:rPr>
              <a:t>of interactions from different fields</a:t>
            </a:r>
            <a:endParaRPr lang="zh-CN" altLang="en-US" dirty="0"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ECFFA8-B504-4C76-BB69-E4985BBEE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581" y="3820401"/>
            <a:ext cx="1615832" cy="4001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61B60FE-8A84-4E8B-8B04-CDF18D9DCCAF}"/>
              </a:ext>
            </a:extLst>
          </p:cNvPr>
          <p:cNvSpPr/>
          <p:nvPr/>
        </p:nvSpPr>
        <p:spPr>
          <a:xfrm>
            <a:off x="1529578" y="4329241"/>
            <a:ext cx="4842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</a:rPr>
              <a:t>Further, [Hong et al. ,2019]changed the weight scalar into vector</a:t>
            </a:r>
          </a:p>
          <a:p>
            <a:endParaRPr lang="zh-CN" altLang="en-US" dirty="0">
              <a:latin typeface="+mj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E268430-1BDA-4572-84F5-3CA2FA658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576" y="4745886"/>
            <a:ext cx="1661032" cy="35296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BDCE144-B58C-49E4-ADEA-5ACFCE770D8D}"/>
              </a:ext>
            </a:extLst>
          </p:cNvPr>
          <p:cNvSpPr/>
          <p:nvPr/>
        </p:nvSpPr>
        <p:spPr>
          <a:xfrm>
            <a:off x="937517" y="2432741"/>
            <a:ext cx="7905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To discriminate the importance of different features or interactions, the most straightforward way is leading in weight.</a:t>
            </a:r>
            <a:endParaRPr lang="zh-CN" altLang="en-US" dirty="0">
              <a:latin typeface="+mj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7BF7DE3-DC61-410D-AF7A-0E8A87E1B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957" y="2870626"/>
            <a:ext cx="2668042" cy="21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7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134BB-404F-40D9-805D-B44BC0F9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6349"/>
            <a:ext cx="9143999" cy="643013"/>
          </a:xfrm>
        </p:spPr>
        <p:txBody>
          <a:bodyPr/>
          <a:lstStyle/>
          <a:p>
            <a:r>
              <a:rPr lang="en-US" altLang="zh-CN" dirty="0"/>
              <a:t>Feature and Interaction Selection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1A359C-1BA1-4B8C-A4FA-CCBE10D15FFA}"/>
              </a:ext>
            </a:extLst>
          </p:cNvPr>
          <p:cNvSpPr/>
          <p:nvPr/>
        </p:nvSpPr>
        <p:spPr>
          <a:xfrm>
            <a:off x="1099116" y="830633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Attention FM</a:t>
            </a:r>
            <a:endParaRPr lang="zh-CN" altLang="en-US" dirty="0">
              <a:latin typeface="+mj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3AEF08-8B51-4C34-B536-2CDEA1A8E464}"/>
              </a:ext>
            </a:extLst>
          </p:cNvPr>
          <p:cNvSpPr/>
          <p:nvPr/>
        </p:nvSpPr>
        <p:spPr>
          <a:xfrm>
            <a:off x="2935925" y="805799"/>
            <a:ext cx="58448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AFM uses Attention Net to learns the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weight</a:t>
            </a:r>
            <a:r>
              <a:rPr lang="en-US" altLang="zh-CN" dirty="0">
                <a:latin typeface="+mj-lt"/>
              </a:rPr>
              <a:t> for every interactions.</a:t>
            </a:r>
            <a:endParaRPr lang="zh-CN" altLang="en-US" dirty="0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72554A-941D-4479-ACEE-3CF021B4FB59}"/>
              </a:ext>
            </a:extLst>
          </p:cNvPr>
          <p:cNvSpPr/>
          <p:nvPr/>
        </p:nvSpPr>
        <p:spPr>
          <a:xfrm>
            <a:off x="492628" y="3069411"/>
            <a:ext cx="2443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+mj-lt"/>
              </a:rPr>
              <a:t>Filtering ways for selection</a:t>
            </a:r>
            <a:endParaRPr lang="zh-CN" altLang="en-US" dirty="0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6E7217-FBBC-417A-92C5-9F85074950DE}"/>
              </a:ext>
            </a:extLst>
          </p:cNvPr>
          <p:cNvSpPr/>
          <p:nvPr/>
        </p:nvSpPr>
        <p:spPr>
          <a:xfrm>
            <a:off x="782877" y="3431864"/>
            <a:ext cx="83472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Another method is filtering, which means </a:t>
            </a:r>
            <a:r>
              <a:rPr lang="en-US" altLang="zh-CN" b="1" dirty="0">
                <a:latin typeface="+mj-lt"/>
              </a:rPr>
              <a:t>only uses useful information</a:t>
            </a:r>
            <a:r>
              <a:rPr lang="en-US" altLang="zh-CN" dirty="0">
                <a:latin typeface="+mj-lt"/>
              </a:rPr>
              <a:t> and </a:t>
            </a:r>
            <a:r>
              <a:rPr lang="en-US" altLang="zh-CN" b="1" dirty="0">
                <a:latin typeface="+mj-lt"/>
              </a:rPr>
              <a:t>abandons unless information </a:t>
            </a:r>
            <a:r>
              <a:rPr lang="en-US" altLang="zh-CN" dirty="0">
                <a:latin typeface="+mj-lt"/>
              </a:rPr>
              <a:t>fully.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BF9ED6-4021-4D88-A751-182B2A70BC12}"/>
              </a:ext>
            </a:extLst>
          </p:cNvPr>
          <p:cNvSpPr/>
          <p:nvPr/>
        </p:nvSpPr>
        <p:spPr>
          <a:xfrm>
            <a:off x="917529" y="3803190"/>
            <a:ext cx="21002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Gradient Boosting FM</a:t>
            </a:r>
            <a:endParaRPr lang="zh-CN" altLang="en-US" dirty="0">
              <a:latin typeface="+mj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3F3038-192A-4767-B46D-F4B64610474B}"/>
              </a:ext>
            </a:extLst>
          </p:cNvPr>
          <p:cNvSpPr/>
          <p:nvPr/>
        </p:nvSpPr>
        <p:spPr>
          <a:xfrm>
            <a:off x="1202499" y="4066163"/>
            <a:ext cx="79275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propose a greedy interaction feature selection algorithm based on gradient boosting.</a:t>
            </a:r>
          </a:p>
          <a:p>
            <a:r>
              <a:rPr lang="en-US" altLang="zh-CN" dirty="0">
                <a:latin typeface="+mj-lt"/>
              </a:rPr>
              <a:t>borrow the idea of boosting methods to select one interaction feature at each step and additively optimize the target function.</a:t>
            </a:r>
            <a:endParaRPr lang="zh-CN" altLang="en-US" dirty="0">
              <a:latin typeface="+mj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431D4FC-E05A-4EF2-9A33-0D6EAEE6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25" y="4579585"/>
            <a:ext cx="3462435" cy="5407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73E9F4-F3B1-44DB-AD4A-720EE239F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030" y="1292237"/>
            <a:ext cx="4660056" cy="17136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0FA061-0F22-4629-8183-F4CDDCC3B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79" y="1514988"/>
            <a:ext cx="3677121" cy="96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6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78C15-D8C6-4E4E-B595-0C471B2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and Interaction Selection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20FB23-DBF7-43CE-8F91-AD8DC0C17103}"/>
              </a:ext>
            </a:extLst>
          </p:cNvPr>
          <p:cNvSpPr/>
          <p:nvPr/>
        </p:nvSpPr>
        <p:spPr>
          <a:xfrm>
            <a:off x="773293" y="870898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Sparse FM</a:t>
            </a:r>
            <a:endParaRPr lang="zh-CN" altLang="en-US" dirty="0">
              <a:latin typeface="+mj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8AAA62-3353-463C-AEDA-AAC0F9AFCCD1}"/>
              </a:ext>
            </a:extLst>
          </p:cNvPr>
          <p:cNvSpPr/>
          <p:nvPr/>
        </p:nvSpPr>
        <p:spPr>
          <a:xfrm>
            <a:off x="1308970" y="1178675"/>
            <a:ext cx="58183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aimed at select significant features by removing the effect of useless features.</a:t>
            </a:r>
            <a:endParaRPr lang="zh-CN" altLang="en-US" dirty="0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792C04-9B2A-4BC4-A7AD-0040453D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53" y="1566840"/>
            <a:ext cx="2691625" cy="4566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3A30ED-ED8F-483F-AF28-5AC7480D6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20" y="1566840"/>
            <a:ext cx="3704927" cy="45477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9DCAA7C-1862-4FEF-9EBD-AF9DB0685A32}"/>
              </a:ext>
            </a:extLst>
          </p:cNvPr>
          <p:cNvSpPr/>
          <p:nvPr/>
        </p:nvSpPr>
        <p:spPr>
          <a:xfrm>
            <a:off x="773293" y="2758751"/>
            <a:ext cx="5117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Bayesian Personalized Feature Interaction Selection (SIGIR ’19)</a:t>
            </a:r>
            <a:endParaRPr lang="zh-CN" altLang="en-US" dirty="0"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1124D1-941F-4B8B-9362-1C41D4AF3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357" y="3538041"/>
            <a:ext cx="3454363" cy="6091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25A77F2-238B-459B-9CA3-D78529345970}"/>
              </a:ext>
            </a:extLst>
          </p:cNvPr>
          <p:cNvSpPr/>
          <p:nvPr/>
        </p:nvSpPr>
        <p:spPr>
          <a:xfrm>
            <a:off x="951978" y="4492715"/>
            <a:ext cx="7928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Every user has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personalized</a:t>
            </a:r>
            <a:r>
              <a:rPr lang="en-US" altLang="zh-CN" dirty="0">
                <a:latin typeface="+mj-lt"/>
              </a:rPr>
              <a:t> features and interactions importance like the Input-aware (IJCAI ’19) concept.</a:t>
            </a:r>
            <a:endParaRPr lang="zh-CN" altLang="en-US" dirty="0">
              <a:latin typeface="+mj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0E3F53-DAA9-4CC7-9F2A-89869149AF5D}"/>
              </a:ext>
            </a:extLst>
          </p:cNvPr>
          <p:cNvSpPr/>
          <p:nvPr/>
        </p:nvSpPr>
        <p:spPr>
          <a:xfrm>
            <a:off x="1399040" y="3191933"/>
            <a:ext cx="4613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</a:rPr>
              <a:t>FM unreasonable: all users share the same feature interactions</a:t>
            </a:r>
            <a:endParaRPr lang="zh-CN" altLang="en-US" dirty="0">
              <a:latin typeface="+mj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1F0A9C-E37E-45B1-8377-A2B373821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318" y="2625931"/>
            <a:ext cx="2941680" cy="16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28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EDCBB-2010-49BE-B802-618E17E8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Whole Model Improvement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FDE110-EFE6-4D5B-9BF8-1A18872DCBD7}"/>
              </a:ext>
            </a:extLst>
          </p:cNvPr>
          <p:cNvSpPr/>
          <p:nvPr/>
        </p:nvSpPr>
        <p:spPr>
          <a:xfrm>
            <a:off x="1167752" y="738953"/>
            <a:ext cx="6162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j-lt"/>
              </a:rPr>
              <a:t>Overview: Convex FM; General FM; Locally Linear FM; </a:t>
            </a:r>
            <a:endParaRPr lang="zh-CN" altLang="en-US" sz="2000" dirty="0"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061E02-85FC-40CA-8AC1-C6336FA7F800}"/>
              </a:ext>
            </a:extLst>
          </p:cNvPr>
          <p:cNvSpPr/>
          <p:nvPr/>
        </p:nvSpPr>
        <p:spPr>
          <a:xfrm>
            <a:off x="422865" y="1305030"/>
            <a:ext cx="1337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+mj-lt"/>
              </a:rPr>
              <a:t>Convex 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+mj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C96A51-DB09-491B-95DA-D4EF85C2B111}"/>
              </a:ext>
            </a:extLst>
          </p:cNvPr>
          <p:cNvSpPr/>
          <p:nvPr/>
        </p:nvSpPr>
        <p:spPr>
          <a:xfrm>
            <a:off x="710273" y="3135390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Global Convex</a:t>
            </a:r>
            <a:endParaRPr lang="zh-CN" altLang="en-US" dirty="0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C9B07C-FACA-4B6F-A49C-250666170D33}"/>
              </a:ext>
            </a:extLst>
          </p:cNvPr>
          <p:cNvSpPr/>
          <p:nvPr/>
        </p:nvSpPr>
        <p:spPr>
          <a:xfrm>
            <a:off x="710273" y="2415273"/>
            <a:ext cx="2036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Multi-block Convex: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3FA0B5-39EF-4576-81AB-3282D0F3E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5"/>
          <a:stretch/>
        </p:blipFill>
        <p:spPr>
          <a:xfrm>
            <a:off x="2620549" y="3235839"/>
            <a:ext cx="1438637" cy="40011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3DCB482-06C3-4619-A3AB-8C7BA5D96667}"/>
              </a:ext>
            </a:extLst>
          </p:cNvPr>
          <p:cNvSpPr/>
          <p:nvPr/>
        </p:nvSpPr>
        <p:spPr>
          <a:xfrm>
            <a:off x="831850" y="1734012"/>
            <a:ext cx="8235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Standard factorization machines involve a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non-convex  optimization problem</a:t>
            </a:r>
            <a:r>
              <a:rPr lang="en-US" altLang="zh-CN" dirty="0">
                <a:latin typeface="+mj-lt"/>
              </a:rPr>
              <a:t>, so it may only obtain a bad </a:t>
            </a:r>
            <a:r>
              <a:rPr lang="en-US" altLang="zh-CN" b="1" dirty="0">
                <a:latin typeface="+mj-lt"/>
              </a:rPr>
              <a:t>local solution </a:t>
            </a:r>
            <a:r>
              <a:rPr lang="en-US" altLang="zh-CN" dirty="0">
                <a:latin typeface="+mj-lt"/>
              </a:rPr>
              <a:t>and makes prediction results heavily dependent on initialization.</a:t>
            </a:r>
            <a:endParaRPr lang="zh-CN" altLang="en-US" dirty="0">
              <a:latin typeface="+mj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C755C4-276B-42BC-85A2-5ED719F1380B}"/>
              </a:ext>
            </a:extLst>
          </p:cNvPr>
          <p:cNvSpPr/>
          <p:nvPr/>
        </p:nvSpPr>
        <p:spPr>
          <a:xfrm>
            <a:off x="1091478" y="2706082"/>
            <a:ext cx="7976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treat the feature weight vector and the feature interaction matrix as separated parameters, </a:t>
            </a:r>
            <a:r>
              <a:rPr lang="en-US" altLang="zh-CN" sz="1600" dirty="0">
                <a:latin typeface="+mj-lt"/>
              </a:rPr>
              <a:t>w; W</a:t>
            </a:r>
            <a:r>
              <a:rPr lang="en-US" altLang="zh-CN" dirty="0">
                <a:latin typeface="+mj-lt"/>
              </a:rPr>
              <a:t>, respectively.</a:t>
            </a:r>
            <a:endParaRPr lang="zh-CN" altLang="en-US" dirty="0">
              <a:latin typeface="+mj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0C008B3-FA4F-4FC3-93A2-3F594A9D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631" y="3298699"/>
            <a:ext cx="964283" cy="2743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491A9AA-7F86-4F7B-B7F3-FCF3F28B9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62" y="3834425"/>
            <a:ext cx="7924238" cy="12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1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/>
              <a:t>Outline: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2906946" y="531176"/>
            <a:ext cx="546656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Basic Factorization Machine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Improvement of Factorization Machine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Application in Recommendation System</a:t>
            </a:r>
          </a:p>
          <a:p>
            <a:endParaRPr lang="en-US" altLang="zh-CN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070ABA-B6C5-4D38-BF9D-C908455B8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4" t="11096"/>
          <a:stretch/>
        </p:blipFill>
        <p:spPr>
          <a:xfrm>
            <a:off x="7400053" y="951539"/>
            <a:ext cx="889348" cy="53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23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35055-4BB2-457B-BCE9-21EC8F2D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Whole Model Improvement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BBD603-7E74-4EB3-89AD-6863B8312484}"/>
              </a:ext>
            </a:extLst>
          </p:cNvPr>
          <p:cNvSpPr/>
          <p:nvPr/>
        </p:nvSpPr>
        <p:spPr>
          <a:xfrm>
            <a:off x="316394" y="916723"/>
            <a:ext cx="1346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+mj-lt"/>
              </a:rPr>
              <a:t>General 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946BAE-2FCC-404A-A53B-695D8FB0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92" y="1616836"/>
            <a:ext cx="3330295" cy="3368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740618-B45C-46B5-B978-03EBA83B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07" y="2037915"/>
            <a:ext cx="3829311" cy="28597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2DFA6C8-B322-4C49-8E5D-19EF5F5B7E2E}"/>
              </a:ext>
            </a:extLst>
          </p:cNvPr>
          <p:cNvSpPr/>
          <p:nvPr/>
        </p:nvSpPr>
        <p:spPr>
          <a:xfrm>
            <a:off x="771165" y="1281320"/>
            <a:ext cx="7946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Although FMs have been widely used, their theoretical characteristics are rarely studied.</a:t>
            </a:r>
            <a:endParaRPr lang="zh-CN" altLang="en-US" dirty="0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D3FADD-53D5-4A4C-A548-A1CFCBC8CB76}"/>
              </a:ext>
            </a:extLst>
          </p:cNvPr>
          <p:cNvSpPr/>
          <p:nvPr/>
        </p:nvSpPr>
        <p:spPr>
          <a:xfrm>
            <a:off x="316394" y="2571750"/>
            <a:ext cx="1933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+mj-lt"/>
              </a:rPr>
              <a:t>Locally Linear FM </a:t>
            </a:r>
            <a:endParaRPr lang="zh-CN" altLang="en-US" dirty="0">
              <a:latin typeface="+mj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580743-0888-45E8-8D59-7FE2FABBC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473" y="3724460"/>
            <a:ext cx="3570667" cy="66230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C924BAD-4E2B-4884-A766-E2D7682CF15E}"/>
              </a:ext>
            </a:extLst>
          </p:cNvPr>
          <p:cNvSpPr/>
          <p:nvPr/>
        </p:nvSpPr>
        <p:spPr>
          <a:xfrm>
            <a:off x="832981" y="2989664"/>
            <a:ext cx="7647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FMs fails to capture underlying structure of complex data and therefore can not perform well in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j-lt"/>
              </a:rPr>
              <a:t>non-linear problems</a:t>
            </a:r>
            <a:r>
              <a:rPr lang="en-US" altLang="zh-CN" dirty="0">
                <a:latin typeface="+mj-lt"/>
              </a:rPr>
              <a:t>. They adopt locally linear coding to approximate a non-linear function: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3921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/>
              <a:t>Outline: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2906946" y="531176"/>
            <a:ext cx="546656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Basic Factorization Machine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Improvement of Factorization Machine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Application in Recommendation System</a:t>
            </a:r>
          </a:p>
          <a:p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070ABA-B6C5-4D38-BF9D-C908455B8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4" t="11096"/>
          <a:stretch/>
        </p:blipFill>
        <p:spPr>
          <a:xfrm>
            <a:off x="8254652" y="3181578"/>
            <a:ext cx="889348" cy="53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9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87D70E9-53CD-4E43-A922-4EC17EB1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in recommender system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ED0045-DC9D-4560-B164-FE8BED67F7F1}"/>
              </a:ext>
            </a:extLst>
          </p:cNvPr>
          <p:cNvSpPr/>
          <p:nvPr/>
        </p:nvSpPr>
        <p:spPr>
          <a:xfrm>
            <a:off x="374217" y="845846"/>
            <a:ext cx="17347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+mj-lt"/>
              </a:rPr>
              <a:t>Rating Prediction</a:t>
            </a:r>
            <a:endParaRPr lang="zh-CN" altLang="en-US" dirty="0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A1C8A9-6653-4EE1-9424-A255FF9C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31" y="1153623"/>
            <a:ext cx="1812274" cy="4727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8EE2EE0-D45D-4412-B375-675D6B9FE20C}"/>
              </a:ext>
            </a:extLst>
          </p:cNvPr>
          <p:cNvSpPr/>
          <p:nvPr/>
        </p:nvSpPr>
        <p:spPr>
          <a:xfrm>
            <a:off x="394254" y="1812874"/>
            <a:ext cx="1604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+mj-lt"/>
              </a:rPr>
              <a:t>CTR Prediction</a:t>
            </a:r>
            <a:endParaRPr lang="zh-CN" altLang="en-US" dirty="0">
              <a:latin typeface="+mj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6E51C0-1385-4A91-8AF0-1F8AF2DFB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61" y="2234152"/>
            <a:ext cx="3844687" cy="5457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12D2EE9-0238-4D27-B7F5-4F6A8B175594}"/>
              </a:ext>
            </a:extLst>
          </p:cNvPr>
          <p:cNvSpPr/>
          <p:nvPr/>
        </p:nvSpPr>
        <p:spPr>
          <a:xfrm>
            <a:off x="394254" y="2962744"/>
            <a:ext cx="3393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+mj-lt"/>
              </a:rPr>
              <a:t>Multi-class/Multi-task Recommendation</a:t>
            </a:r>
            <a:endParaRPr lang="zh-CN" altLang="en-US" dirty="0"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683C97-DDE0-4B60-9826-3E1EEEF9F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842" y="4430819"/>
            <a:ext cx="3041837" cy="39919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3983906-3DB2-4576-976E-1CA82A367DF7}"/>
              </a:ext>
            </a:extLst>
          </p:cNvPr>
          <p:cNvSpPr/>
          <p:nvPr/>
        </p:nvSpPr>
        <p:spPr>
          <a:xfrm>
            <a:off x="901874" y="3219925"/>
            <a:ext cx="76095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existing FMs have been limited to single-output models (i.e., learning scalar-valued functions).</a:t>
            </a:r>
            <a:endParaRPr lang="zh-CN" altLang="en-US" dirty="0">
              <a:latin typeface="+mj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E4813C-6398-4F7A-BBF5-5D49B47BC50F}"/>
              </a:ext>
            </a:extLst>
          </p:cNvPr>
          <p:cNvSpPr/>
          <p:nvPr/>
        </p:nvSpPr>
        <p:spPr>
          <a:xfrm>
            <a:off x="901874" y="3683019"/>
            <a:ext cx="7095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Defined the learning problem of multioutput FM as the problem of learning a 3-way tensor whose slices share a common basis.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30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87D70E9-53CD-4E43-A922-4EC17EB1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in recommender system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ED0045-DC9D-4560-B164-FE8BED67F7F1}"/>
              </a:ext>
            </a:extLst>
          </p:cNvPr>
          <p:cNvSpPr/>
          <p:nvPr/>
        </p:nvSpPr>
        <p:spPr>
          <a:xfrm>
            <a:off x="374217" y="845846"/>
            <a:ext cx="2395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+mj-lt"/>
              </a:rPr>
              <a:t>Ranking Recommendation</a:t>
            </a:r>
            <a:endParaRPr lang="zh-CN" altLang="en-US" dirty="0">
              <a:latin typeface="+mj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460990-2A48-41DC-A53A-5424D54CD986}"/>
              </a:ext>
            </a:extLst>
          </p:cNvPr>
          <p:cNvSpPr/>
          <p:nvPr/>
        </p:nvSpPr>
        <p:spPr>
          <a:xfrm>
            <a:off x="760541" y="1969768"/>
            <a:ext cx="2008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Position-Independent</a:t>
            </a:r>
            <a:endParaRPr lang="zh-CN" altLang="en-US" dirty="0">
              <a:latin typeface="+mj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93BDFA-4B78-4A62-B258-736A48BA2D7A}"/>
              </a:ext>
            </a:extLst>
          </p:cNvPr>
          <p:cNvSpPr/>
          <p:nvPr/>
        </p:nvSpPr>
        <p:spPr>
          <a:xfrm>
            <a:off x="1039660" y="2310140"/>
            <a:ext cx="7277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Bayesian Personalized Ranking (BPR)  makes an assumption that users are more interested in selected items than others.</a:t>
            </a:r>
            <a:endParaRPr lang="zh-CN" altLang="en-US" dirty="0">
              <a:latin typeface="+mj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AA5E85F-2CCC-43BD-A3AB-DFA080CA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21" y="2942256"/>
            <a:ext cx="3992616" cy="39776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F054843-D31D-4CF9-BCF2-1E47F0CB9F95}"/>
              </a:ext>
            </a:extLst>
          </p:cNvPr>
          <p:cNvSpPr/>
          <p:nvPr/>
        </p:nvSpPr>
        <p:spPr>
          <a:xfrm>
            <a:off x="1039660" y="3464459"/>
            <a:ext cx="4240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</a:rPr>
              <a:t>The major differences of these models are loss function</a:t>
            </a:r>
            <a:endParaRPr lang="zh-CN" altLang="en-US" dirty="0">
              <a:latin typeface="+mj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3BE9A9-A14F-43A2-9FF1-DF6E43D2AF52}"/>
              </a:ext>
            </a:extLst>
          </p:cNvPr>
          <p:cNvSpPr/>
          <p:nvPr/>
        </p:nvSpPr>
        <p:spPr>
          <a:xfrm>
            <a:off x="1653696" y="3772714"/>
            <a:ext cx="1632178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</a:rPr>
              <a:t>cross entropy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empirical hinge loss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log likelihood</a:t>
            </a:r>
          </a:p>
          <a:p>
            <a:endParaRPr lang="en-US" altLang="zh-CN" dirty="0">
              <a:latin typeface="+mj-lt"/>
            </a:endParaRPr>
          </a:p>
          <a:p>
            <a:endParaRPr lang="zh-CN" altLang="en-US" dirty="0">
              <a:latin typeface="+mj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C8036A4-CB16-47F0-B457-010C6B3C5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51" y="4708221"/>
            <a:ext cx="679660" cy="2265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57486AC-5BBA-4BF8-B66F-1E96DF1E3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609" y="4143283"/>
            <a:ext cx="3665229" cy="4366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01D3583-BFED-41BB-B361-60822BEB4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874" y="3772236"/>
            <a:ext cx="3096854" cy="3117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C038858-250C-409A-A428-5B5EAD86CC15}"/>
              </a:ext>
            </a:extLst>
          </p:cNvPr>
          <p:cNvSpPr/>
          <p:nvPr/>
        </p:nvSpPr>
        <p:spPr>
          <a:xfrm>
            <a:off x="1039660" y="1291993"/>
            <a:ext cx="7377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Ranking FMs have been proposed using pairwise instances from implicit feedback.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8115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4DD70-18CC-4545-9DA5-4F28DB0A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in recommender system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EEE398-3CC2-4483-BFC1-7F326E05B885}"/>
              </a:ext>
            </a:extLst>
          </p:cNvPr>
          <p:cNvSpPr/>
          <p:nvPr/>
        </p:nvSpPr>
        <p:spPr>
          <a:xfrm>
            <a:off x="327489" y="870898"/>
            <a:ext cx="18998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+mj-lt"/>
              </a:rPr>
              <a:t>Position-Dependent</a:t>
            </a:r>
            <a:endParaRPr lang="zh-CN" altLang="en-US" dirty="0">
              <a:latin typeface="+mj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92F5EE-FBE9-4A00-8BCF-D8CBAA3F71C3}"/>
              </a:ext>
            </a:extLst>
          </p:cNvPr>
          <p:cNvSpPr/>
          <p:nvPr/>
        </p:nvSpPr>
        <p:spPr>
          <a:xfrm>
            <a:off x="645091" y="1178675"/>
            <a:ext cx="75907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Lambda-based method is helpful for above question which leads in listwise information when dealing with pairwise instances.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Lambda-FM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7275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4DD70-18CC-4545-9DA5-4F28DB0A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in recommender system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EEE398-3CC2-4483-BFC1-7F326E05B885}"/>
              </a:ext>
            </a:extLst>
          </p:cNvPr>
          <p:cNvSpPr/>
          <p:nvPr/>
        </p:nvSpPr>
        <p:spPr>
          <a:xfrm>
            <a:off x="327489" y="870898"/>
            <a:ext cx="2544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+mj-lt"/>
              </a:rPr>
              <a:t>Sequential Recommendation</a:t>
            </a:r>
            <a:endParaRPr lang="zh-CN" altLang="en-US" dirty="0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09969-8E3F-4F1D-A344-7806E983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23" y="3539183"/>
            <a:ext cx="4219219" cy="6561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D6A7D9-2A1A-4A9D-8221-C97EA9E6724D}"/>
              </a:ext>
            </a:extLst>
          </p:cNvPr>
          <p:cNvSpPr/>
          <p:nvPr/>
        </p:nvSpPr>
        <p:spPr>
          <a:xfrm>
            <a:off x="1202499" y="1276234"/>
            <a:ext cx="64634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FM is a static model which ignores sequential dependencies in user item interactions.</a:t>
            </a:r>
            <a:endParaRPr lang="zh-CN" altLang="en-US" dirty="0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D7528D-C525-45F5-AAE8-849CD812985A}"/>
              </a:ext>
            </a:extLst>
          </p:cNvPr>
          <p:cNvSpPr/>
          <p:nvPr/>
        </p:nvSpPr>
        <p:spPr>
          <a:xfrm>
            <a:off x="1202499" y="1795547"/>
            <a:ext cx="7365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>
                <a:latin typeface="+mj-lt"/>
              </a:rPr>
              <a:t>Pasricha et al. proposed </a:t>
            </a:r>
            <a:r>
              <a:rPr lang="en-US" altLang="zh-CN">
                <a:latin typeface="+mj-lt"/>
              </a:rPr>
              <a:t>TransFM which combines translation and metric-based approaches with FM for Sequential Recommendation.</a:t>
            </a:r>
            <a:endParaRPr lang="zh-CN" altLang="en-US" dirty="0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71843D-62CB-4513-8E07-8DB6E57694AF}"/>
              </a:ext>
            </a:extLst>
          </p:cNvPr>
          <p:cNvSpPr/>
          <p:nvPr/>
        </p:nvSpPr>
        <p:spPr>
          <a:xfrm>
            <a:off x="1791223" y="244302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+mj-lt"/>
              </a:rPr>
              <a:t>learns the embedding and translation vectors for each feature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2738D7-3516-4D5A-93D1-4A365BC4A3E9}"/>
              </a:ext>
            </a:extLst>
          </p:cNvPr>
          <p:cNvSpPr/>
          <p:nvPr/>
        </p:nvSpPr>
        <p:spPr>
          <a:xfrm>
            <a:off x="1791223" y="2873242"/>
            <a:ext cx="6125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(the user </a:t>
            </a:r>
            <a:r>
              <a:rPr lang="en-US" altLang="zh-CN" sz="1600" dirty="0">
                <a:latin typeface="+mj-lt"/>
              </a:rPr>
              <a:t>u</a:t>
            </a:r>
            <a:r>
              <a:rPr lang="en-US" altLang="zh-CN" dirty="0">
                <a:latin typeface="+mj-lt"/>
              </a:rPr>
              <a:t>, the previous item </a:t>
            </a:r>
            <a:r>
              <a:rPr lang="en-US" altLang="zh-CN" sz="1600" dirty="0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, the next item </a:t>
            </a:r>
            <a:r>
              <a:rPr lang="en-US" altLang="zh-CN" sz="1600" dirty="0">
                <a:latin typeface="+mj-lt"/>
              </a:rPr>
              <a:t>j </a:t>
            </a:r>
            <a:r>
              <a:rPr lang="en-US" altLang="zh-CN" dirty="0">
                <a:latin typeface="+mj-lt"/>
              </a:rPr>
              <a:t>and additional content features)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9344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4DD70-18CC-4545-9DA5-4F28DB0A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in recommender system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EEE398-3CC2-4483-BFC1-7F326E05B885}"/>
              </a:ext>
            </a:extLst>
          </p:cNvPr>
          <p:cNvSpPr/>
          <p:nvPr/>
        </p:nvSpPr>
        <p:spPr>
          <a:xfrm>
            <a:off x="327489" y="870898"/>
            <a:ext cx="28344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+mj-lt"/>
              </a:rPr>
              <a:t>Cross-Domain Recommendation</a:t>
            </a:r>
            <a:endParaRPr lang="zh-CN" altLang="en-US" dirty="0">
              <a:latin typeface="+mj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F7D41C-CDE0-4BF6-9D52-5A126B348C3A}"/>
              </a:ext>
            </a:extLst>
          </p:cNvPr>
          <p:cNvSpPr/>
          <p:nvPr/>
        </p:nvSpPr>
        <p:spPr>
          <a:xfrm>
            <a:off x="717113" y="1321845"/>
            <a:ext cx="770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In the real world, two different datasets would contain some of the coupled field, </a:t>
            </a:r>
            <a:r>
              <a:rPr lang="en-US" altLang="zh-CN" dirty="0" err="1">
                <a:latin typeface="+mj-lt"/>
              </a:rPr>
              <a:t>e.q</a:t>
            </a:r>
            <a:r>
              <a:rPr lang="en-US" altLang="zh-CN" dirty="0">
                <a:latin typeface="+mj-lt"/>
              </a:rPr>
              <a:t>. two movie rating websites (e.g. </a:t>
            </a:r>
            <a:r>
              <a:rPr lang="en-US" altLang="zh-CN" dirty="0" err="1">
                <a:latin typeface="+mj-lt"/>
              </a:rPr>
              <a:t>MovieLens</a:t>
            </a:r>
            <a:r>
              <a:rPr lang="en-US" altLang="zh-CN" sz="800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and Netflix) have different registered users, but many movies are the same.</a:t>
            </a:r>
            <a:endParaRPr lang="zh-CN" altLang="en-US" dirty="0">
              <a:latin typeface="+mj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609E6C-25D4-4891-B00A-B5FC1EC21465}"/>
              </a:ext>
            </a:extLst>
          </p:cNvPr>
          <p:cNvSpPr/>
          <p:nvPr/>
        </p:nvSpPr>
        <p:spPr>
          <a:xfrm>
            <a:off x="913479" y="2199771"/>
            <a:ext cx="492795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</a:rPr>
              <a:t>model simultaneously studies:</a:t>
            </a:r>
          </a:p>
          <a:p>
            <a:endParaRPr lang="en-US" altLang="zh-C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latent vector sharing part of coupled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dirty="0">
                <a:latin typeface="+mj-lt"/>
              </a:rPr>
              <a:t>latent vector domainspecific differences part of coupled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zh-C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latent vector of noncoupled fields</a:t>
            </a:r>
            <a:endParaRPr lang="fr-FR" altLang="zh-C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zh-C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+mj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555AF3-D1CE-4247-8FB0-57D2DB1C5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095" y="2637073"/>
            <a:ext cx="1112151" cy="2313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F3E8B5-1634-45CD-880F-98F3A73FA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12" b="-1"/>
          <a:stretch/>
        </p:blipFill>
        <p:spPr>
          <a:xfrm>
            <a:off x="5753749" y="3101365"/>
            <a:ext cx="1470918" cy="2127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309744-9752-4F0F-989F-7B95371DFE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85"/>
          <a:stretch/>
        </p:blipFill>
        <p:spPr>
          <a:xfrm>
            <a:off x="3754863" y="3557392"/>
            <a:ext cx="566616" cy="1718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44BCF13-BBF7-418A-8889-320B7086F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995" y="2678587"/>
            <a:ext cx="2277081" cy="206313"/>
          </a:xfrm>
          <a:prstGeom prst="rect">
            <a:avLst/>
          </a:prstGeom>
        </p:spPr>
      </p:pic>
      <p:sp>
        <p:nvSpPr>
          <p:cNvPr id="15" name="右大括号 14">
            <a:extLst>
              <a:ext uri="{FF2B5EF4-FFF2-40B4-BE49-F238E27FC236}">
                <a16:creationId xmlns:a16="http://schemas.microsoft.com/office/drawing/2014/main" id="{C7D6EC3F-6567-497A-801C-ADB6545610BB}"/>
              </a:ext>
            </a:extLst>
          </p:cNvPr>
          <p:cNvSpPr/>
          <p:nvPr/>
        </p:nvSpPr>
        <p:spPr>
          <a:xfrm>
            <a:off x="6131490" y="2571750"/>
            <a:ext cx="331940" cy="529615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07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2BADB7-DC93-4E1A-AADB-8B95608E1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/>
              <a:t>Factorization Machine Techniques for Recommender Systems: A Survey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8C7BD4-3D93-4694-BFFF-7D52100F487F}"/>
              </a:ext>
            </a:extLst>
          </p:cNvPr>
          <p:cNvSpPr/>
          <p:nvPr/>
        </p:nvSpPr>
        <p:spPr>
          <a:xfrm>
            <a:off x="2268884" y="1986240"/>
            <a:ext cx="4211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2"/>
                </a:solidFill>
                <a:latin typeface="+mj-lt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85313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1872AD-C4F2-40C5-83D0-66ABCDBE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Basic Factorization Machine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7B1B91-694F-40EA-AC42-8BCCD247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77" y="1683275"/>
            <a:ext cx="4614407" cy="7526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436AC02-A0A4-4B64-8432-D6370C676581}"/>
              </a:ext>
            </a:extLst>
          </p:cNvPr>
          <p:cNvSpPr/>
          <p:nvPr/>
        </p:nvSpPr>
        <p:spPr>
          <a:xfrm>
            <a:off x="523374" y="989895"/>
            <a:ext cx="2929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lt"/>
              </a:rPr>
              <a:t>[2010-ICDM] Factorization Machines</a:t>
            </a:r>
          </a:p>
        </p:txBody>
      </p:sp>
    </p:spTree>
    <p:extLst>
      <p:ext uri="{BB962C8B-B14F-4D97-AF65-F5344CB8AC3E}">
        <p14:creationId xmlns:p14="http://schemas.microsoft.com/office/powerpoint/2010/main" val="391280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/>
              <a:t>Outline: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2906946" y="531176"/>
            <a:ext cx="546656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Basic Factorization Machine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Improvement of Factorization Machine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Application in Recommendation System</a:t>
            </a:r>
          </a:p>
          <a:p>
            <a:endParaRPr lang="en-US" altLang="zh-CN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070ABA-B6C5-4D38-BF9D-C908455B8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4" t="11096"/>
          <a:stretch/>
        </p:blipFill>
        <p:spPr>
          <a:xfrm>
            <a:off x="8151614" y="2072618"/>
            <a:ext cx="889348" cy="53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7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2460C36-2AC4-4D14-B9BE-FC70085C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821549"/>
            <a:ext cx="4300675" cy="131957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6CB315F-D2D7-4F88-A5A4-3107FF02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 Vector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14CE8E-9FB1-42AF-94C2-71A45D444A60}"/>
              </a:ext>
            </a:extLst>
          </p:cNvPr>
          <p:cNvSpPr txBox="1"/>
          <p:nvPr/>
        </p:nvSpPr>
        <p:spPr>
          <a:xfrm>
            <a:off x="470633" y="737856"/>
            <a:ext cx="626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Overview: Field-aware,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Rank-aware, Input-aware, Discrete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6C7FC4-AA6B-4D90-A5FA-18BC90CE5126}"/>
              </a:ext>
            </a:extLst>
          </p:cNvPr>
          <p:cNvSpPr/>
          <p:nvPr/>
        </p:nvSpPr>
        <p:spPr>
          <a:xfrm>
            <a:off x="470633" y="1200086"/>
            <a:ext cx="1330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+mj-lt"/>
              </a:rPr>
              <a:t>Field-aware</a:t>
            </a:r>
            <a:endParaRPr lang="zh-CN" altLang="en-US" dirty="0">
              <a:latin typeface="+mj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FE6446-C063-4D95-B8E6-29FD93BD7AC7}"/>
              </a:ext>
            </a:extLst>
          </p:cNvPr>
          <p:cNvSpPr/>
          <p:nvPr/>
        </p:nvSpPr>
        <p:spPr>
          <a:xfrm>
            <a:off x="992213" y="1551163"/>
            <a:ext cx="56053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Distinguish the difference of interactions between different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fields</a:t>
            </a:r>
            <a:r>
              <a:rPr lang="en-US" altLang="zh-CN" dirty="0">
                <a:latin typeface="+mj-lt"/>
              </a:rPr>
              <a:t>-pairs</a:t>
            </a:r>
            <a:endParaRPr lang="zh-CN" altLang="en-US" dirty="0">
              <a:latin typeface="+mj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EC5F20-0A11-4AC9-A4DF-84508AFCC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836" y="1946009"/>
            <a:ext cx="1969158" cy="3351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D0D524-03E2-46F8-9898-5105418CF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661" y="2340486"/>
            <a:ext cx="3557207" cy="5906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5E90F28-CC8A-48F8-B059-10D2489CFFC6}"/>
              </a:ext>
            </a:extLst>
          </p:cNvPr>
          <p:cNvSpPr/>
          <p:nvPr/>
        </p:nvSpPr>
        <p:spPr>
          <a:xfrm>
            <a:off x="470633" y="3194427"/>
            <a:ext cx="13420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+mj-lt"/>
              </a:rPr>
              <a:t>Rank-aware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64203F-18A0-43E6-ACC7-64406C200FCD}"/>
              </a:ext>
            </a:extLst>
          </p:cNvPr>
          <p:cNvSpPr/>
          <p:nvPr/>
        </p:nvSpPr>
        <p:spPr>
          <a:xfrm>
            <a:off x="914400" y="3504108"/>
            <a:ext cx="8016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Most of existing FMs using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fixed rank</a:t>
            </a:r>
            <a:r>
              <a:rPr lang="en-US" altLang="zh-CN" dirty="0">
                <a:latin typeface="+mj-lt"/>
              </a:rPr>
              <a:t> latent vectors, which may lead to overfitting problem for features with few occurrences and underfitting problem for features with large occurrences.</a:t>
            </a:r>
            <a:endParaRPr lang="zh-CN" altLang="en-US" dirty="0">
              <a:latin typeface="+mj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593050-DFF1-4F59-8242-422F1D051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912" y="4250081"/>
            <a:ext cx="3265848" cy="5937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001A1F0-3EB8-4A4F-8F4A-A07FB0C8F3ED}"/>
                  </a:ext>
                </a:extLst>
              </p:cNvPr>
              <p:cNvSpPr/>
              <p:nvPr/>
            </p:nvSpPr>
            <p:spPr>
              <a:xfrm>
                <a:off x="3023149" y="2940780"/>
                <a:ext cx="40246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000" dirty="0">
                    <a:latin typeface="+mj-lt"/>
                  </a:rPr>
                  <a:t> </a:t>
                </a:r>
                <a:r>
                  <a:rPr lang="en-US" altLang="zh-CN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0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000" dirty="0">
                    <a:latin typeface="+mj-lt"/>
                  </a:rPr>
                  <a:t> </a:t>
                </a:r>
                <a:r>
                  <a:rPr lang="en-US" altLang="zh-CN" dirty="0">
                    <a:latin typeface="+mj-lt"/>
                  </a:rPr>
                  <a:t>are respectively the fields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000" dirty="0">
                    <a:latin typeface="+mj-lt"/>
                  </a:rPr>
                  <a:t> </a:t>
                </a:r>
                <a:r>
                  <a:rPr lang="en-US" altLang="zh-CN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>
                    <a:latin typeface="+mj-lt"/>
                  </a:rPr>
                  <a:t>.</a:t>
                </a:r>
                <a:endParaRPr lang="zh-CN" altLang="en-US" dirty="0">
                  <a:latin typeface="+mj-lt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001A1F0-3EB8-4A4F-8F4A-A07FB0C8F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149" y="2940780"/>
                <a:ext cx="4024628" cy="307777"/>
              </a:xfrm>
              <a:prstGeom prst="rect">
                <a:avLst/>
              </a:prstGeom>
              <a:blipFill>
                <a:blip r:embed="rId6"/>
                <a:stretch>
                  <a:fillRect l="-455"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6EFD513E-C2BB-44C4-AED1-FC3344A199B7}"/>
              </a:ext>
            </a:extLst>
          </p:cNvPr>
          <p:cNvSpPr/>
          <p:nvPr/>
        </p:nvSpPr>
        <p:spPr>
          <a:xfrm>
            <a:off x="6597610" y="1552306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Categorical</a:t>
            </a:r>
            <a:r>
              <a:rPr lang="en-US" altLang="zh-CN" dirty="0">
                <a:latin typeface="+mj-lt"/>
              </a:rPr>
              <a:t>)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631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AFAE3-70EB-4AFF-86C1-8440EDBE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 Vector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59ADDA-B155-4D53-B4FF-88EB77286BF8}"/>
              </a:ext>
            </a:extLst>
          </p:cNvPr>
          <p:cNvSpPr txBox="1"/>
          <p:nvPr/>
        </p:nvSpPr>
        <p:spPr>
          <a:xfrm>
            <a:off x="470633" y="737856"/>
            <a:ext cx="626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Overview: Field-aware,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Rank-aware, Input-aware, Discrete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6AE90D-380F-4BB4-BA14-91F8C24B9075}"/>
              </a:ext>
            </a:extLst>
          </p:cNvPr>
          <p:cNvSpPr/>
          <p:nvPr/>
        </p:nvSpPr>
        <p:spPr>
          <a:xfrm>
            <a:off x="470633" y="1200086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+mj-lt"/>
              </a:rPr>
              <a:t>Input-aware</a:t>
            </a:r>
            <a:endParaRPr lang="zh-CN" altLang="en-US" dirty="0">
              <a:latin typeface="+mj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672DA6-713B-4DE7-8EBF-6AD0E98136FD}"/>
              </a:ext>
            </a:extLst>
          </p:cNvPr>
          <p:cNvSpPr/>
          <p:nvPr/>
        </p:nvSpPr>
        <p:spPr>
          <a:xfrm>
            <a:off x="1095721" y="1507863"/>
            <a:ext cx="5642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The same interactions have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different significance</a:t>
            </a:r>
            <a:r>
              <a:rPr lang="en-US" altLang="zh-CN" dirty="0">
                <a:latin typeface="+mj-lt"/>
              </a:rPr>
              <a:t> in different instances.</a:t>
            </a:r>
            <a:endParaRPr lang="zh-CN" altLang="en-US" dirty="0">
              <a:latin typeface="+mj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405D49-A454-4045-AE69-DCBE34A1E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08" y="2148073"/>
            <a:ext cx="3420922" cy="6402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928E5C-F00A-4CF4-8D10-AF2523445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544" y="1865129"/>
            <a:ext cx="2172628" cy="22082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9BD8B3B-EE6B-44F3-A280-C996F103E7D1}"/>
              </a:ext>
            </a:extLst>
          </p:cNvPr>
          <p:cNvSpPr/>
          <p:nvPr/>
        </p:nvSpPr>
        <p:spPr>
          <a:xfrm>
            <a:off x="470633" y="2825747"/>
            <a:ext cx="1072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+mj-lt"/>
              </a:rPr>
              <a:t>Discrete</a:t>
            </a:r>
            <a:endParaRPr lang="zh-CN" altLang="en-US" dirty="0">
              <a:latin typeface="+mj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86F2EE-B22D-4D74-872E-102A5DB434F5}"/>
              </a:ext>
            </a:extLst>
          </p:cNvPr>
          <p:cNvSpPr/>
          <p:nvPr/>
        </p:nvSpPr>
        <p:spPr>
          <a:xfrm>
            <a:off x="1140849" y="3291720"/>
            <a:ext cx="7245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The large number of feature dimension of FM results in </a:t>
            </a:r>
            <a:r>
              <a:rPr lang="en-US" altLang="zh-CN" b="1" dirty="0">
                <a:latin typeface="+mj-lt"/>
              </a:rPr>
              <a:t>expensive storage </a:t>
            </a:r>
            <a:r>
              <a:rPr lang="en-US" altLang="zh-CN" dirty="0">
                <a:latin typeface="+mj-lt"/>
              </a:rPr>
              <a:t>and </a:t>
            </a:r>
            <a:r>
              <a:rPr lang="en-US" altLang="zh-CN" b="1" dirty="0">
                <a:latin typeface="+mj-lt"/>
              </a:rPr>
              <a:t>computation cost</a:t>
            </a:r>
            <a:r>
              <a:rPr lang="en-US" altLang="zh-CN" dirty="0">
                <a:latin typeface="+mj-lt"/>
              </a:rPr>
              <a:t>.</a:t>
            </a:r>
            <a:endParaRPr lang="zh-CN" altLang="en-US" dirty="0">
              <a:latin typeface="+mj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3FD4F0-C0F1-4EBA-AAD5-AD3E56C1FDE6}"/>
              </a:ext>
            </a:extLst>
          </p:cNvPr>
          <p:cNvSpPr/>
          <p:nvPr/>
        </p:nvSpPr>
        <p:spPr>
          <a:xfrm>
            <a:off x="1498442" y="3878566"/>
            <a:ext cx="2815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</a:rPr>
              <a:t>changes the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real-value</a:t>
            </a:r>
            <a:r>
              <a:rPr lang="en-US" altLang="zh-CN" dirty="0">
                <a:latin typeface="+mj-lt"/>
              </a:rPr>
              <a:t> latent vector</a:t>
            </a:r>
            <a:endParaRPr lang="zh-CN" altLang="en-US" dirty="0">
              <a:latin typeface="+mj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D87975C-B200-4419-B27E-39DAF0955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776" y="3878566"/>
            <a:ext cx="764193" cy="28552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BB2EDFE-6432-44EC-80BE-34970A02F11E}"/>
              </a:ext>
            </a:extLst>
          </p:cNvPr>
          <p:cNvSpPr/>
          <p:nvPr/>
        </p:nvSpPr>
        <p:spPr>
          <a:xfrm>
            <a:off x="4894969" y="3867438"/>
            <a:ext cx="137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</a:rPr>
              <a:t>into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binary code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C5ABF18-B311-4664-BEF8-57524593C6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359" t="17593"/>
          <a:stretch/>
        </p:blipFill>
        <p:spPr>
          <a:xfrm>
            <a:off x="6444641" y="3941807"/>
            <a:ext cx="645091" cy="2097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4583093-5CE1-4817-BE85-A65F9F9B7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214" y="4289441"/>
            <a:ext cx="3280808" cy="57231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A71E057-2EF8-4C04-9736-7C993BBBB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5578" y="3878566"/>
            <a:ext cx="189063" cy="3077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64DE1B-DD1C-40A8-B6A0-88C38AB0BE87}"/>
              </a:ext>
            </a:extLst>
          </p:cNvPr>
          <p:cNvSpPr/>
          <p:nvPr/>
        </p:nvSpPr>
        <p:spPr>
          <a:xfrm>
            <a:off x="4966570" y="1865129"/>
            <a:ext cx="39895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Example: </a:t>
            </a:r>
          </a:p>
          <a:p>
            <a:r>
              <a:rPr lang="en-US" altLang="zh-CN" dirty="0">
                <a:latin typeface="+mj-lt"/>
              </a:rPr>
              <a:t>       crucial:{young, </a:t>
            </a:r>
            <a:r>
              <a:rPr lang="en-US" altLang="zh-CN" b="1" i="1" dirty="0">
                <a:latin typeface="+mj-lt"/>
              </a:rPr>
              <a:t>female</a:t>
            </a:r>
            <a:r>
              <a:rPr lang="en-US" altLang="zh-CN" dirty="0">
                <a:latin typeface="+mj-lt"/>
              </a:rPr>
              <a:t>, student, </a:t>
            </a:r>
            <a:r>
              <a:rPr lang="en-US" altLang="zh-CN" i="1" dirty="0">
                <a:latin typeface="+mj-lt"/>
              </a:rPr>
              <a:t>pink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i="1" dirty="0">
                <a:latin typeface="+mj-lt"/>
              </a:rPr>
              <a:t>skirt</a:t>
            </a:r>
            <a:r>
              <a:rPr lang="en-US" altLang="zh-CN" dirty="0">
                <a:latin typeface="+mj-lt"/>
              </a:rPr>
              <a:t>}.</a:t>
            </a:r>
          </a:p>
          <a:p>
            <a:r>
              <a:rPr lang="en-US" altLang="zh-CN" dirty="0">
                <a:latin typeface="+mj-lt"/>
              </a:rPr>
              <a:t>less crucial:{young, </a:t>
            </a:r>
            <a:r>
              <a:rPr lang="en-US" altLang="zh-CN" b="1" i="1" dirty="0">
                <a:latin typeface="+mj-lt"/>
              </a:rPr>
              <a:t>female</a:t>
            </a:r>
            <a:r>
              <a:rPr lang="en-US" altLang="zh-CN" dirty="0">
                <a:latin typeface="+mj-lt"/>
              </a:rPr>
              <a:t>, student, </a:t>
            </a:r>
            <a:r>
              <a:rPr lang="en-US" altLang="zh-CN" i="1" dirty="0">
                <a:latin typeface="+mj-lt"/>
              </a:rPr>
              <a:t>blue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i="1" dirty="0">
                <a:latin typeface="+mj-lt"/>
              </a:rPr>
              <a:t>notebook</a:t>
            </a:r>
            <a:r>
              <a:rPr lang="en-US" altLang="zh-CN" dirty="0">
                <a:latin typeface="+mj-lt"/>
              </a:rPr>
              <a:t>}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119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BBB7D-A658-4B19-8090-F8C582A6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 Vector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7597CB-B20E-4BDD-A7A3-2B6A5E488B74}"/>
              </a:ext>
            </a:extLst>
          </p:cNvPr>
          <p:cNvSpPr txBox="1"/>
          <p:nvPr/>
        </p:nvSpPr>
        <p:spPr>
          <a:xfrm>
            <a:off x="470633" y="737856"/>
            <a:ext cx="626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Overview: Field-aware,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Rank-aware, Input-aware, Discrete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034780-F2DA-4C7A-A547-427A5B1CE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964"/>
            <a:ext cx="9144000" cy="239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5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Ms With </a:t>
            </a:r>
            <a:r>
              <a:rPr lang="en-US" altLang="zh-CN">
                <a:sym typeface="+mn-ea"/>
              </a:rPr>
              <a:t>Kernel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885" y="837565"/>
            <a:ext cx="3752215" cy="774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985" y="1612900"/>
            <a:ext cx="5745480" cy="7435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7685" y="107188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+mj-lt"/>
              </a:rPr>
              <a:t>ANOVA  </a:t>
            </a:r>
            <a:r>
              <a:rPr lang="en-US" altLang="zh-CN" dirty="0">
                <a:latin typeface="+mj-lt"/>
              </a:rPr>
              <a:t>K</a:t>
            </a:r>
            <a:r>
              <a:rPr lang="zh-CN" altLang="en-US" dirty="0">
                <a:latin typeface="+mj-lt"/>
              </a:rPr>
              <a:t>ernel</a:t>
            </a:r>
            <a:r>
              <a:rPr lang="en-US" altLang="zh-CN" dirty="0">
                <a:latin typeface="+mj-lt"/>
              </a:rPr>
              <a:t>: </a:t>
            </a:r>
            <a:r>
              <a:rPr lang="zh-CN" altLang="en-US" dirty="0">
                <a:latin typeface="+mj-lt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7685" y="180276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+mj-lt"/>
              </a:rPr>
              <a:t>High-Order FM: </a:t>
            </a:r>
            <a:r>
              <a:rPr lang="zh-CN" altLang="en-US" dirty="0">
                <a:latin typeface="+mj-lt"/>
              </a:rPr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555" y="2471420"/>
            <a:ext cx="5006340" cy="17037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555" y="4227195"/>
            <a:ext cx="3528060" cy="5410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7510" y="337121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+mj-lt"/>
              </a:rPr>
              <a:t>Linearity of </a:t>
            </a:r>
            <a:r>
              <a:rPr lang="zh-CN" altLang="en-US" dirty="0">
                <a:latin typeface="+mj-lt"/>
              </a:rPr>
              <a:t>ANOVA  </a:t>
            </a:r>
            <a:r>
              <a:rPr lang="en-US" altLang="zh-CN" dirty="0">
                <a:latin typeface="+mj-lt"/>
              </a:rPr>
              <a:t>K</a:t>
            </a:r>
            <a:r>
              <a:rPr lang="zh-CN" altLang="en-US" dirty="0">
                <a:latin typeface="+mj-lt"/>
              </a:rPr>
              <a:t>ernel</a:t>
            </a:r>
            <a:r>
              <a:rPr lang="en-US" altLang="zh-CN" dirty="0">
                <a:latin typeface="+mj-lt"/>
              </a:rPr>
              <a:t>: </a:t>
            </a:r>
            <a:r>
              <a:rPr lang="zh-CN" altLang="en-US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</a:t>
            </a:r>
            <a:r>
              <a:rPr lang="zh-CN" altLang="en-US"/>
              <a:t>Ms With Other Product Strategy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2560" y="838835"/>
            <a:ext cx="2110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FM</a:t>
            </a:r>
          </a:p>
          <a:p>
            <a:r>
              <a:rPr lang="en-US" altLang="zh-CN" dirty="0">
                <a:latin typeface="+mj-lt"/>
              </a:rPr>
              <a:t>Inner Product: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2560" y="2632710"/>
            <a:ext cx="2110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PNN</a:t>
            </a:r>
          </a:p>
          <a:p>
            <a:r>
              <a:rPr lang="en-US" altLang="zh-CN" dirty="0">
                <a:latin typeface="+mj-lt"/>
              </a:rPr>
              <a:t>Outer Product: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2560" y="1725930"/>
            <a:ext cx="2110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NFM</a:t>
            </a:r>
          </a:p>
          <a:p>
            <a:r>
              <a:rPr lang="en-US" altLang="zh-CN" dirty="0" err="1">
                <a:latin typeface="+mj-lt"/>
              </a:rPr>
              <a:t>Hardmard</a:t>
            </a:r>
            <a:r>
              <a:rPr lang="en-US" altLang="zh-CN" dirty="0">
                <a:latin typeface="+mj-lt"/>
              </a:rPr>
              <a:t> Product: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55" y="1858010"/>
            <a:ext cx="3215640" cy="4724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385" y="929640"/>
            <a:ext cx="2811780" cy="533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130" y="2444115"/>
            <a:ext cx="2750820" cy="8991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325" y="3336925"/>
            <a:ext cx="2254250" cy="14782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62560" y="3636010"/>
            <a:ext cx="21107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HFM</a:t>
            </a:r>
          </a:p>
          <a:p>
            <a:r>
              <a:rPr lang="en-US" altLang="zh-CN" dirty="0">
                <a:latin typeface="+mj-lt"/>
              </a:rPr>
              <a:t>Holographic Reduced Representation: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396355" y="838835"/>
            <a:ext cx="26511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Output is scalar</a:t>
            </a:r>
          </a:p>
          <a:p>
            <a:r>
              <a:rPr lang="en-US" altLang="zh-CN" dirty="0">
                <a:latin typeface="+mj-lt"/>
              </a:rPr>
              <a:t>Easy and Fast</a:t>
            </a:r>
          </a:p>
          <a:p>
            <a:r>
              <a:rPr lang="en-US" altLang="zh-CN" dirty="0">
                <a:latin typeface="+mj-lt"/>
              </a:rPr>
              <a:t>Be used in traditional FM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96355" y="1725930"/>
            <a:ext cx="23088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Output is vector</a:t>
            </a:r>
          </a:p>
          <a:p>
            <a:r>
              <a:rPr lang="en-US" altLang="zh-CN" dirty="0">
                <a:latin typeface="+mj-lt"/>
              </a:rPr>
              <a:t>More information</a:t>
            </a:r>
          </a:p>
          <a:p>
            <a:r>
              <a:rPr lang="en-US" altLang="zh-CN" dirty="0">
                <a:latin typeface="+mj-lt"/>
              </a:rPr>
              <a:t>Be used in FM with DNN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396355" y="2599690"/>
            <a:ext cx="26511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Output is matrix</a:t>
            </a:r>
          </a:p>
          <a:p>
            <a:r>
              <a:rPr lang="en-US" altLang="zh-CN" dirty="0">
                <a:latin typeface="+mj-lt"/>
              </a:rPr>
              <a:t>Most information</a:t>
            </a:r>
          </a:p>
          <a:p>
            <a:r>
              <a:rPr lang="en-US" altLang="zh-CN" dirty="0">
                <a:latin typeface="+mj-lt"/>
              </a:rPr>
              <a:t>Be used in PNN, CFM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396355" y="3640455"/>
            <a:ext cx="26511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Output is vector</a:t>
            </a:r>
          </a:p>
          <a:p>
            <a:r>
              <a:rPr lang="en-US" altLang="zh-CN" dirty="0">
                <a:latin typeface="+mj-lt"/>
              </a:rPr>
              <a:t>Associative Retrieval</a:t>
            </a:r>
          </a:p>
          <a:p>
            <a:r>
              <a:rPr lang="en-US" altLang="zh-CN" dirty="0">
                <a:latin typeface="+mj-lt"/>
              </a:rPr>
              <a:t>Be used in HFM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980" y="3636010"/>
            <a:ext cx="1905000" cy="746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1054</TotalTime>
  <Words>1178</Words>
  <Application>Microsoft Office PowerPoint</Application>
  <PresentationFormat>全屏显示(16:9)</PresentationFormat>
  <Paragraphs>179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Roboto</vt:lpstr>
      <vt:lpstr>Cambria Math</vt:lpstr>
      <vt:lpstr>Wingdings</vt:lpstr>
      <vt:lpstr>Times New Roman</vt:lpstr>
      <vt:lpstr>Arial</vt:lpstr>
      <vt:lpstr>Material</vt:lpstr>
      <vt:lpstr>Factorization Machine Techniques for Recommender Systems: A Survey</vt:lpstr>
      <vt:lpstr>Outline:</vt:lpstr>
      <vt:lpstr>Basic Factorization Machine </vt:lpstr>
      <vt:lpstr>Outline:</vt:lpstr>
      <vt:lpstr>Latent Vector</vt:lpstr>
      <vt:lpstr>Latent Vector</vt:lpstr>
      <vt:lpstr>Latent Vector</vt:lpstr>
      <vt:lpstr>FMs With Kernel</vt:lpstr>
      <vt:lpstr>FMs With Other Product Strategy</vt:lpstr>
      <vt:lpstr>FM with Deep Learning Methods</vt:lpstr>
      <vt:lpstr>Typical Serial Model</vt:lpstr>
      <vt:lpstr>Typical Parrallel Model</vt:lpstr>
      <vt:lpstr>[2016-ECIR] Deep Learning over Multi-field Categorical Data</vt:lpstr>
      <vt:lpstr>[2017-SIGIR] Neural Factorization Machines for Sparse Predictive Analytics</vt:lpstr>
      <vt:lpstr>[2017-IJCAI] DeepFM A: Factorization-Machine based Neural Network for CTR Prediction</vt:lpstr>
      <vt:lpstr>Feature and Interaction Selection</vt:lpstr>
      <vt:lpstr>Feature and Interaction Selection</vt:lpstr>
      <vt:lpstr>Feature and Interaction Selection</vt:lpstr>
      <vt:lpstr>Whole Model Improvement</vt:lpstr>
      <vt:lpstr>Whole Model Improvement</vt:lpstr>
      <vt:lpstr>Outline:</vt:lpstr>
      <vt:lpstr>Application in recommender system</vt:lpstr>
      <vt:lpstr>Application in recommender system</vt:lpstr>
      <vt:lpstr>Application in recommender system</vt:lpstr>
      <vt:lpstr>Application in recommender system</vt:lpstr>
      <vt:lpstr>Application in recommender system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Forest and Deep Neural Decision Forest</dc:title>
  <dc:creator>YEN</dc:creator>
  <cp:lastModifiedBy>YANGENNENG</cp:lastModifiedBy>
  <cp:revision>306</cp:revision>
  <dcterms:created xsi:type="dcterms:W3CDTF">2019-07-08T08:21:00Z</dcterms:created>
  <dcterms:modified xsi:type="dcterms:W3CDTF">2019-11-28T03:59:26Z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