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3" r:id="rId2"/>
  </p:sldMasterIdLst>
  <p:notesMasterIdLst>
    <p:notesMasterId r:id="rId21"/>
  </p:notesMasterIdLst>
  <p:handoutMasterIdLst>
    <p:handoutMasterId r:id="rId22"/>
  </p:handoutMasterIdLst>
  <p:sldIdLst>
    <p:sldId id="1243" r:id="rId3"/>
    <p:sldId id="1102" r:id="rId4"/>
    <p:sldId id="1242" r:id="rId5"/>
    <p:sldId id="1175" r:id="rId6"/>
    <p:sldId id="1202" r:id="rId7"/>
    <p:sldId id="1245" r:id="rId8"/>
    <p:sldId id="1203" r:id="rId9"/>
    <p:sldId id="1229" r:id="rId10"/>
    <p:sldId id="1230" r:id="rId11"/>
    <p:sldId id="1231" r:id="rId12"/>
    <p:sldId id="1232" r:id="rId13"/>
    <p:sldId id="1233" r:id="rId14"/>
    <p:sldId id="1234" r:id="rId15"/>
    <p:sldId id="1235" r:id="rId16"/>
    <p:sldId id="1236" r:id="rId17"/>
    <p:sldId id="1238" r:id="rId18"/>
    <p:sldId id="1240" r:id="rId19"/>
    <p:sldId id="1241" r:id="rId20"/>
  </p:sldIdLst>
  <p:sldSz cx="9144000" cy="5143500" type="screen16x9"/>
  <p:notesSz cx="6858000" cy="9144000"/>
  <p:custDataLst>
    <p:tags r:id="rId23"/>
  </p:custDataLst>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0000"/>
    <a:srgbClr val="B40000"/>
    <a:srgbClr val="FFFFFF"/>
    <a:srgbClr val="C13B31"/>
    <a:srgbClr val="306290"/>
    <a:srgbClr val="536D55"/>
    <a:srgbClr val="58745A"/>
    <a:srgbClr val="C43C32"/>
    <a:srgbClr val="2C5A84"/>
    <a:srgbClr val="C7A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392" autoAdjust="0"/>
    <p:restoredTop sz="94434" autoAdjust="0"/>
  </p:normalViewPr>
  <p:slideViewPr>
    <p:cSldViewPr snapToGrid="0">
      <p:cViewPr>
        <p:scale>
          <a:sx n="90" d="100"/>
          <a:sy n="90" d="100"/>
        </p:scale>
        <p:origin x="-582" y="-174"/>
      </p:cViewPr>
      <p:guideLst>
        <p:guide orient="horz" pos="2152"/>
        <p:guide orient="horz" pos="1566"/>
        <p:guide pos="3840"/>
        <p:guide pos="476"/>
        <p:guide pos="7152"/>
        <p:guide pos="2834"/>
        <p:guide pos="422"/>
        <p:guide pos="5364"/>
      </p:guideLst>
    </p:cSldViewPr>
  </p:slideViewPr>
  <p:notesTextViewPr>
    <p:cViewPr>
      <p:scale>
        <a:sx n="1" d="1"/>
        <a:sy n="1" d="1"/>
      </p:scale>
      <p:origin x="0" y="0"/>
    </p:cViewPr>
  </p:notesTextViewPr>
  <p:sorterViewPr>
    <p:cViewPr>
      <p:scale>
        <a:sx n="64" d="100"/>
        <a:sy n="64" d="100"/>
      </p:scale>
      <p:origin x="0" y="27102"/>
    </p:cViewPr>
  </p:sorterViewPr>
  <p:notesViewPr>
    <p:cSldViewPr snapToGrid="0">
      <p:cViewPr varScale="1">
        <p:scale>
          <a:sx n="77" d="100"/>
          <a:sy n="77" d="100"/>
        </p:scale>
        <p:origin x="254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52253F-1DC1-44AB-85F9-14DB9D873A39}" type="datetimeFigureOut">
              <a:rPr lang="en-US" smtClean="0"/>
              <a:t>9/5/2020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F8A4E4-7001-4196-8720-A0FCB0AEBF4A}" type="slidenum">
              <a:rPr lang="en-US" smtClean="0"/>
              <a:t>‹#›</a:t>
            </a:fld>
            <a:endParaRPr lang="en-US"/>
          </a:p>
        </p:txBody>
      </p:sp>
    </p:spTree>
    <p:extLst>
      <p:ext uri="{BB962C8B-B14F-4D97-AF65-F5344CB8AC3E}">
        <p14:creationId xmlns:p14="http://schemas.microsoft.com/office/powerpoint/2010/main" val="20725487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4D076-05C0-4F10-BAEB-F2DA581BE89B}" type="datetimeFigureOut">
              <a:rPr lang="en-US" smtClean="0"/>
              <a:t>9/5/2020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E7B7F8-81FA-46DC-8926-8D6B124E54D6}" type="slidenum">
              <a:rPr lang="en-US" smtClean="0"/>
              <a:t>‹#›</a:t>
            </a:fld>
            <a:endParaRPr lang="en-US"/>
          </a:p>
        </p:txBody>
      </p:sp>
    </p:spTree>
    <p:extLst>
      <p:ext uri="{BB962C8B-B14F-4D97-AF65-F5344CB8AC3E}">
        <p14:creationId xmlns:p14="http://schemas.microsoft.com/office/powerpoint/2010/main" val="3081485516"/>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fld id="{1B2FE7B8-C393-49DF-B5D9-1021B4DDEE5E}" type="slidenum">
              <a:rPr lang="zh-CN" altLang="en-US">
                <a:solidFill>
                  <a:prstClr val="black"/>
                </a:solidFill>
              </a:rPr>
              <a:pPr eaLnBrk="1" hangingPunct="1"/>
              <a:t>1</a:t>
            </a:fld>
            <a:endParaRPr lang="en-US" altLang="zh-CN">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a:t>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solidFill>
                  <a:prstClr val="black"/>
                </a:solidFill>
              </a:rPr>
              <a:pPr/>
              <a:t>3</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solidFill>
                  <a:prstClr val="black"/>
                </a:solidFill>
              </a:rPr>
              <a:pPr/>
              <a:t>6</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xfrm>
            <a:off x="457200" y="4767263"/>
            <a:ext cx="2133600" cy="273844"/>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a:xfrm>
            <a:off x="3124200" y="4767263"/>
            <a:ext cx="2895600" cy="273844"/>
          </a:xfr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a:xfrm>
            <a:off x="6553200" y="4767263"/>
            <a:ext cx="2133600" cy="273844"/>
          </a:xfrm>
        </p:spPr>
        <p:txBody>
          <a:bodyPr/>
          <a:lstStyle/>
          <a:p>
            <a:pPr lvl="0" eaLnBrk="1" hangingPunct="1">
              <a:buNone/>
            </a:pPr>
            <a:fld id="{9A0DB2DC-4C9A-4742-B13C-FB6460FD3503}" type="slidenum">
              <a:rPr lang="zh-CN" altLang="en-US" dirty="0">
                <a:latin typeface="Calibri" panose="020F0502020204030204" charset="0"/>
              </a:rPr>
              <a:t>‹#›</a:t>
            </a:fld>
            <a:endParaRPr lang="zh-CN" altLang="en-US" dirty="0">
              <a:latin typeface="Calibri" panose="020F0502020204030204" charset="0"/>
            </a:endParaRP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4767263"/>
            <a:ext cx="2133600" cy="273844"/>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a:xfrm>
            <a:off x="3124200" y="4767263"/>
            <a:ext cx="2895600" cy="273844"/>
          </a:xfr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a:xfrm>
            <a:off x="6553200" y="4767263"/>
            <a:ext cx="2133600" cy="273844"/>
          </a:xfrm>
        </p:spPr>
        <p:txBody>
          <a:bodyPr/>
          <a:lstStyle/>
          <a:p>
            <a:pPr lvl="0" eaLnBrk="1" hangingPunct="1">
              <a:buNone/>
            </a:pPr>
            <a:fld id="{9A0DB2DC-4C9A-4742-B13C-FB6460FD3503}" type="slidenum">
              <a:rPr lang="zh-CN" altLang="en-US" dirty="0">
                <a:latin typeface="Calibri" panose="020F0502020204030204" charset="0"/>
              </a:rPr>
              <a:t>‹#›</a:t>
            </a:fld>
            <a:endParaRPr lang="zh-CN" altLang="en-US" dirty="0">
              <a:latin typeface="Calibri" panose="020F0502020204030204" charset="0"/>
            </a:endParaRP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PhAnim="0" type="title">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6802" name="标题 76801"/>
          <p:cNvSpPr>
            <a:spLocks noGrp="1" noRot="1"/>
          </p:cNvSpPr>
          <p:nvPr>
            <p:ph type="ctrTitle"/>
          </p:nvPr>
        </p:nvSpPr>
        <p:spPr>
          <a:xfrm>
            <a:off x="685800" y="1714500"/>
            <a:ext cx="7772400" cy="857250"/>
          </a:xfrm>
          <a:prstGeom prst="rect">
            <a:avLst/>
          </a:prstGeom>
          <a:noFill/>
          <a:ln w="9525">
            <a:noFill/>
          </a:ln>
        </p:spPr>
        <p:txBody>
          <a:bodyPr/>
          <a:lstStyle>
            <a:lvl1pPr lvl="0">
              <a:defRPr/>
            </a:lvl1pPr>
          </a:lstStyle>
          <a:p>
            <a:pPr lvl="0"/>
            <a:r>
              <a:rPr lang="zh-CN" altLang="en-US" noProof="1"/>
              <a:t>单击此处编辑母版标题样式</a:t>
            </a:r>
          </a:p>
        </p:txBody>
      </p:sp>
      <p:sp>
        <p:nvSpPr>
          <p:cNvPr id="76803" name="副标题 76802"/>
          <p:cNvSpPr>
            <a:spLocks noGrp="1" noRot="1"/>
          </p:cNvSpPr>
          <p:nvPr>
            <p:ph type="subTitle" idx="1"/>
          </p:nvPr>
        </p:nvSpPr>
        <p:spPr>
          <a:xfrm>
            <a:off x="1371600" y="2914650"/>
            <a:ext cx="6400800" cy="1314450"/>
          </a:xfrm>
          <a:prstGeom prst="rect">
            <a:avLst/>
          </a:prstGeom>
          <a:noFill/>
          <a:ln w="9525">
            <a:noFill/>
          </a:ln>
        </p:spPr>
        <p:txBody>
          <a:bodyPr/>
          <a:lstStyle>
            <a:lvl1pPr marL="0" lvl="0" indent="0" algn="ctr">
              <a:buNone/>
              <a:defRPr/>
            </a:lvl1pPr>
            <a:lvl2pPr marL="457148" lvl="1" indent="0" algn="ctr">
              <a:buNone/>
              <a:defRPr/>
            </a:lvl2pPr>
            <a:lvl3pPr marL="914295" lvl="2" indent="0" algn="ctr">
              <a:buNone/>
              <a:defRPr/>
            </a:lvl3pPr>
            <a:lvl4pPr marL="1371443" lvl="3" indent="0" algn="ctr">
              <a:buNone/>
              <a:defRPr/>
            </a:lvl4pPr>
            <a:lvl5pPr marL="1828589" lvl="4" indent="0" algn="ctr">
              <a:buNone/>
              <a:defRPr/>
            </a:lvl5pPr>
          </a:lstStyle>
          <a:p>
            <a:pPr lvl="0"/>
            <a:r>
              <a:rPr lang="zh-CN" altLang="en-US" noProof="1"/>
              <a:t>单击此处编辑母版副标题样式</a:t>
            </a:r>
          </a:p>
        </p:txBody>
      </p:sp>
      <p:sp>
        <p:nvSpPr>
          <p:cNvPr id="4" name="日期占位符 76803"/>
          <p:cNvSpPr>
            <a:spLocks noGrp="1"/>
          </p:cNvSpPr>
          <p:nvPr>
            <p:ph type="dt" sz="half" idx="10"/>
          </p:nvPr>
        </p:nvSpPr>
        <p:spPr/>
        <p:txBody>
          <a:bodyPr anchor="t"/>
          <a:lstStyle>
            <a:lvl1pPr>
              <a:defRPr sz="1400"/>
            </a:lvl1pPr>
          </a:lstStyle>
          <a:p>
            <a:pPr>
              <a:defRPr/>
            </a:pPr>
            <a:endParaRPr lang="zh-CN" altLang="en-US">
              <a:solidFill>
                <a:srgbClr val="007A77"/>
              </a:solidFill>
            </a:endParaRPr>
          </a:p>
        </p:txBody>
      </p:sp>
      <p:sp>
        <p:nvSpPr>
          <p:cNvPr id="5" name="页脚占位符 76804"/>
          <p:cNvSpPr>
            <a:spLocks noGrp="1"/>
          </p:cNvSpPr>
          <p:nvPr>
            <p:ph type="ftr" sz="quarter" idx="11"/>
          </p:nvPr>
        </p:nvSpPr>
        <p:spPr/>
        <p:txBody>
          <a:bodyPr anchor="t"/>
          <a:lstStyle>
            <a:lvl1pPr algn="ctr">
              <a:defRPr sz="1400"/>
            </a:lvl1pPr>
          </a:lstStyle>
          <a:p>
            <a:pPr>
              <a:defRPr/>
            </a:pPr>
            <a:endParaRPr lang="zh-CN" altLang="en-US">
              <a:solidFill>
                <a:srgbClr val="007A77"/>
              </a:solidFill>
            </a:endParaRPr>
          </a:p>
        </p:txBody>
      </p:sp>
      <p:sp>
        <p:nvSpPr>
          <p:cNvPr id="6" name="灯片编号占位符 76805"/>
          <p:cNvSpPr>
            <a:spLocks noGrp="1"/>
          </p:cNvSpPr>
          <p:nvPr>
            <p:ph type="sldNum" sz="quarter" idx="12"/>
          </p:nvPr>
        </p:nvSpPr>
        <p:spPr/>
        <p:txBody>
          <a:bodyPr/>
          <a:lstStyle>
            <a:lvl1pPr>
              <a:defRPr/>
            </a:lvl1pPr>
          </a:lstStyle>
          <a:p>
            <a:pPr>
              <a:defRPr/>
            </a:pPr>
            <a:fld id="{CB8FF945-AFDC-44A2-A89D-1C5C0C47FF33}" type="slidenum">
              <a:rPr lang="zh-CN" altLang="en-US">
                <a:solidFill>
                  <a:srgbClr val="007A77"/>
                </a:solidFill>
              </a:rPr>
              <a:pPr>
                <a:defRPr/>
              </a:pPr>
              <a:t>‹#›</a:t>
            </a:fld>
            <a:endParaRPr lang="zh-CN" altLang="en-US">
              <a:solidFill>
                <a:srgbClr val="007A77"/>
              </a:solidFill>
            </a:endParaRPr>
          </a:p>
        </p:txBody>
      </p:sp>
    </p:spTree>
    <p:extLst>
      <p:ext uri="{BB962C8B-B14F-4D97-AF65-F5344CB8AC3E}">
        <p14:creationId xmlns:p14="http://schemas.microsoft.com/office/powerpoint/2010/main" val="1097586283"/>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75779"/>
          <p:cNvSpPr>
            <a:spLocks noGrp="1"/>
          </p:cNvSpPr>
          <p:nvPr>
            <p:ph type="dt" sz="half" idx="10"/>
          </p:nvPr>
        </p:nvSpPr>
        <p:spPr>
          <a:ln/>
        </p:spPr>
        <p:txBody>
          <a:bodyPr/>
          <a:lstStyle>
            <a:lvl1pPr>
              <a:defRPr/>
            </a:lvl1pPr>
          </a:lstStyle>
          <a:p>
            <a:pPr>
              <a:defRPr/>
            </a:pPr>
            <a:endParaRPr lang="zh-CN" altLang="en-US">
              <a:solidFill>
                <a:srgbClr val="007A77"/>
              </a:solidFill>
            </a:endParaRPr>
          </a:p>
        </p:txBody>
      </p:sp>
      <p:sp>
        <p:nvSpPr>
          <p:cNvPr id="5" name="页脚占位符 75780"/>
          <p:cNvSpPr>
            <a:spLocks noGrp="1"/>
          </p:cNvSpPr>
          <p:nvPr>
            <p:ph type="ftr" sz="quarter" idx="11"/>
          </p:nvPr>
        </p:nvSpPr>
        <p:spPr>
          <a:ln/>
        </p:spPr>
        <p:txBody>
          <a:bodyPr/>
          <a:lstStyle>
            <a:lvl1pPr>
              <a:defRPr/>
            </a:lvl1pPr>
          </a:lstStyle>
          <a:p>
            <a:pPr>
              <a:defRPr/>
            </a:pPr>
            <a:endParaRPr lang="zh-CN" altLang="en-US">
              <a:solidFill>
                <a:srgbClr val="007A77"/>
              </a:solidFill>
            </a:endParaRPr>
          </a:p>
        </p:txBody>
      </p:sp>
      <p:sp>
        <p:nvSpPr>
          <p:cNvPr id="6" name="灯片编号占位符 75781"/>
          <p:cNvSpPr>
            <a:spLocks noGrp="1"/>
          </p:cNvSpPr>
          <p:nvPr>
            <p:ph type="sldNum" sz="quarter" idx="12"/>
          </p:nvPr>
        </p:nvSpPr>
        <p:spPr>
          <a:ln/>
        </p:spPr>
        <p:txBody>
          <a:bodyPr/>
          <a:lstStyle>
            <a:lvl1pPr>
              <a:defRPr/>
            </a:lvl1pPr>
          </a:lstStyle>
          <a:p>
            <a:pPr>
              <a:defRPr/>
            </a:pPr>
            <a:fld id="{9540BB20-C0A1-414F-8329-32B9F835908E}" type="slidenum">
              <a:rPr lang="zh-CN" altLang="en-US">
                <a:solidFill>
                  <a:srgbClr val="007A77"/>
                </a:solidFill>
              </a:rPr>
              <a:pPr>
                <a:defRPr/>
              </a:pPr>
              <a:t>‹#›</a:t>
            </a:fld>
            <a:endParaRPr lang="zh-CN" altLang="en-US">
              <a:solidFill>
                <a:srgbClr val="007A77"/>
              </a:solidFill>
            </a:endParaRPr>
          </a:p>
        </p:txBody>
      </p:sp>
    </p:spTree>
    <p:extLst>
      <p:ext uri="{BB962C8B-B14F-4D97-AF65-F5344CB8AC3E}">
        <p14:creationId xmlns:p14="http://schemas.microsoft.com/office/powerpoint/2010/main" val="12368766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5"/>
            <a:ext cx="7886700" cy="2139553"/>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860" indent="0">
              <a:buNone/>
              <a:defRPr sz="1500">
                <a:solidFill>
                  <a:schemeClr val="tx1">
                    <a:tint val="75000"/>
                  </a:schemeClr>
                </a:solidFill>
              </a:defRPr>
            </a:lvl2pPr>
            <a:lvl3pPr marL="685721" indent="0">
              <a:buNone/>
              <a:defRPr sz="1400">
                <a:solidFill>
                  <a:schemeClr val="tx1">
                    <a:tint val="75000"/>
                  </a:schemeClr>
                </a:solidFill>
              </a:defRPr>
            </a:lvl3pPr>
            <a:lvl4pPr marL="1028581" indent="0">
              <a:buNone/>
              <a:defRPr sz="1200">
                <a:solidFill>
                  <a:schemeClr val="tx1">
                    <a:tint val="75000"/>
                  </a:schemeClr>
                </a:solidFill>
              </a:defRPr>
            </a:lvl4pPr>
            <a:lvl5pPr marL="1371443" indent="0">
              <a:buNone/>
              <a:defRPr sz="1200">
                <a:solidFill>
                  <a:schemeClr val="tx1">
                    <a:tint val="75000"/>
                  </a:schemeClr>
                </a:solidFill>
              </a:defRPr>
            </a:lvl5pPr>
            <a:lvl6pPr marL="1714303" indent="0">
              <a:buNone/>
              <a:defRPr sz="1200">
                <a:solidFill>
                  <a:schemeClr val="tx1">
                    <a:tint val="75000"/>
                  </a:schemeClr>
                </a:solidFill>
              </a:defRPr>
            </a:lvl6pPr>
            <a:lvl7pPr marL="2057164" indent="0">
              <a:buNone/>
              <a:defRPr sz="1200">
                <a:solidFill>
                  <a:schemeClr val="tx1">
                    <a:tint val="75000"/>
                  </a:schemeClr>
                </a:solidFill>
              </a:defRPr>
            </a:lvl7pPr>
            <a:lvl8pPr marL="2400024" indent="0">
              <a:buNone/>
              <a:defRPr sz="1200">
                <a:solidFill>
                  <a:schemeClr val="tx1">
                    <a:tint val="75000"/>
                  </a:schemeClr>
                </a:solidFill>
              </a:defRPr>
            </a:lvl8pPr>
            <a:lvl9pPr marL="2742884"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75779"/>
          <p:cNvSpPr>
            <a:spLocks noGrp="1"/>
          </p:cNvSpPr>
          <p:nvPr>
            <p:ph type="dt" sz="half" idx="10"/>
          </p:nvPr>
        </p:nvSpPr>
        <p:spPr>
          <a:ln/>
        </p:spPr>
        <p:txBody>
          <a:bodyPr/>
          <a:lstStyle>
            <a:lvl1pPr>
              <a:defRPr/>
            </a:lvl1pPr>
          </a:lstStyle>
          <a:p>
            <a:pPr>
              <a:defRPr/>
            </a:pPr>
            <a:endParaRPr lang="zh-CN" altLang="en-US">
              <a:solidFill>
                <a:srgbClr val="007A77"/>
              </a:solidFill>
            </a:endParaRPr>
          </a:p>
        </p:txBody>
      </p:sp>
      <p:sp>
        <p:nvSpPr>
          <p:cNvPr id="5" name="页脚占位符 75780"/>
          <p:cNvSpPr>
            <a:spLocks noGrp="1"/>
          </p:cNvSpPr>
          <p:nvPr>
            <p:ph type="ftr" sz="quarter" idx="11"/>
          </p:nvPr>
        </p:nvSpPr>
        <p:spPr>
          <a:ln/>
        </p:spPr>
        <p:txBody>
          <a:bodyPr/>
          <a:lstStyle>
            <a:lvl1pPr>
              <a:defRPr/>
            </a:lvl1pPr>
          </a:lstStyle>
          <a:p>
            <a:pPr>
              <a:defRPr/>
            </a:pPr>
            <a:endParaRPr lang="zh-CN" altLang="en-US">
              <a:solidFill>
                <a:srgbClr val="007A77"/>
              </a:solidFill>
            </a:endParaRPr>
          </a:p>
        </p:txBody>
      </p:sp>
      <p:sp>
        <p:nvSpPr>
          <p:cNvPr id="6" name="灯片编号占位符 75781"/>
          <p:cNvSpPr>
            <a:spLocks noGrp="1"/>
          </p:cNvSpPr>
          <p:nvPr>
            <p:ph type="sldNum" sz="quarter" idx="12"/>
          </p:nvPr>
        </p:nvSpPr>
        <p:spPr>
          <a:ln/>
        </p:spPr>
        <p:txBody>
          <a:bodyPr/>
          <a:lstStyle>
            <a:lvl1pPr>
              <a:defRPr/>
            </a:lvl1pPr>
          </a:lstStyle>
          <a:p>
            <a:pPr>
              <a:defRPr/>
            </a:pPr>
            <a:fld id="{CBDD40A1-A9F8-46C1-839C-C2D91D666102}" type="slidenum">
              <a:rPr lang="zh-CN" altLang="en-US">
                <a:solidFill>
                  <a:srgbClr val="007A77"/>
                </a:solidFill>
              </a:rPr>
              <a:pPr>
                <a:defRPr/>
              </a:pPr>
              <a:t>‹#›</a:t>
            </a:fld>
            <a:endParaRPr lang="zh-CN" altLang="en-US">
              <a:solidFill>
                <a:srgbClr val="007A77"/>
              </a:solidFill>
            </a:endParaRPr>
          </a:p>
        </p:txBody>
      </p:sp>
    </p:spTree>
    <p:extLst>
      <p:ext uri="{BB962C8B-B14F-4D97-AF65-F5344CB8AC3E}">
        <p14:creationId xmlns:p14="http://schemas.microsoft.com/office/powerpoint/2010/main" val="816280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301625" y="1428751"/>
            <a:ext cx="4184968" cy="3145631"/>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7408" y="1428751"/>
            <a:ext cx="4184968" cy="3145631"/>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75779"/>
          <p:cNvSpPr>
            <a:spLocks noGrp="1"/>
          </p:cNvSpPr>
          <p:nvPr>
            <p:ph type="dt" sz="half" idx="10"/>
          </p:nvPr>
        </p:nvSpPr>
        <p:spPr>
          <a:ln/>
        </p:spPr>
        <p:txBody>
          <a:bodyPr/>
          <a:lstStyle>
            <a:lvl1pPr>
              <a:defRPr/>
            </a:lvl1pPr>
          </a:lstStyle>
          <a:p>
            <a:pPr>
              <a:defRPr/>
            </a:pPr>
            <a:endParaRPr lang="zh-CN" altLang="en-US">
              <a:solidFill>
                <a:srgbClr val="007A77"/>
              </a:solidFill>
            </a:endParaRPr>
          </a:p>
        </p:txBody>
      </p:sp>
      <p:sp>
        <p:nvSpPr>
          <p:cNvPr id="6" name="页脚占位符 75780"/>
          <p:cNvSpPr>
            <a:spLocks noGrp="1"/>
          </p:cNvSpPr>
          <p:nvPr>
            <p:ph type="ftr" sz="quarter" idx="11"/>
          </p:nvPr>
        </p:nvSpPr>
        <p:spPr>
          <a:ln/>
        </p:spPr>
        <p:txBody>
          <a:bodyPr/>
          <a:lstStyle>
            <a:lvl1pPr>
              <a:defRPr/>
            </a:lvl1pPr>
          </a:lstStyle>
          <a:p>
            <a:pPr>
              <a:defRPr/>
            </a:pPr>
            <a:endParaRPr lang="zh-CN" altLang="en-US">
              <a:solidFill>
                <a:srgbClr val="007A77"/>
              </a:solidFill>
            </a:endParaRPr>
          </a:p>
        </p:txBody>
      </p:sp>
      <p:sp>
        <p:nvSpPr>
          <p:cNvPr id="7" name="灯片编号占位符 75781"/>
          <p:cNvSpPr>
            <a:spLocks noGrp="1"/>
          </p:cNvSpPr>
          <p:nvPr>
            <p:ph type="sldNum" sz="quarter" idx="12"/>
          </p:nvPr>
        </p:nvSpPr>
        <p:spPr>
          <a:ln/>
        </p:spPr>
        <p:txBody>
          <a:bodyPr/>
          <a:lstStyle>
            <a:lvl1pPr>
              <a:defRPr/>
            </a:lvl1pPr>
          </a:lstStyle>
          <a:p>
            <a:pPr>
              <a:defRPr/>
            </a:pPr>
            <a:fld id="{E19816DC-C384-462C-A73B-2C2DCCF2777A}" type="slidenum">
              <a:rPr lang="zh-CN" altLang="en-US">
                <a:solidFill>
                  <a:srgbClr val="007A77"/>
                </a:solidFill>
              </a:rPr>
              <a:pPr>
                <a:defRPr/>
              </a:pPr>
              <a:t>‹#›</a:t>
            </a:fld>
            <a:endParaRPr lang="zh-CN" altLang="en-US">
              <a:solidFill>
                <a:srgbClr val="007A77"/>
              </a:solidFill>
            </a:endParaRPr>
          </a:p>
        </p:txBody>
      </p:sp>
    </p:spTree>
    <p:extLst>
      <p:ext uri="{BB962C8B-B14F-4D97-AF65-F5344CB8AC3E}">
        <p14:creationId xmlns:p14="http://schemas.microsoft.com/office/powerpoint/2010/main" val="16779760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2" y="1333829"/>
            <a:ext cx="3655181" cy="617934"/>
          </a:xfrm>
        </p:spPr>
        <p:txBody>
          <a:bodyPr anchor="ctr"/>
          <a:lstStyle>
            <a:lvl1pPr marL="0" indent="0">
              <a:buNone/>
              <a:defRPr sz="2100"/>
            </a:lvl1pPr>
            <a:lvl2pPr marL="342860" indent="0">
              <a:buNone/>
              <a:defRPr sz="1800"/>
            </a:lvl2pPr>
            <a:lvl3pPr marL="685721" indent="0">
              <a:buNone/>
              <a:defRPr sz="1500"/>
            </a:lvl3pPr>
            <a:lvl4pPr marL="1028581" indent="0">
              <a:buNone/>
              <a:defRPr sz="1400"/>
            </a:lvl4pPr>
            <a:lvl5pPr marL="1371443" indent="0">
              <a:buNone/>
              <a:defRPr sz="1400"/>
            </a:lvl5pPr>
            <a:lvl6pPr marL="1714303" indent="0">
              <a:buNone/>
              <a:defRPr sz="1400"/>
            </a:lvl6pPr>
            <a:lvl7pPr marL="2057164" indent="0">
              <a:buNone/>
              <a:defRPr sz="1400"/>
            </a:lvl7pPr>
            <a:lvl8pPr marL="2400024" indent="0">
              <a:buNone/>
              <a:defRPr sz="1400"/>
            </a:lvl8pPr>
            <a:lvl9pPr marL="2742884" indent="0">
              <a:buNone/>
              <a:defRPr sz="1400"/>
            </a:lvl9pPr>
          </a:lstStyle>
          <a:p>
            <a:pPr lvl="0"/>
            <a:r>
              <a:rPr lang="zh-CN" altLang="en-US" noProof="1" smtClean="0"/>
              <a:t>单击此处编辑母版文本样式</a:t>
            </a:r>
          </a:p>
        </p:txBody>
      </p:sp>
      <p:sp>
        <p:nvSpPr>
          <p:cNvPr id="4" name="内容占位符 3"/>
          <p:cNvSpPr>
            <a:spLocks noGrp="1"/>
          </p:cNvSpPr>
          <p:nvPr>
            <p:ph sz="half" idx="2"/>
          </p:nvPr>
        </p:nvSpPr>
        <p:spPr>
          <a:xfrm>
            <a:off x="890082" y="1999034"/>
            <a:ext cx="3655181" cy="264321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333829"/>
            <a:ext cx="3673182" cy="617934"/>
          </a:xfrm>
        </p:spPr>
        <p:txBody>
          <a:bodyPr anchor="ctr"/>
          <a:lstStyle>
            <a:lvl1pPr marL="0" indent="0">
              <a:buNone/>
              <a:defRPr sz="2100"/>
            </a:lvl1pPr>
            <a:lvl2pPr marL="342860" indent="0">
              <a:buNone/>
              <a:defRPr sz="1800"/>
            </a:lvl2pPr>
            <a:lvl3pPr marL="685721" indent="0">
              <a:buNone/>
              <a:defRPr sz="1500"/>
            </a:lvl3pPr>
            <a:lvl4pPr marL="1028581" indent="0">
              <a:buNone/>
              <a:defRPr sz="1400"/>
            </a:lvl4pPr>
            <a:lvl5pPr marL="1371443" indent="0">
              <a:buNone/>
              <a:defRPr sz="1400"/>
            </a:lvl5pPr>
            <a:lvl6pPr marL="1714303" indent="0">
              <a:buNone/>
              <a:defRPr sz="1400"/>
            </a:lvl6pPr>
            <a:lvl7pPr marL="2057164" indent="0">
              <a:buNone/>
              <a:defRPr sz="1400"/>
            </a:lvl7pPr>
            <a:lvl8pPr marL="2400024" indent="0">
              <a:buNone/>
              <a:defRPr sz="1400"/>
            </a:lvl8pPr>
            <a:lvl9pPr marL="2742884" indent="0">
              <a:buNone/>
              <a:defRPr sz="140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75779"/>
          <p:cNvSpPr>
            <a:spLocks noGrp="1"/>
          </p:cNvSpPr>
          <p:nvPr>
            <p:ph type="dt" sz="half" idx="10"/>
          </p:nvPr>
        </p:nvSpPr>
        <p:spPr>
          <a:ln/>
        </p:spPr>
        <p:txBody>
          <a:bodyPr/>
          <a:lstStyle>
            <a:lvl1pPr>
              <a:defRPr/>
            </a:lvl1pPr>
          </a:lstStyle>
          <a:p>
            <a:pPr>
              <a:defRPr/>
            </a:pPr>
            <a:endParaRPr lang="zh-CN" altLang="en-US">
              <a:solidFill>
                <a:srgbClr val="007A77"/>
              </a:solidFill>
            </a:endParaRPr>
          </a:p>
        </p:txBody>
      </p:sp>
      <p:sp>
        <p:nvSpPr>
          <p:cNvPr id="8" name="页脚占位符 75780"/>
          <p:cNvSpPr>
            <a:spLocks noGrp="1"/>
          </p:cNvSpPr>
          <p:nvPr>
            <p:ph type="ftr" sz="quarter" idx="11"/>
          </p:nvPr>
        </p:nvSpPr>
        <p:spPr>
          <a:ln/>
        </p:spPr>
        <p:txBody>
          <a:bodyPr/>
          <a:lstStyle>
            <a:lvl1pPr>
              <a:defRPr/>
            </a:lvl1pPr>
          </a:lstStyle>
          <a:p>
            <a:pPr>
              <a:defRPr/>
            </a:pPr>
            <a:endParaRPr lang="zh-CN" altLang="en-US">
              <a:solidFill>
                <a:srgbClr val="007A77"/>
              </a:solidFill>
            </a:endParaRPr>
          </a:p>
        </p:txBody>
      </p:sp>
      <p:sp>
        <p:nvSpPr>
          <p:cNvPr id="9" name="灯片编号占位符 75781"/>
          <p:cNvSpPr>
            <a:spLocks noGrp="1"/>
          </p:cNvSpPr>
          <p:nvPr>
            <p:ph type="sldNum" sz="quarter" idx="12"/>
          </p:nvPr>
        </p:nvSpPr>
        <p:spPr>
          <a:ln/>
        </p:spPr>
        <p:txBody>
          <a:bodyPr/>
          <a:lstStyle>
            <a:lvl1pPr>
              <a:defRPr/>
            </a:lvl1pPr>
          </a:lstStyle>
          <a:p>
            <a:pPr>
              <a:defRPr/>
            </a:pPr>
            <a:fld id="{8ACADF9B-5D89-4DE8-AE62-ED166736BFA5}" type="slidenum">
              <a:rPr lang="zh-CN" altLang="en-US">
                <a:solidFill>
                  <a:srgbClr val="007A77"/>
                </a:solidFill>
              </a:rPr>
              <a:pPr>
                <a:defRPr/>
              </a:pPr>
              <a:t>‹#›</a:t>
            </a:fld>
            <a:endParaRPr lang="zh-CN" altLang="en-US">
              <a:solidFill>
                <a:srgbClr val="007A77"/>
              </a:solidFill>
            </a:endParaRPr>
          </a:p>
        </p:txBody>
      </p:sp>
    </p:spTree>
    <p:extLst>
      <p:ext uri="{BB962C8B-B14F-4D97-AF65-F5344CB8AC3E}">
        <p14:creationId xmlns:p14="http://schemas.microsoft.com/office/powerpoint/2010/main" val="1443236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75779"/>
          <p:cNvSpPr>
            <a:spLocks noGrp="1"/>
          </p:cNvSpPr>
          <p:nvPr>
            <p:ph type="dt" sz="half" idx="10"/>
          </p:nvPr>
        </p:nvSpPr>
        <p:spPr>
          <a:ln/>
        </p:spPr>
        <p:txBody>
          <a:bodyPr/>
          <a:lstStyle>
            <a:lvl1pPr>
              <a:defRPr/>
            </a:lvl1pPr>
          </a:lstStyle>
          <a:p>
            <a:pPr>
              <a:defRPr/>
            </a:pPr>
            <a:endParaRPr lang="zh-CN" altLang="en-US">
              <a:solidFill>
                <a:srgbClr val="007A77"/>
              </a:solidFill>
            </a:endParaRPr>
          </a:p>
        </p:txBody>
      </p:sp>
      <p:sp>
        <p:nvSpPr>
          <p:cNvPr id="4" name="页脚占位符 75780"/>
          <p:cNvSpPr>
            <a:spLocks noGrp="1"/>
          </p:cNvSpPr>
          <p:nvPr>
            <p:ph type="ftr" sz="quarter" idx="11"/>
          </p:nvPr>
        </p:nvSpPr>
        <p:spPr>
          <a:ln/>
        </p:spPr>
        <p:txBody>
          <a:bodyPr/>
          <a:lstStyle>
            <a:lvl1pPr>
              <a:defRPr/>
            </a:lvl1pPr>
          </a:lstStyle>
          <a:p>
            <a:pPr>
              <a:defRPr/>
            </a:pPr>
            <a:endParaRPr lang="zh-CN" altLang="en-US">
              <a:solidFill>
                <a:srgbClr val="007A77"/>
              </a:solidFill>
            </a:endParaRPr>
          </a:p>
        </p:txBody>
      </p:sp>
      <p:sp>
        <p:nvSpPr>
          <p:cNvPr id="5" name="灯片编号占位符 75781"/>
          <p:cNvSpPr>
            <a:spLocks noGrp="1"/>
          </p:cNvSpPr>
          <p:nvPr>
            <p:ph type="sldNum" sz="quarter" idx="12"/>
          </p:nvPr>
        </p:nvSpPr>
        <p:spPr>
          <a:ln/>
        </p:spPr>
        <p:txBody>
          <a:bodyPr/>
          <a:lstStyle>
            <a:lvl1pPr>
              <a:defRPr/>
            </a:lvl1pPr>
          </a:lstStyle>
          <a:p>
            <a:pPr>
              <a:defRPr/>
            </a:pPr>
            <a:fld id="{C340279A-29C0-43FC-AC29-B8DBFC75FAA2}" type="slidenum">
              <a:rPr lang="zh-CN" altLang="en-US">
                <a:solidFill>
                  <a:srgbClr val="007A77"/>
                </a:solidFill>
              </a:rPr>
              <a:pPr>
                <a:defRPr/>
              </a:pPr>
              <a:t>‹#›</a:t>
            </a:fld>
            <a:endParaRPr lang="zh-CN" altLang="en-US">
              <a:solidFill>
                <a:srgbClr val="007A77"/>
              </a:solidFill>
            </a:endParaRPr>
          </a:p>
        </p:txBody>
      </p:sp>
    </p:spTree>
    <p:extLst>
      <p:ext uri="{BB962C8B-B14F-4D97-AF65-F5344CB8AC3E}">
        <p14:creationId xmlns:p14="http://schemas.microsoft.com/office/powerpoint/2010/main" val="41275326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75779"/>
          <p:cNvSpPr>
            <a:spLocks noGrp="1"/>
          </p:cNvSpPr>
          <p:nvPr>
            <p:ph type="dt" sz="half" idx="10"/>
          </p:nvPr>
        </p:nvSpPr>
        <p:spPr>
          <a:ln/>
        </p:spPr>
        <p:txBody>
          <a:bodyPr/>
          <a:lstStyle>
            <a:lvl1pPr>
              <a:defRPr/>
            </a:lvl1pPr>
          </a:lstStyle>
          <a:p>
            <a:pPr>
              <a:defRPr/>
            </a:pPr>
            <a:endParaRPr lang="zh-CN" altLang="en-US">
              <a:solidFill>
                <a:srgbClr val="007A77"/>
              </a:solidFill>
            </a:endParaRPr>
          </a:p>
        </p:txBody>
      </p:sp>
      <p:sp>
        <p:nvSpPr>
          <p:cNvPr id="3" name="页脚占位符 75780"/>
          <p:cNvSpPr>
            <a:spLocks noGrp="1"/>
          </p:cNvSpPr>
          <p:nvPr>
            <p:ph type="ftr" sz="quarter" idx="11"/>
          </p:nvPr>
        </p:nvSpPr>
        <p:spPr>
          <a:ln/>
        </p:spPr>
        <p:txBody>
          <a:bodyPr/>
          <a:lstStyle>
            <a:lvl1pPr>
              <a:defRPr/>
            </a:lvl1pPr>
          </a:lstStyle>
          <a:p>
            <a:pPr>
              <a:defRPr/>
            </a:pPr>
            <a:endParaRPr lang="zh-CN" altLang="en-US">
              <a:solidFill>
                <a:srgbClr val="007A77"/>
              </a:solidFill>
            </a:endParaRPr>
          </a:p>
        </p:txBody>
      </p:sp>
      <p:sp>
        <p:nvSpPr>
          <p:cNvPr id="4" name="灯片编号占位符 75781"/>
          <p:cNvSpPr>
            <a:spLocks noGrp="1"/>
          </p:cNvSpPr>
          <p:nvPr>
            <p:ph type="sldNum" sz="quarter" idx="12"/>
          </p:nvPr>
        </p:nvSpPr>
        <p:spPr>
          <a:ln/>
        </p:spPr>
        <p:txBody>
          <a:bodyPr/>
          <a:lstStyle>
            <a:lvl1pPr>
              <a:defRPr/>
            </a:lvl1pPr>
          </a:lstStyle>
          <a:p>
            <a:pPr>
              <a:defRPr/>
            </a:pPr>
            <a:fld id="{5D3F7D21-E85D-4509-8F85-FF6A7131F9C6}" type="slidenum">
              <a:rPr lang="zh-CN" altLang="en-US">
                <a:solidFill>
                  <a:srgbClr val="007A77"/>
                </a:solidFill>
              </a:rPr>
              <a:pPr>
                <a:defRPr/>
              </a:pPr>
              <a:t>‹#›</a:t>
            </a:fld>
            <a:endParaRPr lang="zh-CN" altLang="en-US">
              <a:solidFill>
                <a:srgbClr val="007A77"/>
              </a:solidFill>
            </a:endParaRPr>
          </a:p>
        </p:txBody>
      </p:sp>
    </p:spTree>
    <p:extLst>
      <p:ext uri="{BB962C8B-B14F-4D97-AF65-F5344CB8AC3E}">
        <p14:creationId xmlns:p14="http://schemas.microsoft.com/office/powerpoint/2010/main" val="33887020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00"/>
            <a:ext cx="2949178" cy="120015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2" y="1543050"/>
            <a:ext cx="2949178" cy="2858691"/>
          </a:xfrm>
        </p:spPr>
        <p:txBody>
          <a:bodyPr/>
          <a:lstStyle>
            <a:lvl1pPr marL="0" indent="0">
              <a:buNone/>
              <a:defRPr sz="1200"/>
            </a:lvl1pPr>
            <a:lvl2pPr marL="342860" indent="0">
              <a:buNone/>
              <a:defRPr sz="1000"/>
            </a:lvl2pPr>
            <a:lvl3pPr marL="685721" indent="0">
              <a:buNone/>
              <a:defRPr sz="900"/>
            </a:lvl3pPr>
            <a:lvl4pPr marL="1028581" indent="0">
              <a:buNone/>
              <a:defRPr sz="700"/>
            </a:lvl4pPr>
            <a:lvl5pPr marL="1371443" indent="0">
              <a:buNone/>
              <a:defRPr sz="700"/>
            </a:lvl5pPr>
            <a:lvl6pPr marL="1714303" indent="0">
              <a:buNone/>
              <a:defRPr sz="700"/>
            </a:lvl6pPr>
            <a:lvl7pPr marL="2057164" indent="0">
              <a:buNone/>
              <a:defRPr sz="700"/>
            </a:lvl7pPr>
            <a:lvl8pPr marL="2400024" indent="0">
              <a:buNone/>
              <a:defRPr sz="700"/>
            </a:lvl8pPr>
            <a:lvl9pPr marL="2742884" indent="0">
              <a:buNone/>
              <a:defRPr sz="700"/>
            </a:lvl9pPr>
          </a:lstStyle>
          <a:p>
            <a:pPr lvl="0"/>
            <a:r>
              <a:rPr lang="zh-CN" altLang="en-US" noProof="1" smtClean="0"/>
              <a:t>单击此处编辑母版文本样式</a:t>
            </a:r>
          </a:p>
        </p:txBody>
      </p:sp>
      <p:sp>
        <p:nvSpPr>
          <p:cNvPr id="5" name="日期占位符 75779"/>
          <p:cNvSpPr>
            <a:spLocks noGrp="1"/>
          </p:cNvSpPr>
          <p:nvPr>
            <p:ph type="dt" sz="half" idx="10"/>
          </p:nvPr>
        </p:nvSpPr>
        <p:spPr>
          <a:ln/>
        </p:spPr>
        <p:txBody>
          <a:bodyPr/>
          <a:lstStyle>
            <a:lvl1pPr>
              <a:defRPr/>
            </a:lvl1pPr>
          </a:lstStyle>
          <a:p>
            <a:pPr>
              <a:defRPr/>
            </a:pPr>
            <a:endParaRPr lang="zh-CN" altLang="en-US">
              <a:solidFill>
                <a:srgbClr val="007A77"/>
              </a:solidFill>
            </a:endParaRPr>
          </a:p>
        </p:txBody>
      </p:sp>
      <p:sp>
        <p:nvSpPr>
          <p:cNvPr id="6" name="页脚占位符 75780"/>
          <p:cNvSpPr>
            <a:spLocks noGrp="1"/>
          </p:cNvSpPr>
          <p:nvPr>
            <p:ph type="ftr" sz="quarter" idx="11"/>
          </p:nvPr>
        </p:nvSpPr>
        <p:spPr>
          <a:ln/>
        </p:spPr>
        <p:txBody>
          <a:bodyPr/>
          <a:lstStyle>
            <a:lvl1pPr>
              <a:defRPr/>
            </a:lvl1pPr>
          </a:lstStyle>
          <a:p>
            <a:pPr>
              <a:defRPr/>
            </a:pPr>
            <a:endParaRPr lang="zh-CN" altLang="en-US">
              <a:solidFill>
                <a:srgbClr val="007A77"/>
              </a:solidFill>
            </a:endParaRPr>
          </a:p>
        </p:txBody>
      </p:sp>
      <p:sp>
        <p:nvSpPr>
          <p:cNvPr id="7" name="灯片编号占位符 75781"/>
          <p:cNvSpPr>
            <a:spLocks noGrp="1"/>
          </p:cNvSpPr>
          <p:nvPr>
            <p:ph type="sldNum" sz="quarter" idx="12"/>
          </p:nvPr>
        </p:nvSpPr>
        <p:spPr>
          <a:ln/>
        </p:spPr>
        <p:txBody>
          <a:bodyPr/>
          <a:lstStyle>
            <a:lvl1pPr>
              <a:defRPr/>
            </a:lvl1pPr>
          </a:lstStyle>
          <a:p>
            <a:pPr>
              <a:defRPr/>
            </a:pPr>
            <a:fld id="{9693777F-587B-4E05-BAFD-AF4670AAF8C0}" type="slidenum">
              <a:rPr lang="zh-CN" altLang="en-US">
                <a:solidFill>
                  <a:srgbClr val="007A77"/>
                </a:solidFill>
              </a:rPr>
              <a:pPr>
                <a:defRPr/>
              </a:pPr>
              <a:t>‹#›</a:t>
            </a:fld>
            <a:endParaRPr lang="zh-CN" altLang="en-US">
              <a:solidFill>
                <a:srgbClr val="007A77"/>
              </a:solidFill>
            </a:endParaRPr>
          </a:p>
        </p:txBody>
      </p:sp>
    </p:spTree>
    <p:extLst>
      <p:ext uri="{BB962C8B-B14F-4D97-AF65-F5344CB8AC3E}">
        <p14:creationId xmlns:p14="http://schemas.microsoft.com/office/powerpoint/2010/main" val="17992619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342901"/>
            <a:ext cx="4629150" cy="4052888"/>
          </a:xfrm>
        </p:spPr>
        <p:txBody>
          <a:bodyPr/>
          <a:lstStyle>
            <a:lvl1pPr marL="0" indent="0">
              <a:buNone/>
              <a:defRPr sz="2400"/>
            </a:lvl1pPr>
            <a:lvl2pPr marL="342860" indent="0">
              <a:buNone/>
              <a:defRPr sz="2100"/>
            </a:lvl2pPr>
            <a:lvl3pPr marL="685721" indent="0">
              <a:buNone/>
              <a:defRPr sz="1800"/>
            </a:lvl3pPr>
            <a:lvl4pPr marL="1028581" indent="0">
              <a:buNone/>
              <a:defRPr sz="1500"/>
            </a:lvl4pPr>
            <a:lvl5pPr marL="1371443" indent="0">
              <a:buNone/>
              <a:defRPr sz="1500"/>
            </a:lvl5pPr>
            <a:lvl6pPr marL="1714303" indent="0">
              <a:buNone/>
              <a:defRPr sz="1500"/>
            </a:lvl6pPr>
            <a:lvl7pPr marL="2057164" indent="0">
              <a:buNone/>
              <a:defRPr sz="1500"/>
            </a:lvl7pPr>
            <a:lvl8pPr marL="2400024" indent="0">
              <a:buNone/>
              <a:defRPr sz="1500"/>
            </a:lvl8pPr>
            <a:lvl9pPr marL="2742884" indent="0">
              <a:buNone/>
              <a:defRPr sz="1500"/>
            </a:lvl9pPr>
          </a:lstStyle>
          <a:p>
            <a:pPr lvl="0"/>
            <a:endParaRPr lang="zh-CN" altLang="en-US" noProof="1"/>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860" indent="0">
              <a:buNone/>
              <a:defRPr sz="1400"/>
            </a:lvl2pPr>
            <a:lvl3pPr marL="685721" indent="0">
              <a:buNone/>
              <a:defRPr sz="1200"/>
            </a:lvl3pPr>
            <a:lvl4pPr marL="1028581" indent="0">
              <a:buNone/>
              <a:defRPr sz="1000"/>
            </a:lvl4pPr>
            <a:lvl5pPr marL="1371443" indent="0">
              <a:buNone/>
              <a:defRPr sz="1000"/>
            </a:lvl5pPr>
            <a:lvl6pPr marL="1714303" indent="0">
              <a:buNone/>
              <a:defRPr sz="1000"/>
            </a:lvl6pPr>
            <a:lvl7pPr marL="2057164" indent="0">
              <a:buNone/>
              <a:defRPr sz="1000"/>
            </a:lvl7pPr>
            <a:lvl8pPr marL="2400024" indent="0">
              <a:buNone/>
              <a:defRPr sz="1000"/>
            </a:lvl8pPr>
            <a:lvl9pPr marL="2742884" indent="0">
              <a:buNone/>
              <a:defRPr sz="1000"/>
            </a:lvl9pPr>
          </a:lstStyle>
          <a:p>
            <a:pPr lvl="0"/>
            <a:r>
              <a:rPr lang="zh-CN" altLang="en-US" noProof="1" smtClean="0"/>
              <a:t>单击此处编辑母版文本样式</a:t>
            </a:r>
          </a:p>
        </p:txBody>
      </p:sp>
      <p:sp>
        <p:nvSpPr>
          <p:cNvPr id="5" name="日期占位符 75779"/>
          <p:cNvSpPr>
            <a:spLocks noGrp="1"/>
          </p:cNvSpPr>
          <p:nvPr>
            <p:ph type="dt" sz="half" idx="10"/>
          </p:nvPr>
        </p:nvSpPr>
        <p:spPr>
          <a:ln/>
        </p:spPr>
        <p:txBody>
          <a:bodyPr/>
          <a:lstStyle>
            <a:lvl1pPr>
              <a:defRPr/>
            </a:lvl1pPr>
          </a:lstStyle>
          <a:p>
            <a:pPr>
              <a:defRPr/>
            </a:pPr>
            <a:endParaRPr lang="zh-CN" altLang="en-US">
              <a:solidFill>
                <a:srgbClr val="007A77"/>
              </a:solidFill>
            </a:endParaRPr>
          </a:p>
        </p:txBody>
      </p:sp>
      <p:sp>
        <p:nvSpPr>
          <p:cNvPr id="6" name="页脚占位符 75780"/>
          <p:cNvSpPr>
            <a:spLocks noGrp="1"/>
          </p:cNvSpPr>
          <p:nvPr>
            <p:ph type="ftr" sz="quarter" idx="11"/>
          </p:nvPr>
        </p:nvSpPr>
        <p:spPr>
          <a:ln/>
        </p:spPr>
        <p:txBody>
          <a:bodyPr/>
          <a:lstStyle>
            <a:lvl1pPr>
              <a:defRPr/>
            </a:lvl1pPr>
          </a:lstStyle>
          <a:p>
            <a:pPr>
              <a:defRPr/>
            </a:pPr>
            <a:endParaRPr lang="zh-CN" altLang="en-US">
              <a:solidFill>
                <a:srgbClr val="007A77"/>
              </a:solidFill>
            </a:endParaRPr>
          </a:p>
        </p:txBody>
      </p:sp>
      <p:sp>
        <p:nvSpPr>
          <p:cNvPr id="7" name="灯片编号占位符 75781"/>
          <p:cNvSpPr>
            <a:spLocks noGrp="1"/>
          </p:cNvSpPr>
          <p:nvPr>
            <p:ph type="sldNum" sz="quarter" idx="12"/>
          </p:nvPr>
        </p:nvSpPr>
        <p:spPr>
          <a:ln/>
        </p:spPr>
        <p:txBody>
          <a:bodyPr/>
          <a:lstStyle>
            <a:lvl1pPr>
              <a:defRPr/>
            </a:lvl1pPr>
          </a:lstStyle>
          <a:p>
            <a:pPr>
              <a:defRPr/>
            </a:pPr>
            <a:fld id="{9AB91194-3190-4E8F-916B-E0308AC494E8}" type="slidenum">
              <a:rPr lang="zh-CN" altLang="en-US">
                <a:solidFill>
                  <a:srgbClr val="007A77"/>
                </a:solidFill>
              </a:rPr>
              <a:pPr>
                <a:defRPr/>
              </a:pPr>
              <a:t>‹#›</a:t>
            </a:fld>
            <a:endParaRPr lang="zh-CN" altLang="en-US">
              <a:solidFill>
                <a:srgbClr val="007A77"/>
              </a:solidFill>
            </a:endParaRPr>
          </a:p>
        </p:txBody>
      </p:sp>
    </p:spTree>
    <p:extLst>
      <p:ext uri="{BB962C8B-B14F-4D97-AF65-F5344CB8AC3E}">
        <p14:creationId xmlns:p14="http://schemas.microsoft.com/office/powerpoint/2010/main" val="26657133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75779"/>
          <p:cNvSpPr>
            <a:spLocks noGrp="1"/>
          </p:cNvSpPr>
          <p:nvPr>
            <p:ph type="dt" sz="half" idx="10"/>
          </p:nvPr>
        </p:nvSpPr>
        <p:spPr>
          <a:ln/>
        </p:spPr>
        <p:txBody>
          <a:bodyPr/>
          <a:lstStyle>
            <a:lvl1pPr>
              <a:defRPr/>
            </a:lvl1pPr>
          </a:lstStyle>
          <a:p>
            <a:pPr>
              <a:defRPr/>
            </a:pPr>
            <a:endParaRPr lang="zh-CN" altLang="en-US">
              <a:solidFill>
                <a:srgbClr val="007A77"/>
              </a:solidFill>
            </a:endParaRPr>
          </a:p>
        </p:txBody>
      </p:sp>
      <p:sp>
        <p:nvSpPr>
          <p:cNvPr id="5" name="页脚占位符 75780"/>
          <p:cNvSpPr>
            <a:spLocks noGrp="1"/>
          </p:cNvSpPr>
          <p:nvPr>
            <p:ph type="ftr" sz="quarter" idx="11"/>
          </p:nvPr>
        </p:nvSpPr>
        <p:spPr>
          <a:ln/>
        </p:spPr>
        <p:txBody>
          <a:bodyPr/>
          <a:lstStyle>
            <a:lvl1pPr>
              <a:defRPr/>
            </a:lvl1pPr>
          </a:lstStyle>
          <a:p>
            <a:pPr>
              <a:defRPr/>
            </a:pPr>
            <a:endParaRPr lang="zh-CN" altLang="en-US">
              <a:solidFill>
                <a:srgbClr val="007A77"/>
              </a:solidFill>
            </a:endParaRPr>
          </a:p>
        </p:txBody>
      </p:sp>
      <p:sp>
        <p:nvSpPr>
          <p:cNvPr id="6" name="灯片编号占位符 75781"/>
          <p:cNvSpPr>
            <a:spLocks noGrp="1"/>
          </p:cNvSpPr>
          <p:nvPr>
            <p:ph type="sldNum" sz="quarter" idx="12"/>
          </p:nvPr>
        </p:nvSpPr>
        <p:spPr>
          <a:ln/>
        </p:spPr>
        <p:txBody>
          <a:bodyPr/>
          <a:lstStyle>
            <a:lvl1pPr>
              <a:defRPr/>
            </a:lvl1pPr>
          </a:lstStyle>
          <a:p>
            <a:pPr>
              <a:defRPr/>
            </a:pPr>
            <a:fld id="{8AE87FEC-0595-4291-9646-F0EBDF4AF7D6}" type="slidenum">
              <a:rPr lang="zh-CN" altLang="en-US">
                <a:solidFill>
                  <a:srgbClr val="007A77"/>
                </a:solidFill>
              </a:rPr>
              <a:pPr>
                <a:defRPr/>
              </a:pPr>
              <a:t>‹#›</a:t>
            </a:fld>
            <a:endParaRPr lang="zh-CN" altLang="en-US">
              <a:solidFill>
                <a:srgbClr val="007A77"/>
              </a:solidFill>
            </a:endParaRPr>
          </a:p>
        </p:txBody>
      </p:sp>
    </p:spTree>
    <p:extLst>
      <p:ext uri="{BB962C8B-B14F-4D97-AF65-F5344CB8AC3E}">
        <p14:creationId xmlns:p14="http://schemas.microsoft.com/office/powerpoint/2010/main" val="2334028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457201"/>
            <a:ext cx="2135188" cy="4117181"/>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301625" y="457201"/>
            <a:ext cx="6281784" cy="4117181"/>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75779"/>
          <p:cNvSpPr>
            <a:spLocks noGrp="1"/>
          </p:cNvSpPr>
          <p:nvPr>
            <p:ph type="dt" sz="half" idx="10"/>
          </p:nvPr>
        </p:nvSpPr>
        <p:spPr>
          <a:ln/>
        </p:spPr>
        <p:txBody>
          <a:bodyPr/>
          <a:lstStyle>
            <a:lvl1pPr>
              <a:defRPr/>
            </a:lvl1pPr>
          </a:lstStyle>
          <a:p>
            <a:pPr>
              <a:defRPr/>
            </a:pPr>
            <a:endParaRPr lang="zh-CN" altLang="en-US">
              <a:solidFill>
                <a:srgbClr val="007A77"/>
              </a:solidFill>
            </a:endParaRPr>
          </a:p>
        </p:txBody>
      </p:sp>
      <p:sp>
        <p:nvSpPr>
          <p:cNvPr id="5" name="页脚占位符 75780"/>
          <p:cNvSpPr>
            <a:spLocks noGrp="1"/>
          </p:cNvSpPr>
          <p:nvPr>
            <p:ph type="ftr" sz="quarter" idx="11"/>
          </p:nvPr>
        </p:nvSpPr>
        <p:spPr>
          <a:ln/>
        </p:spPr>
        <p:txBody>
          <a:bodyPr/>
          <a:lstStyle>
            <a:lvl1pPr>
              <a:defRPr/>
            </a:lvl1pPr>
          </a:lstStyle>
          <a:p>
            <a:pPr>
              <a:defRPr/>
            </a:pPr>
            <a:endParaRPr lang="zh-CN" altLang="en-US">
              <a:solidFill>
                <a:srgbClr val="007A77"/>
              </a:solidFill>
            </a:endParaRPr>
          </a:p>
        </p:txBody>
      </p:sp>
      <p:sp>
        <p:nvSpPr>
          <p:cNvPr id="6" name="灯片编号占位符 75781"/>
          <p:cNvSpPr>
            <a:spLocks noGrp="1"/>
          </p:cNvSpPr>
          <p:nvPr>
            <p:ph type="sldNum" sz="quarter" idx="12"/>
          </p:nvPr>
        </p:nvSpPr>
        <p:spPr>
          <a:ln/>
        </p:spPr>
        <p:txBody>
          <a:bodyPr/>
          <a:lstStyle>
            <a:lvl1pPr>
              <a:defRPr/>
            </a:lvl1pPr>
          </a:lstStyle>
          <a:p>
            <a:pPr>
              <a:defRPr/>
            </a:pPr>
            <a:fld id="{B993447A-3C92-4ED4-9808-DFD73FE1C4A6}" type="slidenum">
              <a:rPr lang="zh-CN" altLang="en-US">
                <a:solidFill>
                  <a:srgbClr val="007A77"/>
                </a:solidFill>
              </a:rPr>
              <a:pPr>
                <a:defRPr/>
              </a:pPr>
              <a:t>‹#›</a:t>
            </a:fld>
            <a:endParaRPr lang="zh-CN" altLang="en-US">
              <a:solidFill>
                <a:srgbClr val="007A77"/>
              </a:solidFill>
            </a:endParaRPr>
          </a:p>
        </p:txBody>
      </p:sp>
    </p:spTree>
    <p:extLst>
      <p:ext uri="{BB962C8B-B14F-4D97-AF65-F5344CB8AC3E}">
        <p14:creationId xmlns:p14="http://schemas.microsoft.com/office/powerpoint/2010/main" val="2743620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8335"/>
            <a:ext cx="9144000" cy="416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557712"/>
            <a:ext cx="91440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467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4060" y="0"/>
            <a:ext cx="9135879"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mc:AlternateContent xmlns:mc="http://schemas.openxmlformats.org/markup-compatibility/2006" xmlns:p14="http://schemas.microsoft.com/office/powerpoint/2010/main">
    <mc:Choice Requires="p14">
      <p:transition spd="slow" p14:dur="3400"/>
    </mc:Choice>
    <mc:Fallback xmlns="">
      <p:transition spd="slow"/>
    </mc:Fallback>
  </mc:AlternateConten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标题 75777"/>
          <p:cNvSpPr>
            <a:spLocks noGrp="1" noRot="1" noChangeArrowheads="1"/>
          </p:cNvSpPr>
          <p:nvPr>
            <p:ph type="title" idx="4294967295"/>
          </p:nvPr>
        </p:nvSpPr>
        <p:spPr bwMode="auto">
          <a:xfrm>
            <a:off x="301625" y="457200"/>
            <a:ext cx="85407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ctr" anchorCtr="0" compatLnSpc="1">
            <a:prstTxWarp prst="textNoShape">
              <a:avLst/>
            </a:prstTxWarp>
          </a:bodyPr>
          <a:lstStyle/>
          <a:p>
            <a:pPr lvl="0"/>
            <a:r>
              <a:rPr lang="zh-CN" altLang="en-US" smtClean="0"/>
              <a:t>单击此处编辑母版标题样式</a:t>
            </a:r>
          </a:p>
        </p:txBody>
      </p:sp>
      <p:sp>
        <p:nvSpPr>
          <p:cNvPr id="1027" name="文本占位符 75778"/>
          <p:cNvSpPr>
            <a:spLocks noGrp="1" noRot="1" noChangeArrowheads="1"/>
          </p:cNvSpPr>
          <p:nvPr>
            <p:ph type="body" idx="4294967295"/>
          </p:nvPr>
        </p:nvSpPr>
        <p:spPr bwMode="auto">
          <a:xfrm>
            <a:off x="301625" y="1428751"/>
            <a:ext cx="8540750" cy="3145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5" rIns="91430" bIns="45715"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5780" name="日期占位符 75779"/>
          <p:cNvSpPr>
            <a:spLocks noGrp="1"/>
          </p:cNvSpPr>
          <p:nvPr>
            <p:ph type="dt" sz="half" idx="2"/>
          </p:nvPr>
        </p:nvSpPr>
        <p:spPr>
          <a:xfrm>
            <a:off x="301626" y="4683919"/>
            <a:ext cx="2289175" cy="357188"/>
          </a:xfrm>
          <a:prstGeom prst="rect">
            <a:avLst/>
          </a:prstGeom>
          <a:noFill/>
          <a:ln w="9525">
            <a:noFill/>
          </a:ln>
        </p:spPr>
        <p:txBody>
          <a:bodyPr lIns="91430" tIns="45715" rIns="91430" bIns="45715"/>
          <a:lstStyle>
            <a:lvl1pPr>
              <a:defRPr sz="1400" noProof="1"/>
            </a:lvl1pPr>
          </a:lstStyle>
          <a:p>
            <a:pPr defTabSz="914400" fontAlgn="base">
              <a:spcBef>
                <a:spcPct val="0"/>
              </a:spcBef>
              <a:spcAft>
                <a:spcPct val="0"/>
              </a:spcAft>
              <a:buFont typeface="Arial" pitchFamily="34" charset="0"/>
              <a:buNone/>
              <a:defRPr/>
            </a:pPr>
            <a:endParaRPr lang="zh-CN" altLang="en-US">
              <a:solidFill>
                <a:srgbClr val="007A77"/>
              </a:solidFill>
            </a:endParaRPr>
          </a:p>
        </p:txBody>
      </p:sp>
      <p:sp>
        <p:nvSpPr>
          <p:cNvPr id="75781" name="页脚占位符 75780"/>
          <p:cNvSpPr>
            <a:spLocks noGrp="1"/>
          </p:cNvSpPr>
          <p:nvPr>
            <p:ph type="ftr" sz="quarter" idx="3"/>
          </p:nvPr>
        </p:nvSpPr>
        <p:spPr>
          <a:xfrm>
            <a:off x="3124200" y="4683919"/>
            <a:ext cx="2895600" cy="357188"/>
          </a:xfrm>
          <a:prstGeom prst="rect">
            <a:avLst/>
          </a:prstGeom>
          <a:noFill/>
          <a:ln w="9525">
            <a:noFill/>
          </a:ln>
        </p:spPr>
        <p:txBody>
          <a:bodyPr lIns="91430" tIns="45715" rIns="91430" bIns="45715"/>
          <a:lstStyle>
            <a:lvl1pPr algn="ctr">
              <a:defRPr sz="1400" noProof="1"/>
            </a:lvl1pPr>
          </a:lstStyle>
          <a:p>
            <a:pPr defTabSz="914400" fontAlgn="base">
              <a:spcBef>
                <a:spcPct val="0"/>
              </a:spcBef>
              <a:spcAft>
                <a:spcPct val="0"/>
              </a:spcAft>
              <a:buFont typeface="Arial" pitchFamily="34" charset="0"/>
              <a:buNone/>
              <a:defRPr/>
            </a:pPr>
            <a:endParaRPr lang="zh-CN" altLang="en-US">
              <a:solidFill>
                <a:srgbClr val="007A77"/>
              </a:solidFill>
            </a:endParaRPr>
          </a:p>
        </p:txBody>
      </p:sp>
      <p:sp>
        <p:nvSpPr>
          <p:cNvPr id="75782" name="灯片编号占位符 75781"/>
          <p:cNvSpPr>
            <a:spLocks noGrp="1"/>
          </p:cNvSpPr>
          <p:nvPr>
            <p:ph type="sldNum" sz="quarter" idx="4"/>
          </p:nvPr>
        </p:nvSpPr>
        <p:spPr>
          <a:xfrm>
            <a:off x="6553201" y="4683919"/>
            <a:ext cx="2289175" cy="357188"/>
          </a:xfrm>
          <a:prstGeom prst="rect">
            <a:avLst/>
          </a:prstGeom>
          <a:noFill/>
          <a:ln w="9525">
            <a:noFill/>
          </a:ln>
        </p:spPr>
        <p:txBody>
          <a:bodyPr vert="horz" wrap="square" lIns="91430" tIns="45715" rIns="91430" bIns="45715" numCol="1" anchor="t" anchorCtr="0" compatLnSpc="1">
            <a:prstTxWarp prst="textNoShape">
              <a:avLst/>
            </a:prstTxWarp>
          </a:bodyPr>
          <a:lstStyle>
            <a:lvl1pPr algn="r">
              <a:defRPr sz="1400"/>
            </a:lvl1pPr>
          </a:lstStyle>
          <a:p>
            <a:pPr defTabSz="914400" fontAlgn="base">
              <a:spcBef>
                <a:spcPct val="0"/>
              </a:spcBef>
              <a:spcAft>
                <a:spcPct val="0"/>
              </a:spcAft>
              <a:buFont typeface="Arial" pitchFamily="34" charset="0"/>
              <a:buNone/>
              <a:defRPr/>
            </a:pPr>
            <a:fld id="{D1C78B5D-9EC8-4244-8EEB-99518C5D7636}" type="slidenum">
              <a:rPr lang="zh-CN" altLang="en-US">
                <a:solidFill>
                  <a:srgbClr val="007A77"/>
                </a:solidFill>
              </a:rPr>
              <a:pPr defTabSz="914400" fontAlgn="base">
                <a:spcBef>
                  <a:spcPct val="0"/>
                </a:spcBef>
                <a:spcAft>
                  <a:spcPct val="0"/>
                </a:spcAft>
                <a:buFont typeface="Arial" pitchFamily="34" charset="0"/>
                <a:buNone/>
                <a:defRPr/>
              </a:pPr>
              <a:t>‹#›</a:t>
            </a:fld>
            <a:endParaRPr lang="zh-CN" altLang="en-US">
              <a:solidFill>
                <a:srgbClr val="007A77"/>
              </a:solidFill>
            </a:endParaRPr>
          </a:p>
        </p:txBody>
      </p:sp>
    </p:spTree>
    <p:extLst>
      <p:ext uri="{BB962C8B-B14F-4D97-AF65-F5344CB8AC3E}">
        <p14:creationId xmlns:p14="http://schemas.microsoft.com/office/powerpoint/2010/main" val="118482991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ctr" rtl="0" eaLnBrk="0" fontAlgn="base" hangingPunct="0">
        <a:spcBef>
          <a:spcPct val="0"/>
        </a:spcBef>
        <a:spcAft>
          <a:spcPct val="0"/>
        </a:spcAft>
        <a:buFont typeface="Arial" pitchFamily="34" charset="0"/>
        <a:defRPr sz="4400" kern="1200">
          <a:solidFill>
            <a:schemeClr val="tx2"/>
          </a:solidFill>
          <a:latin typeface="+mj-lt"/>
          <a:ea typeface="+mj-ea"/>
          <a:cs typeface="+mj-cs"/>
        </a:defRPr>
      </a:lvl1pPr>
      <a:lvl2pPr algn="ctr" rtl="0" eaLnBrk="0" fontAlgn="base" hangingPunct="0">
        <a:spcBef>
          <a:spcPct val="0"/>
        </a:spcBef>
        <a:spcAft>
          <a:spcPct val="0"/>
        </a:spcAft>
        <a:buFont typeface="Arial" pitchFamily="34" charset="0"/>
        <a:defRPr sz="4400">
          <a:solidFill>
            <a:schemeClr val="tx2"/>
          </a:solidFill>
          <a:latin typeface="Arial" pitchFamily="34" charset="0"/>
          <a:ea typeface="宋体" pitchFamily="2" charset="-122"/>
        </a:defRPr>
      </a:lvl2pPr>
      <a:lvl3pPr algn="ctr" rtl="0" eaLnBrk="0" fontAlgn="base" hangingPunct="0">
        <a:spcBef>
          <a:spcPct val="0"/>
        </a:spcBef>
        <a:spcAft>
          <a:spcPct val="0"/>
        </a:spcAft>
        <a:buFont typeface="Arial" pitchFamily="34" charset="0"/>
        <a:defRPr sz="4400">
          <a:solidFill>
            <a:schemeClr val="tx2"/>
          </a:solidFill>
          <a:latin typeface="Arial" pitchFamily="34" charset="0"/>
          <a:ea typeface="宋体" pitchFamily="2" charset="-122"/>
        </a:defRPr>
      </a:lvl3pPr>
      <a:lvl4pPr algn="ctr" rtl="0" eaLnBrk="0" fontAlgn="base" hangingPunct="0">
        <a:spcBef>
          <a:spcPct val="0"/>
        </a:spcBef>
        <a:spcAft>
          <a:spcPct val="0"/>
        </a:spcAft>
        <a:buFont typeface="Arial" pitchFamily="34" charset="0"/>
        <a:defRPr sz="4400">
          <a:solidFill>
            <a:schemeClr val="tx2"/>
          </a:solidFill>
          <a:latin typeface="Arial" pitchFamily="34" charset="0"/>
          <a:ea typeface="宋体" pitchFamily="2" charset="-122"/>
        </a:defRPr>
      </a:lvl4pPr>
      <a:lvl5pPr algn="ctr" rtl="0" eaLnBrk="0" fontAlgn="base" hangingPunct="0">
        <a:spcBef>
          <a:spcPct val="0"/>
        </a:spcBef>
        <a:spcAft>
          <a:spcPct val="0"/>
        </a:spcAft>
        <a:buFont typeface="Arial" pitchFamily="34" charset="0"/>
        <a:defRPr sz="4400">
          <a:solidFill>
            <a:schemeClr val="tx2"/>
          </a:solidFill>
          <a:latin typeface="Arial" pitchFamily="34" charset="0"/>
          <a:ea typeface="宋体" pitchFamily="2" charset="-122"/>
        </a:defRPr>
      </a:lvl5pPr>
      <a:lvl6pPr marL="457148" algn="ctr" rtl="0" fontAlgn="base">
        <a:spcBef>
          <a:spcPct val="0"/>
        </a:spcBef>
        <a:spcAft>
          <a:spcPct val="0"/>
        </a:spcAft>
        <a:buFont typeface="Arial" pitchFamily="34" charset="0"/>
        <a:defRPr sz="4400">
          <a:solidFill>
            <a:schemeClr val="tx2"/>
          </a:solidFill>
          <a:latin typeface="Arial" pitchFamily="34" charset="0"/>
          <a:ea typeface="宋体" pitchFamily="2" charset="-122"/>
        </a:defRPr>
      </a:lvl6pPr>
      <a:lvl7pPr marL="914295" algn="ctr" rtl="0" fontAlgn="base">
        <a:spcBef>
          <a:spcPct val="0"/>
        </a:spcBef>
        <a:spcAft>
          <a:spcPct val="0"/>
        </a:spcAft>
        <a:buFont typeface="Arial" pitchFamily="34" charset="0"/>
        <a:defRPr sz="4400">
          <a:solidFill>
            <a:schemeClr val="tx2"/>
          </a:solidFill>
          <a:latin typeface="Arial" pitchFamily="34" charset="0"/>
          <a:ea typeface="宋体" pitchFamily="2" charset="-122"/>
        </a:defRPr>
      </a:lvl7pPr>
      <a:lvl8pPr marL="1371443" algn="ctr" rtl="0" fontAlgn="base">
        <a:spcBef>
          <a:spcPct val="0"/>
        </a:spcBef>
        <a:spcAft>
          <a:spcPct val="0"/>
        </a:spcAft>
        <a:buFont typeface="Arial" pitchFamily="34" charset="0"/>
        <a:defRPr sz="4400">
          <a:solidFill>
            <a:schemeClr val="tx2"/>
          </a:solidFill>
          <a:latin typeface="Arial" pitchFamily="34" charset="0"/>
          <a:ea typeface="宋体" pitchFamily="2" charset="-122"/>
        </a:defRPr>
      </a:lvl8pPr>
      <a:lvl9pPr marL="1828589" algn="ctr" rtl="0" fontAlgn="base">
        <a:spcBef>
          <a:spcPct val="0"/>
        </a:spcBef>
        <a:spcAft>
          <a:spcPct val="0"/>
        </a:spcAft>
        <a:buFont typeface="Arial" pitchFamily="34" charset="0"/>
        <a:defRPr sz="4400">
          <a:solidFill>
            <a:schemeClr val="tx2"/>
          </a:solidFill>
          <a:latin typeface="Arial" pitchFamily="34" charset="0"/>
          <a:ea typeface="宋体" pitchFamily="2" charset="-122"/>
        </a:defRPr>
      </a:lvl9pPr>
    </p:titleStyle>
    <p:bodyStyle>
      <a:lvl1pPr marL="341313" indent="-341313" algn="l" rtl="0" eaLnBrk="0" fontAlgn="base" hangingPunct="0">
        <a:spcBef>
          <a:spcPct val="20000"/>
        </a:spcBef>
        <a:spcAft>
          <a:spcPct val="0"/>
        </a:spcAft>
        <a:buClr>
          <a:schemeClr val="hlink"/>
        </a:buClr>
        <a:buSzPct val="75000"/>
        <a:buFont typeface="Wingdings" pitchFamily="2" charset="2"/>
        <a:buChar char="v"/>
        <a:defRPr sz="3200" kern="1200">
          <a:solidFill>
            <a:schemeClr val="tx1"/>
          </a:solidFill>
          <a:latin typeface="+mn-lt"/>
          <a:ea typeface="+mn-ea"/>
          <a:cs typeface="+mn-cs"/>
        </a:defRPr>
      </a:lvl1pPr>
      <a:lvl2pPr marL="741363" lvl="1" indent="-284163" algn="l" rtl="0" eaLnBrk="0" fontAlgn="base" hangingPunct="0">
        <a:spcBef>
          <a:spcPct val="20000"/>
        </a:spcBef>
        <a:spcAft>
          <a:spcPct val="0"/>
        </a:spcAft>
        <a:buClr>
          <a:schemeClr val="accent2"/>
        </a:buClr>
        <a:buSzPct val="85000"/>
        <a:buFont typeface="Wingdings" pitchFamily="2" charset="2"/>
        <a:buChar char=""/>
        <a:defRPr sz="2800" kern="1200">
          <a:solidFill>
            <a:schemeClr val="tx1"/>
          </a:solidFill>
          <a:latin typeface="+mn-lt"/>
          <a:ea typeface="+mn-ea"/>
          <a:cs typeface="+mn-cs"/>
        </a:defRPr>
      </a:lvl2pPr>
      <a:lvl3pPr marL="1141413" lvl="2" indent="-227013" algn="l" rtl="0" eaLnBrk="0" fontAlgn="base" hangingPunct="0">
        <a:spcBef>
          <a:spcPct val="20000"/>
        </a:spcBef>
        <a:spcAft>
          <a:spcPct val="0"/>
        </a:spcAft>
        <a:buClr>
          <a:schemeClr val="hlink"/>
        </a:buClr>
        <a:buSzPct val="85000"/>
        <a:buFont typeface="Wingdings" pitchFamily="2" charset="2"/>
        <a:buChar char="v"/>
        <a:defRPr sz="2400" kern="1200">
          <a:solidFill>
            <a:schemeClr val="tx1"/>
          </a:solidFill>
          <a:latin typeface="+mn-lt"/>
          <a:ea typeface="+mn-ea"/>
          <a:cs typeface="+mn-cs"/>
        </a:defRPr>
      </a:lvl3pPr>
      <a:lvl4pPr marL="1598613" lvl="3" indent="-227013" algn="l" rtl="0" eaLnBrk="0" fontAlgn="base" hangingPunct="0">
        <a:spcBef>
          <a:spcPct val="20000"/>
        </a:spcBef>
        <a:spcAft>
          <a:spcPct val="0"/>
        </a:spcAft>
        <a:buClr>
          <a:schemeClr val="accent2"/>
        </a:buClr>
        <a:buSzPct val="90000"/>
        <a:buFont typeface="Wingdings" pitchFamily="2" charset="2"/>
        <a:buChar char=""/>
        <a:defRPr sz="2000" kern="1200">
          <a:solidFill>
            <a:schemeClr val="tx1"/>
          </a:solidFill>
          <a:latin typeface="+mn-lt"/>
          <a:ea typeface="+mn-ea"/>
          <a:cs typeface="+mn-cs"/>
        </a:defRPr>
      </a:lvl4pPr>
      <a:lvl5pPr marL="2055813" lvl="4" indent="-227013" algn="l" rtl="0" eaLnBrk="0" fontAlgn="base" hangingPunct="0">
        <a:spcBef>
          <a:spcPct val="20000"/>
        </a:spcBef>
        <a:spcAft>
          <a:spcPct val="0"/>
        </a:spcAft>
        <a:buClr>
          <a:schemeClr val="hlink"/>
        </a:buClr>
        <a:buSzPct val="85000"/>
        <a:buFont typeface="Wingdings" pitchFamily="2" charset="2"/>
        <a:buChar char="v"/>
        <a:defRPr sz="2000" kern="1200">
          <a:solidFill>
            <a:schemeClr val="tx1"/>
          </a:solidFill>
          <a:latin typeface="+mn-lt"/>
          <a:ea typeface="+mn-ea"/>
          <a:cs typeface="+mn-cs"/>
        </a:defRPr>
      </a:lvl5pPr>
      <a:lvl6pPr marL="2514311" lvl="5" indent="-228573" algn="l" defTabSz="914295"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6pPr>
      <a:lvl7pPr marL="2971458" lvl="6" indent="-228573" algn="l" defTabSz="914295"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7pPr>
      <a:lvl8pPr marL="3428605" lvl="7" indent="-228573" algn="l" defTabSz="914295"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8pPr>
      <a:lvl9pPr marL="3885753" lvl="8" indent="-228573" algn="l" defTabSz="914295"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9pPr>
    </p:bodyStyle>
    <p:otherStyle>
      <a:lvl1pPr marL="0" lvl="0" indent="0" algn="l" defTabSz="914295"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148" lvl="1" indent="0" algn="l" defTabSz="914295"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295" lvl="2" indent="0" algn="l" defTabSz="914295"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443" lvl="3" indent="0" algn="l" defTabSz="914295"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589" lvl="4" indent="0" algn="l" defTabSz="914295"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5737" lvl="5" indent="0" algn="l" defTabSz="914295"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2884" lvl="6" indent="0" algn="l" defTabSz="914295"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032" lvl="7" indent="0" algn="l" defTabSz="914295"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179" lvl="8" indent="0" algn="l" defTabSz="914295"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3700" y="2"/>
            <a:ext cx="1130300" cy="96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TextBox 54"/>
          <p:cNvSpPr txBox="1"/>
          <p:nvPr/>
        </p:nvSpPr>
        <p:spPr>
          <a:xfrm>
            <a:off x="376002" y="1361849"/>
            <a:ext cx="8391997" cy="707862"/>
          </a:xfrm>
          <a:prstGeom prst="rect">
            <a:avLst/>
          </a:prstGeom>
          <a:noFill/>
        </p:spPr>
        <p:txBody>
          <a:bodyPr wrap="none" lIns="91418" tIns="45708" rIns="91418" bIns="45708">
            <a:spAutoFit/>
          </a:bodyPr>
          <a:lstStyle/>
          <a:p>
            <a:pPr algn="ctr" defTabSz="914400">
              <a:lnSpc>
                <a:spcPct val="125000"/>
              </a:lnSpc>
              <a:buFont typeface="Arial" pitchFamily="34" charset="0"/>
              <a:buNone/>
              <a:defRPr/>
            </a:pPr>
            <a:r>
              <a:rPr lang="zh-CN" altLang="en-US" sz="3200" b="1" dirty="0">
                <a:ln w="3175">
                  <a:noFill/>
                </a:ln>
                <a:solidFill>
                  <a:srgbClr val="FF0000"/>
                </a:solidFill>
                <a:latin typeface="华文行楷" pitchFamily="2" charset="-122"/>
                <a:ea typeface="华文行楷" pitchFamily="2" charset="-122"/>
                <a:cs typeface="方正苏新诗柳楷简体-yolan" panose="02000000000000000000" pitchFamily="2" charset="-122"/>
                <a:sym typeface="+mn-lt"/>
              </a:rPr>
              <a:t>毛泽东思想和中国特色社会主义理论体系概论</a:t>
            </a:r>
            <a:endParaRPr lang="zh-CN" altLang="en-US" sz="3200" b="1"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4100" name="TextBox 6"/>
          <p:cNvSpPr txBox="1">
            <a:spLocks noChangeArrowheads="1"/>
          </p:cNvSpPr>
          <p:nvPr/>
        </p:nvSpPr>
        <p:spPr bwMode="auto">
          <a:xfrm>
            <a:off x="3658953" y="2245519"/>
            <a:ext cx="1826097" cy="677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8" tIns="45708" rIns="91418" bIns="4570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defTabSz="914400" eaLnBrk="1" fontAlgn="base" hangingPunct="1">
              <a:lnSpc>
                <a:spcPct val="125000"/>
              </a:lnSpc>
              <a:spcBef>
                <a:spcPct val="0"/>
              </a:spcBef>
              <a:spcAft>
                <a:spcPct val="0"/>
              </a:spcAft>
              <a:buFont typeface="Arial" pitchFamily="34" charset="0"/>
              <a:buNone/>
            </a:pPr>
            <a:r>
              <a:rPr lang="zh-CN" altLang="en-US" sz="3200" b="1" dirty="0">
                <a:ln w="3175">
                  <a:noFill/>
                </a:ln>
                <a:solidFill>
                  <a:srgbClr val="FF0000"/>
                </a:solidFill>
                <a:latin typeface="华文行楷" pitchFamily="2" charset="-122"/>
                <a:ea typeface="华文行楷" pitchFamily="2" charset="-122"/>
                <a:cs typeface="方正苏新诗柳楷简体-yolan" panose="02000000000000000000" pitchFamily="2" charset="-122"/>
                <a:sym typeface="+mn-lt"/>
              </a:rPr>
              <a:t>课程安排</a:t>
            </a:r>
          </a:p>
        </p:txBody>
      </p:sp>
      <p:sp>
        <p:nvSpPr>
          <p:cNvPr id="4102" name="矩形 1"/>
          <p:cNvSpPr>
            <a:spLocks noChangeArrowheads="1"/>
          </p:cNvSpPr>
          <p:nvPr/>
        </p:nvSpPr>
        <p:spPr bwMode="auto">
          <a:xfrm>
            <a:off x="1325563" y="3215081"/>
            <a:ext cx="66479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buFont typeface="Arial" pitchFamily="34" charset="0"/>
              <a:buNone/>
            </a:pPr>
            <a:r>
              <a:rPr lang="zh-CN" altLang="en-US" sz="2800" b="1" dirty="0" smtClean="0">
                <a:solidFill>
                  <a:srgbClr val="FF0000"/>
                </a:solidFill>
                <a:latin typeface="华文行楷" pitchFamily="2" charset="-122"/>
                <a:ea typeface="华文行楷" pitchFamily="2" charset="-122"/>
                <a:cs typeface="方正苏新诗柳楷简体-yolan"/>
                <a:sym typeface="+mn-lt"/>
              </a:rPr>
              <a:t>东北大学马克思主义学院“概论”课程组</a:t>
            </a:r>
            <a:endParaRPr lang="zh-CN" altLang="en-US" sz="2800" dirty="0" smtClean="0">
              <a:solidFill>
                <a:srgbClr val="007A77"/>
              </a:solidFill>
              <a:cs typeface="方正苏新诗柳楷简体-yolan"/>
            </a:endParaRPr>
          </a:p>
        </p:txBody>
      </p:sp>
      <p:sp>
        <p:nvSpPr>
          <p:cNvPr id="6" name="TextBox 6"/>
          <p:cNvSpPr txBox="1">
            <a:spLocks noChangeArrowheads="1"/>
          </p:cNvSpPr>
          <p:nvPr/>
        </p:nvSpPr>
        <p:spPr bwMode="auto">
          <a:xfrm>
            <a:off x="2390780" y="653987"/>
            <a:ext cx="4517539" cy="70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8" tIns="45708" rIns="91418" bIns="4570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defTabSz="914400" eaLnBrk="1" fontAlgn="base" hangingPunct="1">
              <a:lnSpc>
                <a:spcPct val="125000"/>
              </a:lnSpc>
              <a:spcBef>
                <a:spcPct val="0"/>
              </a:spcBef>
              <a:spcAft>
                <a:spcPct val="0"/>
              </a:spcAft>
              <a:buFont typeface="Arial" pitchFamily="34" charset="0"/>
              <a:buNone/>
            </a:pPr>
            <a:r>
              <a:rPr lang="en-US" altLang="zh-CN" sz="3200" b="1" dirty="0" smtClean="0">
                <a:solidFill>
                  <a:srgbClr val="FF0000"/>
                </a:solidFill>
                <a:latin typeface="黑体" pitchFamily="49" charset="-122"/>
                <a:ea typeface="黑体" pitchFamily="49" charset="-122"/>
                <a:cs typeface="方正苏新诗柳楷简体-yolan"/>
                <a:sym typeface="+mn-lt"/>
              </a:rPr>
              <a:t>2020-2021</a:t>
            </a:r>
            <a:r>
              <a:rPr lang="zh-CN" altLang="en-US" sz="3200" b="1" dirty="0" smtClean="0">
                <a:solidFill>
                  <a:srgbClr val="FF0000"/>
                </a:solidFill>
                <a:latin typeface="黑体" pitchFamily="49" charset="-122"/>
                <a:ea typeface="黑体" pitchFamily="49" charset="-122"/>
                <a:cs typeface="方正苏新诗柳楷简体-yolan"/>
                <a:sym typeface="+mn-lt"/>
              </a:rPr>
              <a:t>学年秋季学期</a:t>
            </a:r>
            <a:endParaRPr lang="zh-CN" altLang="en-US" sz="3200" b="1" dirty="0" smtClean="0">
              <a:solidFill>
                <a:srgbClr val="FF0000"/>
              </a:solidFill>
              <a:latin typeface="黑体" pitchFamily="49" charset="-122"/>
              <a:ea typeface="黑体" pitchFamily="49" charset="-122"/>
              <a:cs typeface="方正苏新诗柳楷简体-yolan"/>
              <a:sym typeface="+mn-lt"/>
            </a:endParaRPr>
          </a:p>
        </p:txBody>
      </p:sp>
    </p:spTree>
    <p:extLst>
      <p:ext uri="{BB962C8B-B14F-4D97-AF65-F5344CB8AC3E}">
        <p14:creationId xmlns:p14="http://schemas.microsoft.com/office/powerpoint/2010/main" val="2188515224"/>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06702" y="978476"/>
            <a:ext cx="6835819" cy="2862322"/>
          </a:xfrm>
          <a:prstGeom prst="rect">
            <a:avLst/>
          </a:prstGeom>
          <a:noFill/>
        </p:spPr>
        <p:txBody>
          <a:bodyPr wrap="square" rtlCol="0" anchor="t">
            <a:spAutoFit/>
          </a:bodyPr>
          <a:lstStyle/>
          <a:p>
            <a:pPr>
              <a:lnSpc>
                <a:spcPct val="150000"/>
              </a:lnSpc>
            </a:pPr>
            <a:r>
              <a:rPr lang="en-US" altLang="zh-CN" sz="2000" b="1" u="sng"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b="1" u="sng"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特别</a:t>
            </a:r>
            <a:r>
              <a:rPr lang="zh-CN" altLang="en-US" sz="2000" b="1" u="sng" dirty="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说明：</a:t>
            </a:r>
          </a:p>
          <a:p>
            <a:pPr>
              <a:lnSpc>
                <a:spcPct val="150000"/>
              </a:lnSpc>
            </a:pPr>
            <a:r>
              <a:rPr lang="zh-CN" altLang="en-US" sz="20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    本着</a:t>
            </a:r>
            <a:r>
              <a:rPr lang="zh-CN" altLang="en-US" sz="2000" b="1" dirty="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公开、公平、透明的原则，将每个小组的组员（除</a:t>
            </a:r>
            <a:r>
              <a:rPr lang="zh-CN" altLang="en-US" sz="20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主讲人为</a:t>
            </a:r>
            <a:r>
              <a:rPr lang="en-US" altLang="zh-CN" sz="20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a:t>
            </a:r>
            <a:r>
              <a:rPr lang="zh-CN" altLang="en-US" sz="20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档外</a:t>
            </a:r>
            <a:r>
              <a:rPr lang="zh-CN" altLang="en-US" sz="2000" b="1" dirty="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分成</a:t>
            </a:r>
            <a:r>
              <a:rPr lang="en-US" altLang="zh-CN" sz="20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a:t>
            </a:r>
            <a:r>
              <a:rPr lang="zh-CN" altLang="en-US" sz="20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0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B</a:t>
            </a:r>
            <a:r>
              <a:rPr lang="zh-CN" altLang="en-US" sz="20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0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C</a:t>
            </a:r>
            <a:r>
              <a:rPr lang="zh-CN" altLang="en-US" sz="20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3</a:t>
            </a:r>
            <a:r>
              <a:rPr lang="zh-CN" altLang="en-US" sz="2000" b="1" dirty="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个档次，且每个档次的人数</a:t>
            </a:r>
            <a:r>
              <a:rPr lang="zh-CN" altLang="en-US" sz="20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要协调</a:t>
            </a:r>
            <a:r>
              <a:rPr lang="zh-CN" altLang="en-US" sz="2000" b="1" dirty="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。另外，组长需要让每位同学在记录各自具体贡献的文档上签字，并在小组排序分档文件上签字。</a:t>
            </a:r>
            <a:endParaRPr lang="zh-CN" altLang="en-US" sz="2000" b="1"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a:lnSpc>
                <a:spcPct val="150000"/>
              </a:lnSpc>
            </a:pPr>
            <a:endParaRPr lang="zh-CN" altLang="en-US" sz="2000" dirty="0">
              <a:ea typeface="宋体" panose="02010600030101010101" pitchFamily="2" charset="-122"/>
              <a:cs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2"/>
          <p:cNvSpPr>
            <a:spLocks noGrp="1"/>
          </p:cNvSpPr>
          <p:nvPr>
            <p:ph idx="1"/>
          </p:nvPr>
        </p:nvSpPr>
        <p:spPr>
          <a:xfrm>
            <a:off x="1446530" y="728980"/>
            <a:ext cx="6069965" cy="3394710"/>
          </a:xfrm>
        </p:spPr>
        <p:txBody>
          <a:bodyPr vert="horz" wrap="square" lIns="68580" tIns="34290" rIns="68580" bIns="34290" anchor="t"/>
          <a:lstStyle/>
          <a:p>
            <a:endParaRPr lang="zh-CN" altLang="en-US" b="1" dirty="0"/>
          </a:p>
          <a:p>
            <a:pPr marL="0" indent="0">
              <a:lnSpc>
                <a:spcPct val="150000"/>
              </a:lnSpc>
              <a:buNone/>
            </a:pPr>
            <a:r>
              <a:rPr lang="en-US" altLang="zh-CN" b="1" u="sng"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b="1" u="sng"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分</a:t>
            </a:r>
            <a:r>
              <a:rPr lang="zh-CN" altLang="en-US" b="1" u="sng" dirty="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档建议方案：</a:t>
            </a:r>
          </a:p>
          <a:p>
            <a:pPr marL="0" indent="0">
              <a:lnSpc>
                <a:spcPct val="150000"/>
              </a:lnSpc>
              <a:buNone/>
            </a:pPr>
            <a:r>
              <a:rPr lang="zh-CN" altLang="en-US" b="1" dirty="0">
                <a:solidFill>
                  <a:schemeClr val="tx2"/>
                </a:solidFill>
                <a:latin typeface="宋体" panose="02010600030101010101" pitchFamily="2" charset="-122"/>
                <a:ea typeface="宋体" panose="02010600030101010101" pitchFamily="2" charset="-122"/>
                <a:cs typeface="宋体" panose="02010600030101010101" pitchFamily="2" charset="-122"/>
              </a:rPr>
              <a:t>建议1，组长可以在每次讨论环节设置分值，最终按照每次讨论的汇总成绩进行分档。</a:t>
            </a:r>
          </a:p>
          <a:p>
            <a:pPr marL="0" indent="0">
              <a:lnSpc>
                <a:spcPct val="150000"/>
              </a:lnSpc>
              <a:buNone/>
            </a:pPr>
            <a:r>
              <a:rPr lang="zh-CN" altLang="en-US" b="1" dirty="0">
                <a:solidFill>
                  <a:schemeClr val="tx2"/>
                </a:solidFill>
                <a:latin typeface="宋体" panose="02010600030101010101" pitchFamily="2" charset="-122"/>
                <a:ea typeface="宋体" panose="02010600030101010101" pitchFamily="2" charset="-122"/>
                <a:cs typeface="宋体" panose="02010600030101010101" pitchFamily="2" charset="-122"/>
              </a:rPr>
              <a:t>建议2，经典品读各项工作完成后，以小组形式，每个人就平时做的贡献公开讲一讲，大家进行投票，按照得票数进行分档。</a:t>
            </a: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838835" y="347980"/>
            <a:ext cx="6172200" cy="735806"/>
          </a:xfrm>
        </p:spPr>
        <p:txBody>
          <a:bodyPr vert="horz" wrap="square" lIns="68580" tIns="34290" rIns="68580" bIns="34290" anchor="ctr"/>
          <a:lstStyle/>
          <a:p>
            <a:r>
              <a:rPr lang="zh-CN" altLang="en-US" b="1" dirty="0" smtClean="0">
                <a:solidFill>
                  <a:srgbClr val="C00000"/>
                </a:solidFill>
                <a:latin typeface="宋体" panose="02010600030101010101" pitchFamily="2" charset="-122"/>
                <a:ea typeface="宋体" panose="02010600030101010101" pitchFamily="2" charset="-122"/>
                <a:cs typeface="宋体" panose="02010600030101010101" pitchFamily="2" charset="-122"/>
              </a:rPr>
              <a:t>（</a:t>
            </a:r>
            <a:r>
              <a:rPr lang="en-US" altLang="zh-CN" b="1" dirty="0" smtClean="0">
                <a:solidFill>
                  <a:srgbClr val="C00000"/>
                </a:solidFill>
                <a:latin typeface="宋体" panose="02010600030101010101" pitchFamily="2" charset="-122"/>
                <a:ea typeface="宋体" panose="02010600030101010101" pitchFamily="2" charset="-122"/>
                <a:cs typeface="宋体" panose="02010600030101010101" pitchFamily="2" charset="-122"/>
              </a:rPr>
              <a:t>2</a:t>
            </a:r>
            <a:r>
              <a:rPr lang="zh-CN" altLang="en-US" b="1" dirty="0" smtClean="0">
                <a:solidFill>
                  <a:srgbClr val="C00000"/>
                </a:solidFill>
                <a:latin typeface="宋体" panose="02010600030101010101" pitchFamily="2" charset="-122"/>
                <a:ea typeface="宋体" panose="02010600030101010101" pitchFamily="2" charset="-122"/>
                <a:cs typeface="宋体" panose="02010600030101010101" pitchFamily="2" charset="-122"/>
              </a:rPr>
              <a:t>）</a:t>
            </a:r>
            <a:r>
              <a:rPr lang="zh-CN" altLang="en-US" b="1" dirty="0">
                <a:solidFill>
                  <a:srgbClr val="C00000"/>
                </a:solidFill>
                <a:latin typeface="宋体" panose="02010600030101010101" pitchFamily="2" charset="-122"/>
                <a:ea typeface="宋体" panose="02010600030101010101" pitchFamily="2" charset="-122"/>
                <a:cs typeface="宋体" panose="02010600030101010101" pitchFamily="2" charset="-122"/>
              </a:rPr>
              <a:t>汇报流程</a:t>
            </a:r>
          </a:p>
        </p:txBody>
      </p:sp>
      <p:sp>
        <p:nvSpPr>
          <p:cNvPr id="6147" name="内容占位符 2"/>
          <p:cNvSpPr>
            <a:spLocks noGrp="1"/>
          </p:cNvSpPr>
          <p:nvPr>
            <p:ph idx="1"/>
          </p:nvPr>
        </p:nvSpPr>
        <p:spPr>
          <a:xfrm>
            <a:off x="287079" y="1299210"/>
            <a:ext cx="8495414" cy="3090545"/>
          </a:xfrm>
        </p:spPr>
        <p:txBody>
          <a:bodyPr vert="horz" wrap="square" lIns="68580" tIns="34290" rIns="68580" bIns="34290" anchor="t"/>
          <a:lstStyle/>
          <a:p>
            <a:pPr>
              <a:lnSpc>
                <a:spcPct val="150000"/>
              </a:lnSpc>
            </a:pPr>
            <a:r>
              <a:rPr lang="en-US" altLang="zh-CN" b="1" dirty="0" smtClean="0">
                <a:solidFill>
                  <a:schemeClr val="tx2"/>
                </a:solidFill>
                <a:latin typeface="Times New Roman" panose="02020603050405020304" pitchFamily="18" charset="0"/>
                <a:cs typeface="Times New Roman" panose="02020603050405020304" pitchFamily="18" charset="0"/>
              </a:rPr>
              <a:t>1</a:t>
            </a:r>
            <a:r>
              <a:rPr lang="zh-CN" altLang="en-US" b="1" dirty="0">
                <a:solidFill>
                  <a:schemeClr val="tx2"/>
                </a:solidFill>
                <a:latin typeface="Times New Roman" panose="02020603050405020304" pitchFamily="18" charset="0"/>
                <a:cs typeface="Times New Roman" panose="02020603050405020304" pitchFamily="18" charset="0"/>
              </a:rPr>
              <a:t>）形式：</a:t>
            </a:r>
            <a:r>
              <a:rPr lang="zh-CN" altLang="zh-CN" b="1" dirty="0">
                <a:solidFill>
                  <a:schemeClr val="tx2"/>
                </a:solidFill>
                <a:latin typeface="Times New Roman" panose="02020603050405020304" pitchFamily="18" charset="0"/>
                <a:cs typeface="Times New Roman" panose="02020603050405020304" pitchFamily="18" charset="0"/>
              </a:rPr>
              <a:t>制作</a:t>
            </a:r>
            <a:r>
              <a:rPr lang="en-US" altLang="zh-CN" b="1" dirty="0">
                <a:solidFill>
                  <a:schemeClr val="tx2"/>
                </a:solidFill>
                <a:latin typeface="Times New Roman" panose="02020603050405020304" pitchFamily="18" charset="0"/>
              </a:rPr>
              <a:t>PPT</a:t>
            </a:r>
            <a:r>
              <a:rPr lang="zh-CN" altLang="zh-CN" b="1" dirty="0">
                <a:solidFill>
                  <a:schemeClr val="tx2"/>
                </a:solidFill>
                <a:latin typeface="Times New Roman" panose="02020603050405020304" pitchFamily="18" charset="0"/>
                <a:cs typeface="Times New Roman" panose="02020603050405020304" pitchFamily="18" charset="0"/>
              </a:rPr>
              <a:t>，每小组选派一位代表上讲台汇报</a:t>
            </a:r>
            <a:r>
              <a:rPr lang="zh-CN" altLang="en-US" b="1" dirty="0">
                <a:solidFill>
                  <a:schemeClr val="tx2"/>
                </a:solidFill>
                <a:latin typeface="Times New Roman" panose="02020603050405020304" pitchFamily="18" charset="0"/>
                <a:cs typeface="Times New Roman" panose="02020603050405020304" pitchFamily="18" charset="0"/>
              </a:rPr>
              <a:t>。</a:t>
            </a:r>
            <a:endParaRPr lang="en-US" altLang="zh-CN" b="1" dirty="0">
              <a:solidFill>
                <a:schemeClr val="tx2"/>
              </a:solidFill>
              <a:latin typeface="Times New Roman" panose="02020603050405020304" pitchFamily="18" charset="0"/>
              <a:cs typeface="Times New Roman" panose="02020603050405020304" pitchFamily="18" charset="0"/>
            </a:endParaRPr>
          </a:p>
          <a:p>
            <a:pPr>
              <a:lnSpc>
                <a:spcPct val="150000"/>
              </a:lnSpc>
            </a:pPr>
            <a:r>
              <a:rPr lang="en-US" altLang="zh-CN" b="1" dirty="0" smtClean="0">
                <a:solidFill>
                  <a:schemeClr val="tx2"/>
                </a:solidFill>
                <a:latin typeface="Times New Roman" panose="02020603050405020304" pitchFamily="18" charset="0"/>
                <a:cs typeface="Times New Roman" panose="02020603050405020304" pitchFamily="18" charset="0"/>
              </a:rPr>
              <a:t>2</a:t>
            </a:r>
            <a:r>
              <a:rPr lang="zh-CN" altLang="en-US" b="1" dirty="0" smtClean="0">
                <a:solidFill>
                  <a:schemeClr val="tx2"/>
                </a:solidFill>
                <a:latin typeface="Times New Roman" panose="02020603050405020304" pitchFamily="18" charset="0"/>
                <a:cs typeface="Times New Roman" panose="02020603050405020304" pitchFamily="18" charset="0"/>
              </a:rPr>
              <a:t>）</a:t>
            </a:r>
            <a:r>
              <a:rPr lang="zh-CN" altLang="en-US" b="1" dirty="0">
                <a:solidFill>
                  <a:schemeClr val="tx2"/>
                </a:solidFill>
                <a:latin typeface="Times New Roman" panose="02020603050405020304" pitchFamily="18" charset="0"/>
                <a:cs typeface="Times New Roman" panose="02020603050405020304" pitchFamily="18" charset="0"/>
              </a:rPr>
              <a:t>时长：每个小组的汇报时长由教师按班级分组情况确定。</a:t>
            </a:r>
            <a:endParaRPr lang="en-US" altLang="zh-CN" b="1" dirty="0">
              <a:solidFill>
                <a:schemeClr val="tx2"/>
              </a:solidFill>
              <a:latin typeface="Times New Roman" panose="02020603050405020304" pitchFamily="18" charset="0"/>
              <a:cs typeface="Times New Roman" panose="02020603050405020304" pitchFamily="18" charset="0"/>
            </a:endParaRPr>
          </a:p>
          <a:p>
            <a:pPr>
              <a:lnSpc>
                <a:spcPct val="150000"/>
              </a:lnSpc>
            </a:pPr>
            <a:r>
              <a:rPr lang="en-US" altLang="zh-CN" b="1" dirty="0" smtClean="0">
                <a:solidFill>
                  <a:schemeClr val="tx2"/>
                </a:solidFill>
                <a:latin typeface="Times New Roman" panose="02020603050405020304" pitchFamily="18" charset="0"/>
                <a:cs typeface="Times New Roman" panose="02020603050405020304" pitchFamily="18" charset="0"/>
              </a:rPr>
              <a:t>3</a:t>
            </a:r>
            <a:r>
              <a:rPr lang="zh-CN" altLang="en-US" b="1" dirty="0" smtClean="0">
                <a:solidFill>
                  <a:schemeClr val="tx2"/>
                </a:solidFill>
                <a:latin typeface="Times New Roman" panose="02020603050405020304" pitchFamily="18" charset="0"/>
                <a:cs typeface="Times New Roman" panose="02020603050405020304" pitchFamily="18" charset="0"/>
              </a:rPr>
              <a:t>）</a:t>
            </a:r>
            <a:r>
              <a:rPr lang="zh-CN" altLang="en-US" b="1" dirty="0" smtClean="0">
                <a:solidFill>
                  <a:schemeClr val="tx2"/>
                </a:solidFill>
                <a:latin typeface="Times New Roman" panose="02020603050405020304" pitchFamily="18" charset="0"/>
                <a:cs typeface="Times New Roman" panose="02020603050405020304" pitchFamily="18" charset="0"/>
                <a:sym typeface="宋体" panose="02010600030101010101" pitchFamily="2" charset="-122"/>
              </a:rPr>
              <a:t>提请</a:t>
            </a:r>
            <a:r>
              <a:rPr lang="zh-CN" altLang="en-US" b="1" dirty="0">
                <a:solidFill>
                  <a:schemeClr val="tx2"/>
                </a:solidFill>
                <a:latin typeface="Times New Roman" panose="02020603050405020304" pitchFamily="18" charset="0"/>
                <a:cs typeface="Times New Roman" panose="02020603050405020304" pitchFamily="18" charset="0"/>
                <a:sym typeface="宋体" panose="02010600030101010101" pitchFamily="2" charset="-122"/>
              </a:rPr>
              <a:t>本班学委给本班汇报小组计时，并在结束前</a:t>
            </a:r>
            <a:r>
              <a:rPr lang="en-US" altLang="zh-CN" b="1" dirty="0">
                <a:solidFill>
                  <a:schemeClr val="tx2"/>
                </a:solidFill>
                <a:latin typeface="Times New Roman" panose="02020603050405020304" pitchFamily="18" charset="0"/>
                <a:cs typeface="Times New Roman" panose="02020603050405020304" pitchFamily="18" charset="0"/>
                <a:sym typeface="宋体" panose="02010600030101010101" pitchFamily="2" charset="-122"/>
              </a:rPr>
              <a:t>1</a:t>
            </a:r>
            <a:r>
              <a:rPr lang="zh-CN" altLang="en-US" b="1" dirty="0">
                <a:solidFill>
                  <a:schemeClr val="tx2"/>
                </a:solidFill>
                <a:latin typeface="Times New Roman" panose="02020603050405020304" pitchFamily="18" charset="0"/>
                <a:cs typeface="Times New Roman" panose="02020603050405020304" pitchFamily="18" charset="0"/>
                <a:sym typeface="宋体" panose="02010600030101010101" pitchFamily="2" charset="-122"/>
              </a:rPr>
              <a:t>分钟提醒</a:t>
            </a:r>
            <a:r>
              <a:rPr lang="en-US" altLang="zh-CN" b="1" dirty="0">
                <a:solidFill>
                  <a:schemeClr val="tx2"/>
                </a:solidFill>
                <a:latin typeface="Times New Roman" panose="02020603050405020304" pitchFamily="18" charset="0"/>
                <a:cs typeface="Times New Roman" panose="02020603050405020304" pitchFamily="18" charset="0"/>
                <a:sym typeface="宋体" panose="02010600030101010101" pitchFamily="2" charset="-122"/>
              </a:rPr>
              <a:t>1</a:t>
            </a:r>
            <a:r>
              <a:rPr lang="zh-CN" altLang="en-US" b="1" dirty="0">
                <a:solidFill>
                  <a:schemeClr val="tx2"/>
                </a:solidFill>
                <a:latin typeface="Times New Roman" panose="02020603050405020304" pitchFamily="18" charset="0"/>
                <a:cs typeface="Times New Roman" panose="02020603050405020304" pitchFamily="18" charset="0"/>
                <a:sym typeface="宋体" panose="02010600030101010101" pitchFamily="2" charset="-122"/>
              </a:rPr>
              <a:t>次。</a:t>
            </a:r>
            <a:endParaRPr lang="en-US" altLang="zh-CN" b="1" dirty="0">
              <a:solidFill>
                <a:schemeClr val="tx2"/>
              </a:solidFill>
              <a:latin typeface="Times New Roman" panose="02020603050405020304" pitchFamily="18" charset="0"/>
              <a:cs typeface="Times New Roman" panose="02020603050405020304" pitchFamily="18" charset="0"/>
            </a:endParaRPr>
          </a:p>
          <a:p>
            <a:pPr>
              <a:lnSpc>
                <a:spcPct val="150000"/>
              </a:lnSpc>
            </a:pPr>
            <a:r>
              <a:rPr lang="en-US" altLang="zh-CN" b="1" dirty="0" smtClean="0">
                <a:solidFill>
                  <a:schemeClr val="tx2"/>
                </a:solidFill>
                <a:latin typeface="Times New Roman" panose="02020603050405020304" pitchFamily="18" charset="0"/>
                <a:cs typeface="Times New Roman" panose="02020603050405020304" pitchFamily="18" charset="0"/>
              </a:rPr>
              <a:t>4</a:t>
            </a:r>
            <a:r>
              <a:rPr lang="zh-CN" altLang="en-US" b="1" dirty="0" smtClean="0">
                <a:solidFill>
                  <a:schemeClr val="tx2"/>
                </a:solidFill>
                <a:latin typeface="Times New Roman" panose="02020603050405020304" pitchFamily="18" charset="0"/>
                <a:cs typeface="Times New Roman" panose="02020603050405020304" pitchFamily="18" charset="0"/>
              </a:rPr>
              <a:t>）</a:t>
            </a:r>
            <a:r>
              <a:rPr lang="zh-CN" altLang="en-US" b="1" dirty="0">
                <a:solidFill>
                  <a:schemeClr val="tx2"/>
                </a:solidFill>
                <a:latin typeface="Times New Roman" panose="02020603050405020304" pitchFamily="18" charset="0"/>
                <a:cs typeface="Times New Roman" panose="02020603050405020304" pitchFamily="18" charset="0"/>
              </a:rPr>
              <a:t>汇报顺序：建议按照点名册班级顺序汇报，每个自然班级内部汇报顺序由各小组组长提前抽签决定。</a:t>
            </a:r>
            <a:endParaRPr lang="en-US" altLang="zh-CN" b="1" dirty="0">
              <a:solidFill>
                <a:schemeClr val="tx2"/>
              </a:solidFill>
              <a:latin typeface="Times New Roman" panose="02020603050405020304" pitchFamily="18" charset="0"/>
              <a:cs typeface="Times New Roman" panose="02020603050405020304" pitchFamily="18" charset="0"/>
            </a:endParaRPr>
          </a:p>
          <a:p>
            <a:pPr>
              <a:lnSpc>
                <a:spcPct val="150000"/>
              </a:lnSpc>
            </a:pPr>
            <a:r>
              <a:rPr lang="en-US" altLang="zh-CN" b="1" dirty="0" smtClean="0">
                <a:solidFill>
                  <a:schemeClr val="tx2"/>
                </a:solidFill>
                <a:latin typeface="Times New Roman" panose="02020603050405020304" pitchFamily="18" charset="0"/>
                <a:cs typeface="Times New Roman" panose="02020603050405020304" pitchFamily="18" charset="0"/>
              </a:rPr>
              <a:t>5</a:t>
            </a:r>
            <a:r>
              <a:rPr lang="zh-CN" altLang="en-US" b="1" dirty="0" smtClean="0">
                <a:solidFill>
                  <a:schemeClr val="tx2"/>
                </a:solidFill>
                <a:latin typeface="Times New Roman" panose="02020603050405020304" pitchFamily="18" charset="0"/>
                <a:cs typeface="Times New Roman" panose="02020603050405020304" pitchFamily="18" charset="0"/>
              </a:rPr>
              <a:t>）</a:t>
            </a:r>
            <a:r>
              <a:rPr lang="zh-CN" altLang="en-US" b="1" dirty="0">
                <a:solidFill>
                  <a:schemeClr val="tx2"/>
                </a:solidFill>
                <a:latin typeface="Times New Roman" panose="02020603050405020304" pitchFamily="18" charset="0"/>
                <a:cs typeface="Times New Roman" panose="02020603050405020304" pitchFamily="18" charset="0"/>
              </a:rPr>
              <a:t>教师点评：每个小组</a:t>
            </a:r>
            <a:r>
              <a:rPr lang="en-US" altLang="zh-CN" b="1" dirty="0">
                <a:solidFill>
                  <a:schemeClr val="tx2"/>
                </a:solidFill>
                <a:latin typeface="Times New Roman" panose="02020603050405020304" pitchFamily="18" charset="0"/>
                <a:cs typeface="Times New Roman" panose="02020603050405020304" pitchFamily="18" charset="0"/>
              </a:rPr>
              <a:t>5</a:t>
            </a:r>
            <a:r>
              <a:rPr lang="zh-CN" altLang="en-US" b="1" dirty="0">
                <a:solidFill>
                  <a:schemeClr val="tx2"/>
                </a:solidFill>
                <a:latin typeface="Times New Roman" panose="02020603050405020304" pitchFamily="18" charset="0"/>
                <a:cs typeface="Times New Roman" panose="02020603050405020304" pitchFamily="18" charset="0"/>
              </a:rPr>
              <a:t>分钟。</a:t>
            </a:r>
            <a:endParaRPr lang="zh-CN" altLang="en-US" dirty="0">
              <a:solidFill>
                <a:schemeClr val="tx2"/>
              </a:solidFill>
            </a:endParaRP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795655" y="262494"/>
            <a:ext cx="8229600" cy="857250"/>
          </a:xfrm>
        </p:spPr>
        <p:txBody>
          <a:bodyPr vert="horz" wrap="square" lIns="68580" tIns="34290" rIns="68580" bIns="34290" anchor="ctr"/>
          <a:lstStyle/>
          <a:p>
            <a:r>
              <a:rPr lang="en-US" altLang="zh-CN" b="1" dirty="0" smtClean="0">
                <a:solidFill>
                  <a:srgbClr val="C00000"/>
                </a:solidFill>
                <a:latin typeface="宋体" panose="02010600030101010101" pitchFamily="2" charset="-122"/>
                <a:ea typeface="宋体" panose="02010600030101010101" pitchFamily="2" charset="-122"/>
                <a:cs typeface="宋体" panose="02010600030101010101" pitchFamily="2" charset="-122"/>
              </a:rPr>
              <a:t>  </a:t>
            </a:r>
            <a:r>
              <a:rPr lang="zh-CN" altLang="en-US" b="1" dirty="0" smtClean="0">
                <a:solidFill>
                  <a:srgbClr val="C00000"/>
                </a:solidFill>
                <a:latin typeface="宋体" panose="02010600030101010101" pitchFamily="2" charset="-122"/>
                <a:ea typeface="宋体" panose="02010600030101010101" pitchFamily="2" charset="-122"/>
                <a:cs typeface="宋体" panose="02010600030101010101" pitchFamily="2" charset="-122"/>
              </a:rPr>
              <a:t>（</a:t>
            </a:r>
            <a:r>
              <a:rPr lang="en-US" altLang="zh-CN" b="1" dirty="0" smtClean="0">
                <a:solidFill>
                  <a:srgbClr val="C00000"/>
                </a:solidFill>
                <a:latin typeface="宋体" panose="02010600030101010101" pitchFamily="2" charset="-122"/>
                <a:ea typeface="宋体" panose="02010600030101010101" pitchFamily="2" charset="-122"/>
                <a:cs typeface="宋体" panose="02010600030101010101" pitchFamily="2" charset="-122"/>
              </a:rPr>
              <a:t>3</a:t>
            </a:r>
            <a:r>
              <a:rPr lang="zh-CN" altLang="en-US" b="1" dirty="0" smtClean="0">
                <a:solidFill>
                  <a:srgbClr val="C00000"/>
                </a:solidFill>
                <a:latin typeface="宋体" panose="02010600030101010101" pitchFamily="2" charset="-122"/>
                <a:ea typeface="宋体" panose="02010600030101010101" pitchFamily="2" charset="-122"/>
                <a:cs typeface="宋体" panose="02010600030101010101" pitchFamily="2" charset="-122"/>
              </a:rPr>
              <a:t>）</a:t>
            </a:r>
            <a:r>
              <a:rPr lang="zh-CN" altLang="en-US" b="1" dirty="0">
                <a:solidFill>
                  <a:srgbClr val="C00000"/>
                </a:solidFill>
                <a:latin typeface="宋体" panose="02010600030101010101" pitchFamily="2" charset="-122"/>
                <a:ea typeface="宋体" panose="02010600030101010101" pitchFamily="2" charset="-122"/>
                <a:cs typeface="宋体" panose="02010600030101010101" pitchFamily="2" charset="-122"/>
              </a:rPr>
              <a:t>汇报主题及内容</a:t>
            </a:r>
          </a:p>
        </p:txBody>
      </p:sp>
      <p:sp>
        <p:nvSpPr>
          <p:cNvPr id="3" name="内容占位符 2"/>
          <p:cNvSpPr>
            <a:spLocks noGrp="1"/>
          </p:cNvSpPr>
          <p:nvPr>
            <p:ph idx="1"/>
          </p:nvPr>
        </p:nvSpPr>
        <p:spPr>
          <a:xfrm>
            <a:off x="977900" y="1044575"/>
            <a:ext cx="6893560" cy="3394710"/>
          </a:xfrm>
        </p:spPr>
        <p:txBody>
          <a:bodyPr vert="horz" wrap="square" lIns="68580" tIns="34290" rIns="68580" bIns="34290" numCol="1" rtlCol="0" anchor="t" anchorCtr="0" compatLnSpc="1">
            <a:normAutofit fontScale="92500" lnSpcReduction="20000"/>
          </a:bodyPr>
          <a:lstStyle/>
          <a:p>
            <a:pPr marL="227965" marR="0" lvl="0" indent="0" algn="just" defTabSz="914400" rtl="0" eaLnBrk="1" fontAlgn="auto" latinLnBrk="0" hangingPunct="1">
              <a:lnSpc>
                <a:spcPct val="150000"/>
              </a:lnSpc>
              <a:spcBef>
                <a:spcPct val="20000"/>
              </a:spcBef>
              <a:spcAft>
                <a:spcPts val="0"/>
              </a:spcAft>
              <a:buClrTx/>
              <a:buSzTx/>
              <a:buFont typeface="Arial" panose="020B0604020202020204" pitchFamily="34" charset="0"/>
              <a:buNone/>
              <a:defRPr/>
            </a:pPr>
            <a:r>
              <a:rPr kumimoji="0" lang="en-US" altLang="zh-CN" sz="2400" b="1" i="0" u="none" strike="noStrike" kern="100" cap="none" spc="0" normalizeH="0" baseline="0" noProof="0" dirty="0" smtClean="0">
                <a:ln>
                  <a:noFill/>
                </a:ln>
                <a:solidFill>
                  <a:schemeClr val="tx2"/>
                </a:solidFill>
                <a:effectLst/>
                <a:uLnTx/>
                <a:uFillTx/>
                <a:latin typeface="Times New Roman" panose="02020603050405020304"/>
                <a:ea typeface="+mn-ea"/>
                <a:cs typeface="+mn-cs"/>
              </a:rPr>
              <a:t>         </a:t>
            </a:r>
            <a:r>
              <a:rPr kumimoji="0" lang="zh-CN" altLang="zh-CN" sz="2400" b="1" i="0" u="none" strike="noStrike" kern="100" cap="none" spc="0" normalizeH="0" baseline="0" noProof="0" dirty="0" smtClean="0">
                <a:ln>
                  <a:noFill/>
                </a:ln>
                <a:solidFill>
                  <a:schemeClr val="tx2"/>
                </a:solidFill>
                <a:effectLst/>
                <a:uLnTx/>
                <a:uFillTx/>
                <a:latin typeface="Times New Roman" panose="02020603050405020304"/>
                <a:ea typeface="+mn-ea"/>
                <a:cs typeface="+mn-cs"/>
              </a:rPr>
              <a:t>围绕</a:t>
            </a:r>
            <a:r>
              <a:rPr kumimoji="0" lang="zh-CN" altLang="zh-CN" sz="2400" b="1" i="0" u="none" strike="noStrike" kern="100" cap="none" spc="0" normalizeH="0" baseline="0" noProof="0" dirty="0">
                <a:ln>
                  <a:noFill/>
                </a:ln>
                <a:solidFill>
                  <a:schemeClr val="tx2"/>
                </a:solidFill>
                <a:effectLst/>
                <a:uLnTx/>
                <a:uFillTx/>
                <a:latin typeface="Times New Roman" panose="02020603050405020304"/>
                <a:ea typeface="+mn-ea"/>
                <a:cs typeface="+mn-cs"/>
              </a:rPr>
              <a:t>开学初安排精读</a:t>
            </a:r>
            <a:r>
              <a:rPr kumimoji="0" lang="zh-CN" altLang="zh-CN" sz="2400" b="1" i="0" u="none" strike="noStrike" kern="100" cap="none" spc="0" normalizeH="0" baseline="0" noProof="0" dirty="0" smtClean="0">
                <a:ln>
                  <a:noFill/>
                </a:ln>
                <a:solidFill>
                  <a:schemeClr val="tx2"/>
                </a:solidFill>
                <a:effectLst/>
                <a:uLnTx/>
                <a:uFillTx/>
                <a:latin typeface="Times New Roman" panose="02020603050405020304"/>
                <a:ea typeface="+mn-ea"/>
                <a:cs typeface="+mn-cs"/>
              </a:rPr>
              <a:t>的</a:t>
            </a:r>
            <a:r>
              <a:rPr kumimoji="0" lang="en-US" altLang="zh-CN" sz="2400" b="1" i="0" u="none" strike="noStrike" kern="100" cap="none" spc="0" normalizeH="0" baseline="0" noProof="0" dirty="0" smtClean="0">
                <a:ln>
                  <a:noFill/>
                </a:ln>
                <a:solidFill>
                  <a:schemeClr val="tx2"/>
                </a:solidFill>
                <a:effectLst/>
                <a:uLnTx/>
                <a:uFillTx/>
                <a:latin typeface="Times New Roman" panose="02020603050405020304"/>
                <a:ea typeface="+mn-ea"/>
                <a:cs typeface="+mn-cs"/>
              </a:rPr>
              <a:t>11</a:t>
            </a:r>
            <a:r>
              <a:rPr kumimoji="0" lang="zh-CN" altLang="en-US" sz="2400" b="1" i="0" u="none" strike="noStrike" kern="100" cap="none" spc="0" normalizeH="0" baseline="0" noProof="0" dirty="0" smtClean="0">
                <a:ln>
                  <a:noFill/>
                </a:ln>
                <a:solidFill>
                  <a:schemeClr val="tx2"/>
                </a:solidFill>
                <a:effectLst/>
                <a:uLnTx/>
                <a:uFillTx/>
                <a:latin typeface="Times New Roman" panose="02020603050405020304"/>
                <a:ea typeface="+mn-ea"/>
                <a:cs typeface="+mn-cs"/>
              </a:rPr>
              <a:t>篇</a:t>
            </a:r>
            <a:r>
              <a:rPr kumimoji="0" lang="zh-CN" altLang="zh-CN" sz="2400" b="1" i="0" u="none" strike="noStrike" kern="100" cap="none" spc="0" normalizeH="0" baseline="0" noProof="0" dirty="0" smtClean="0">
                <a:ln>
                  <a:noFill/>
                </a:ln>
                <a:solidFill>
                  <a:schemeClr val="tx2"/>
                </a:solidFill>
                <a:effectLst/>
                <a:uLnTx/>
                <a:uFillTx/>
                <a:latin typeface="Times New Roman" panose="02020603050405020304"/>
                <a:ea typeface="+mn-ea"/>
                <a:cs typeface="+mn-cs"/>
              </a:rPr>
              <a:t>经典</a:t>
            </a:r>
            <a:r>
              <a:rPr kumimoji="0" lang="zh-CN" altLang="zh-CN" sz="2400" b="1" i="0" u="none" strike="noStrike" kern="100" cap="none" spc="0" normalizeH="0" baseline="0" noProof="0" dirty="0">
                <a:ln>
                  <a:noFill/>
                </a:ln>
                <a:solidFill>
                  <a:schemeClr val="tx2"/>
                </a:solidFill>
                <a:effectLst/>
                <a:uLnTx/>
                <a:uFillTx/>
                <a:latin typeface="Times New Roman" panose="02020603050405020304"/>
                <a:ea typeface="+mn-ea"/>
                <a:cs typeface="+mn-cs"/>
              </a:rPr>
              <a:t>文献，自拟报告题目，进行汇报；建议从细处、小处着眼，从文献中选择字句、段落、观点，汇报学习心得体会；可以集中汇报对某一篇文章中相关内容的体会，也可跨文献选择相关内容进行汇报</a:t>
            </a:r>
            <a:r>
              <a:rPr kumimoji="0" lang="zh-CN" altLang="zh-CN" sz="2400" b="1" i="0" u="none" strike="noStrike" kern="100" cap="none" spc="0" normalizeH="0" baseline="0" noProof="0" dirty="0" smtClean="0">
                <a:ln>
                  <a:noFill/>
                </a:ln>
                <a:solidFill>
                  <a:schemeClr val="tx2"/>
                </a:solidFill>
                <a:effectLst/>
                <a:uLnTx/>
                <a:uFillTx/>
                <a:latin typeface="Times New Roman" panose="02020603050405020304"/>
                <a:ea typeface="+mn-ea"/>
                <a:cs typeface="+mn-cs"/>
              </a:rPr>
              <a:t>。</a:t>
            </a:r>
            <a:endParaRPr kumimoji="0" lang="en-US" altLang="zh-CN" sz="2400" b="1" i="0" u="none" strike="noStrike" kern="100" cap="none" spc="0" normalizeH="0" baseline="0" noProof="0" dirty="0" smtClean="0">
              <a:ln>
                <a:noFill/>
              </a:ln>
              <a:solidFill>
                <a:schemeClr val="tx2"/>
              </a:solidFill>
              <a:effectLst/>
              <a:uLnTx/>
              <a:uFillTx/>
              <a:latin typeface="Times New Roman" panose="02020603050405020304"/>
              <a:ea typeface="+mn-ea"/>
              <a:cs typeface="+mn-cs"/>
            </a:endParaRPr>
          </a:p>
          <a:p>
            <a:pPr marL="227965" marR="0" lvl="0" indent="0" algn="just" defTabSz="914400" rtl="0" eaLnBrk="1" fontAlgn="auto" latinLnBrk="0" hangingPunct="1">
              <a:lnSpc>
                <a:spcPct val="150000"/>
              </a:lnSpc>
              <a:spcBef>
                <a:spcPct val="20000"/>
              </a:spcBef>
              <a:spcAft>
                <a:spcPts val="0"/>
              </a:spcAft>
              <a:buClrTx/>
              <a:buSzTx/>
              <a:buFont typeface="Arial" panose="020B0604020202020204" pitchFamily="34" charset="0"/>
              <a:buNone/>
              <a:defRPr/>
            </a:pPr>
            <a:r>
              <a:rPr kumimoji="0" lang="en-US" altLang="zh-CN" sz="2400" b="1" i="0" u="none" strike="noStrike" kern="100" cap="none" spc="0" normalizeH="0" baseline="0" noProof="0" dirty="0">
                <a:ln>
                  <a:noFill/>
                </a:ln>
                <a:solidFill>
                  <a:schemeClr val="tx2"/>
                </a:solidFill>
                <a:effectLst/>
                <a:uLnTx/>
                <a:uFillTx/>
                <a:latin typeface="Times New Roman" panose="02020603050405020304"/>
                <a:ea typeface="+mn-ea"/>
                <a:cs typeface="+mn-cs"/>
              </a:rPr>
              <a:t>         </a:t>
            </a:r>
            <a:r>
              <a:rPr kumimoji="0" lang="zh-CN" altLang="en-US" sz="2400" b="1" i="0" u="none" strike="noStrike" kern="100" cap="none" spc="0" normalizeH="0" baseline="0" noProof="0" dirty="0" smtClean="0">
                <a:ln>
                  <a:noFill/>
                </a:ln>
                <a:solidFill>
                  <a:schemeClr val="tx2"/>
                </a:solidFill>
                <a:effectLst/>
                <a:uLnTx/>
                <a:uFillTx/>
                <a:latin typeface="Times New Roman" panose="02020603050405020304"/>
                <a:ea typeface="+mn-ea"/>
                <a:cs typeface="+mn-cs"/>
              </a:rPr>
              <a:t>尽可能</a:t>
            </a:r>
            <a:r>
              <a:rPr kumimoji="0" lang="zh-CN" altLang="en-US" sz="2400" b="1" i="0" u="none" strike="noStrike" kern="100" cap="none" spc="0" normalizeH="0" baseline="0" noProof="0" dirty="0">
                <a:ln>
                  <a:noFill/>
                </a:ln>
                <a:solidFill>
                  <a:schemeClr val="tx2"/>
                </a:solidFill>
                <a:effectLst/>
                <a:uLnTx/>
                <a:uFillTx/>
                <a:latin typeface="Times New Roman" panose="02020603050405020304"/>
                <a:ea typeface="+mn-ea"/>
                <a:cs typeface="+mn-cs"/>
              </a:rPr>
              <a:t>避免每个自然班内部各小组</a:t>
            </a:r>
            <a:r>
              <a:rPr kumimoji="0" lang="zh-CN" altLang="en-US" sz="2400" b="1" i="0" u="none" strike="noStrike" kern="100" cap="none" spc="0" normalizeH="0" baseline="0" noProof="0" dirty="0" smtClean="0">
                <a:ln>
                  <a:noFill/>
                </a:ln>
                <a:solidFill>
                  <a:schemeClr val="tx2"/>
                </a:solidFill>
                <a:effectLst/>
                <a:uLnTx/>
                <a:uFillTx/>
                <a:latin typeface="Times New Roman" panose="02020603050405020304"/>
                <a:ea typeface="+mn-ea"/>
                <a:cs typeface="+mn-cs"/>
              </a:rPr>
              <a:t>间在选取</a:t>
            </a:r>
            <a:r>
              <a:rPr kumimoji="0" lang="en-US" altLang="zh-CN" sz="2400" b="1" i="0" u="none" strike="noStrike" kern="100" cap="none" spc="0" normalizeH="0" baseline="0" noProof="0" dirty="0" smtClean="0">
                <a:ln>
                  <a:noFill/>
                </a:ln>
                <a:solidFill>
                  <a:schemeClr val="tx2"/>
                </a:solidFill>
                <a:effectLst/>
                <a:uLnTx/>
                <a:uFillTx/>
                <a:latin typeface="Times New Roman" panose="02020603050405020304"/>
                <a:ea typeface="+mn-ea"/>
                <a:cs typeface="+mn-cs"/>
              </a:rPr>
              <a:t>11</a:t>
            </a:r>
            <a:r>
              <a:rPr kumimoji="0" lang="zh-CN" altLang="en-US" sz="2400" b="1" i="0" u="none" strike="noStrike" kern="100" cap="none" spc="0" normalizeH="0" baseline="0" noProof="0" dirty="0" smtClean="0">
                <a:ln>
                  <a:noFill/>
                </a:ln>
                <a:solidFill>
                  <a:schemeClr val="tx2"/>
                </a:solidFill>
                <a:effectLst/>
                <a:uLnTx/>
                <a:uFillTx/>
                <a:latin typeface="Times New Roman" panose="02020603050405020304"/>
                <a:ea typeface="+mn-ea"/>
                <a:cs typeface="+mn-cs"/>
              </a:rPr>
              <a:t>篇文献篇目及内容的</a:t>
            </a:r>
            <a:r>
              <a:rPr kumimoji="0" lang="zh-CN" altLang="en-US" sz="2400" b="1" i="0" u="none" strike="noStrike" kern="100" cap="none" spc="0" normalizeH="0" baseline="0" noProof="0" dirty="0">
                <a:ln>
                  <a:noFill/>
                </a:ln>
                <a:solidFill>
                  <a:schemeClr val="tx2"/>
                </a:solidFill>
                <a:effectLst/>
                <a:uLnTx/>
                <a:uFillTx/>
                <a:latin typeface="Times New Roman" panose="02020603050405020304"/>
                <a:ea typeface="+mn-ea"/>
                <a:cs typeface="+mn-cs"/>
              </a:rPr>
              <a:t>重复！</a:t>
            </a:r>
            <a:endParaRPr kumimoji="0" lang="zh-CN" altLang="zh-CN" sz="2400" b="1" i="0" u="none" strike="noStrike" kern="100" cap="none" spc="0" normalizeH="0" baseline="0" noProof="0" dirty="0">
              <a:ln>
                <a:noFill/>
              </a:ln>
              <a:solidFill>
                <a:schemeClr val="tx2"/>
              </a:solidFill>
              <a:effectLst/>
              <a:uLnTx/>
              <a:uFillTx/>
              <a:latin typeface="Times New Roman" panose="02020603050405020304"/>
              <a:ea typeface="+mn-ea"/>
              <a:cs typeface="+mn-cs"/>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864950" y="234950"/>
            <a:ext cx="6172200" cy="627460"/>
          </a:xfrm>
        </p:spPr>
        <p:txBody>
          <a:bodyPr vert="horz" wrap="square" lIns="68580" tIns="34290" rIns="68580" bIns="34290" anchor="ctr"/>
          <a:lstStyle/>
          <a:p>
            <a:r>
              <a:rPr lang="zh-CN" altLang="en-US" b="1" dirty="0" smtClean="0">
                <a:solidFill>
                  <a:srgbClr val="C00000"/>
                </a:solidFill>
                <a:latin typeface="宋体" panose="02010600030101010101" pitchFamily="2" charset="-122"/>
                <a:ea typeface="宋体" panose="02010600030101010101" pitchFamily="2" charset="-122"/>
                <a:cs typeface="宋体" panose="02010600030101010101" pitchFamily="2" charset="-122"/>
              </a:rPr>
              <a:t>（</a:t>
            </a:r>
            <a:r>
              <a:rPr lang="en-US" altLang="zh-CN" b="1" dirty="0" smtClean="0">
                <a:solidFill>
                  <a:srgbClr val="C00000"/>
                </a:solidFill>
                <a:latin typeface="宋体" panose="02010600030101010101" pitchFamily="2" charset="-122"/>
                <a:ea typeface="宋体" panose="02010600030101010101" pitchFamily="2" charset="-122"/>
                <a:cs typeface="宋体" panose="02010600030101010101" pitchFamily="2" charset="-122"/>
              </a:rPr>
              <a:t>4</a:t>
            </a:r>
            <a:r>
              <a:rPr lang="zh-CN" altLang="en-US" b="1" dirty="0" smtClean="0">
                <a:solidFill>
                  <a:srgbClr val="C00000"/>
                </a:solidFill>
                <a:latin typeface="宋体" panose="02010600030101010101" pitchFamily="2" charset="-122"/>
                <a:ea typeface="宋体" panose="02010600030101010101" pitchFamily="2" charset="-122"/>
                <a:cs typeface="宋体" panose="02010600030101010101" pitchFamily="2" charset="-122"/>
              </a:rPr>
              <a:t>）</a:t>
            </a:r>
            <a:r>
              <a:rPr lang="zh-CN" altLang="zh-CN" b="1" dirty="0" smtClean="0">
                <a:solidFill>
                  <a:srgbClr val="C00000"/>
                </a:solidFill>
                <a:latin typeface="宋体" panose="02010600030101010101" pitchFamily="2" charset="-122"/>
                <a:ea typeface="宋体" panose="02010600030101010101" pitchFamily="2" charset="-122"/>
                <a:cs typeface="宋体" panose="02010600030101010101" pitchFamily="2" charset="-122"/>
              </a:rPr>
              <a:t>现场</a:t>
            </a:r>
            <a:r>
              <a:rPr lang="zh-CN" altLang="zh-CN" b="1" dirty="0">
                <a:solidFill>
                  <a:srgbClr val="C00000"/>
                </a:solidFill>
                <a:latin typeface="宋体" panose="02010600030101010101" pitchFamily="2" charset="-122"/>
                <a:ea typeface="宋体" panose="02010600030101010101" pitchFamily="2" charset="-122"/>
                <a:cs typeface="宋体" panose="02010600030101010101" pitchFamily="2" charset="-122"/>
              </a:rPr>
              <a:t>汇报评价指标体系</a:t>
            </a:r>
          </a:p>
        </p:txBody>
      </p:sp>
      <p:graphicFrame>
        <p:nvGraphicFramePr>
          <p:cNvPr id="2" name="表格 1"/>
          <p:cNvGraphicFramePr/>
          <p:nvPr>
            <p:extLst>
              <p:ext uri="{D42A27DB-BD31-4B8C-83A1-F6EECF244321}">
                <p14:modId xmlns:p14="http://schemas.microsoft.com/office/powerpoint/2010/main" val="4037542731"/>
              </p:ext>
            </p:extLst>
          </p:nvPr>
        </p:nvGraphicFramePr>
        <p:xfrm>
          <a:off x="1192530" y="947420"/>
          <a:ext cx="6551295" cy="3853815"/>
        </p:xfrm>
        <a:graphic>
          <a:graphicData uri="http://schemas.openxmlformats.org/drawingml/2006/table">
            <a:tbl>
              <a:tblPr firstRow="1" bandRow="1">
                <a:tableStyleId>{5940675A-B579-460E-94D1-54222C63F5DA}</a:tableStyleId>
              </a:tblPr>
              <a:tblGrid>
                <a:gridCol w="820420"/>
                <a:gridCol w="5080635"/>
                <a:gridCol w="650240"/>
              </a:tblGrid>
              <a:tr h="307975">
                <a:tc>
                  <a:txBody>
                    <a:bodyPr/>
                    <a:lstStyle/>
                    <a:p>
                      <a:pPr indent="0" algn="ctr">
                        <a:buNone/>
                      </a:pPr>
                      <a:r>
                        <a:rPr lang="en-US" sz="1000" b="1" dirty="0" err="1">
                          <a:solidFill>
                            <a:schemeClr val="tx2"/>
                          </a:solidFill>
                          <a:latin typeface="Times New Roman" panose="02020603050405020304" pitchFamily="18" charset="0"/>
                          <a:cs typeface="Times New Roman" panose="02020603050405020304" pitchFamily="18" charset="0"/>
                        </a:rPr>
                        <a:t>一级指标</a:t>
                      </a:r>
                      <a:endParaRPr lang="en-US" altLang="en-US" sz="1000" b="1" dirty="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31750" marR="3175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1">
                          <a:solidFill>
                            <a:schemeClr val="tx2"/>
                          </a:solidFill>
                          <a:latin typeface="Times New Roman" panose="02020603050405020304" pitchFamily="18" charset="0"/>
                          <a:cs typeface="Times New Roman" panose="02020603050405020304" pitchFamily="18" charset="0"/>
                        </a:rPr>
                        <a:t>指标说明</a:t>
                      </a:r>
                      <a:endParaRPr lang="en-US" altLang="en-US" sz="1000" b="1">
                        <a:solidFill>
                          <a:schemeClr val="tx2"/>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31750" marR="3175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1">
                          <a:solidFill>
                            <a:schemeClr val="tx2"/>
                          </a:solidFill>
                          <a:latin typeface="Times New Roman" panose="02020603050405020304" pitchFamily="18" charset="0"/>
                          <a:cs typeface="Times New Roman" panose="02020603050405020304" pitchFamily="18" charset="0"/>
                        </a:rPr>
                        <a:t>分值</a:t>
                      </a:r>
                      <a:endParaRPr lang="en-US" altLang="en-US" sz="1000" b="1">
                        <a:solidFill>
                          <a:schemeClr val="tx2"/>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31750" marR="3175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94640">
                <a:tc rowSpan="2">
                  <a:txBody>
                    <a:bodyPr/>
                    <a:lstStyle/>
                    <a:p>
                      <a:pPr indent="0" algn="ctr">
                        <a:buNone/>
                      </a:pPr>
                      <a:r>
                        <a:rPr lang="en-US" sz="1000" b="1">
                          <a:solidFill>
                            <a:schemeClr val="tx2"/>
                          </a:solidFill>
                          <a:latin typeface="Calibri" panose="020F0502020204030204" charset="0"/>
                          <a:cs typeface="Calibri" panose="020F0502020204030204" charset="0"/>
                        </a:rPr>
                        <a:t>思想政治</a:t>
                      </a:r>
                      <a:endParaRPr lang="en-US" altLang="en-US" sz="1000" b="1">
                        <a:solidFill>
                          <a:schemeClr val="tx2"/>
                        </a:solidFill>
                        <a:latin typeface="Calibri" panose="020F0502020204030204" charset="0"/>
                        <a:ea typeface="Calibri" panose="020F0502020204030204" charset="0"/>
                        <a:cs typeface="Calibri" panose="020F0502020204030204" charset="0"/>
                      </a:endParaRPr>
                    </a:p>
                  </a:txBody>
                  <a:tcPr marL="31750" marR="3175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1">
                          <a:solidFill>
                            <a:schemeClr val="tx2"/>
                          </a:solidFill>
                          <a:latin typeface="Times New Roman" panose="02020603050405020304" pitchFamily="18" charset="0"/>
                          <a:cs typeface="Times New Roman" panose="02020603050405020304" pitchFamily="18" charset="0"/>
                        </a:rPr>
                        <a:t>注重关心大学生深层次的思想认识问题，引导大学生树立正确的世界观、人生观和价值观。</a:t>
                      </a:r>
                      <a:endParaRPr lang="en-US" altLang="en-US" sz="1000" b="1">
                        <a:solidFill>
                          <a:schemeClr val="tx2"/>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31750" marR="3175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2">
                  <a:txBody>
                    <a:bodyPr/>
                    <a:lstStyle/>
                    <a:p>
                      <a:pPr indent="0" algn="ctr">
                        <a:buNone/>
                      </a:pPr>
                      <a:r>
                        <a:rPr lang="en-US" sz="1000" b="0">
                          <a:solidFill>
                            <a:schemeClr val="tx2"/>
                          </a:solidFill>
                          <a:latin typeface="宋体" panose="02010600030101010101" pitchFamily="2" charset="-122"/>
                          <a:ea typeface="宋体" panose="02010600030101010101" pitchFamily="2" charset="-122"/>
                          <a:cs typeface="宋体" panose="02010600030101010101" pitchFamily="2" charset="-122"/>
                        </a:rPr>
                        <a:t>5</a:t>
                      </a:r>
                      <a:endParaRPr lang="en-US" altLang="en-US" sz="1000" b="0">
                        <a:solidFill>
                          <a:schemeClr val="tx2"/>
                        </a:solidFill>
                        <a:latin typeface="宋体" panose="02010600030101010101" pitchFamily="2" charset="-122"/>
                        <a:ea typeface="宋体" panose="02010600030101010101" pitchFamily="2" charset="-122"/>
                        <a:cs typeface="宋体" panose="02010600030101010101" pitchFamily="2" charset="-122"/>
                      </a:endParaRPr>
                    </a:p>
                  </a:txBody>
                  <a:tcPr marL="31750" marR="3175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6987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p>
                      <a:pPr indent="0">
                        <a:buNone/>
                      </a:pPr>
                      <a:r>
                        <a:rPr lang="en-US" sz="1000" b="1">
                          <a:solidFill>
                            <a:schemeClr val="tx2"/>
                          </a:solidFill>
                          <a:latin typeface="Times New Roman" panose="02020603050405020304" pitchFamily="18" charset="0"/>
                          <a:cs typeface="Times New Roman" panose="02020603050405020304" pitchFamily="18" charset="0"/>
                        </a:rPr>
                        <a:t>具有实效性、针对性。</a:t>
                      </a:r>
                      <a:endParaRPr lang="en-US" altLang="en-US" sz="1000" b="1">
                        <a:solidFill>
                          <a:schemeClr val="tx2"/>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31750" marR="3175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r>
              <a:tr h="270510">
                <a:tc rowSpan="4">
                  <a:txBody>
                    <a:bodyPr/>
                    <a:lstStyle/>
                    <a:p>
                      <a:pPr indent="0" algn="ctr">
                        <a:buNone/>
                      </a:pPr>
                      <a:r>
                        <a:rPr lang="en-US" sz="1000" b="1">
                          <a:solidFill>
                            <a:schemeClr val="tx2"/>
                          </a:solidFill>
                          <a:latin typeface="Calibri" panose="020F0502020204030204" charset="0"/>
                          <a:cs typeface="Calibri" panose="020F0502020204030204" charset="0"/>
                        </a:rPr>
                        <a:t>内容选取</a:t>
                      </a:r>
                      <a:r>
                        <a:rPr lang="en-US" sz="1000" b="0">
                          <a:solidFill>
                            <a:schemeClr val="tx2"/>
                          </a:solidFill>
                          <a:latin typeface="Calibri" panose="020F0502020204030204" charset="0"/>
                          <a:cs typeface="Calibri" panose="020F0502020204030204" charset="0"/>
                        </a:rPr>
                        <a:t> </a:t>
                      </a:r>
                      <a:endParaRPr lang="en-US" altLang="en-US" sz="1000" b="1">
                        <a:solidFill>
                          <a:schemeClr val="tx2"/>
                        </a:solidFill>
                        <a:latin typeface="Calibri" panose="020F0502020204030204" charset="0"/>
                        <a:ea typeface="Calibri" panose="020F0502020204030204" charset="0"/>
                        <a:cs typeface="Calibri" panose="020F0502020204030204" charset="0"/>
                      </a:endParaRPr>
                    </a:p>
                  </a:txBody>
                  <a:tcPr marL="31750" marR="3175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1">
                          <a:solidFill>
                            <a:schemeClr val="tx2"/>
                          </a:solidFill>
                          <a:latin typeface="Times New Roman" panose="02020603050405020304" pitchFamily="18" charset="0"/>
                          <a:cs typeface="Times New Roman" panose="02020603050405020304" pitchFamily="18" charset="0"/>
                        </a:rPr>
                        <a:t>紧扣教材，既源于教材，又高于教材。</a:t>
                      </a:r>
                      <a:endParaRPr lang="en-US" altLang="en-US" sz="1000" b="1">
                        <a:solidFill>
                          <a:schemeClr val="tx2"/>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31750" marR="3175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4">
                  <a:txBody>
                    <a:bodyPr/>
                    <a:lstStyle/>
                    <a:p>
                      <a:pPr indent="0" algn="ctr">
                        <a:buNone/>
                      </a:pPr>
                      <a:r>
                        <a:rPr lang="en-US" sz="1000" b="0">
                          <a:solidFill>
                            <a:schemeClr val="tx2"/>
                          </a:solidFill>
                          <a:latin typeface="宋体" panose="02010600030101010101" pitchFamily="2" charset="-122"/>
                          <a:ea typeface="宋体" panose="02010600030101010101" pitchFamily="2" charset="-122"/>
                          <a:cs typeface="宋体" panose="02010600030101010101" pitchFamily="2" charset="-122"/>
                        </a:rPr>
                        <a:t>5</a:t>
                      </a:r>
                      <a:endParaRPr lang="en-US" altLang="en-US" sz="1000" b="0">
                        <a:solidFill>
                          <a:schemeClr val="tx2"/>
                        </a:solidFill>
                        <a:latin typeface="宋体" panose="02010600030101010101" pitchFamily="2" charset="-122"/>
                        <a:ea typeface="宋体" panose="02010600030101010101" pitchFamily="2" charset="-122"/>
                        <a:cs typeface="宋体" panose="02010600030101010101" pitchFamily="2" charset="-122"/>
                      </a:endParaRPr>
                    </a:p>
                  </a:txBody>
                  <a:tcPr marL="31750" marR="3175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6987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p>
                      <a:pPr indent="0">
                        <a:buNone/>
                      </a:pPr>
                      <a:r>
                        <a:rPr lang="en-US" sz="1000" b="1" dirty="0" err="1">
                          <a:solidFill>
                            <a:schemeClr val="tx2"/>
                          </a:solidFill>
                          <a:latin typeface="Times New Roman" panose="02020603050405020304" pitchFamily="18" charset="0"/>
                          <a:cs typeface="Times New Roman" panose="02020603050405020304" pitchFamily="18" charset="0"/>
                        </a:rPr>
                        <a:t>有较强的理论性，并做到理论联系实际，符合学生特点</a:t>
                      </a:r>
                      <a:r>
                        <a:rPr lang="en-US" sz="1000" b="1" dirty="0">
                          <a:solidFill>
                            <a:schemeClr val="tx2"/>
                          </a:solidFill>
                          <a:latin typeface="Times New Roman" panose="02020603050405020304" pitchFamily="18" charset="0"/>
                          <a:cs typeface="Times New Roman" panose="02020603050405020304" pitchFamily="18" charset="0"/>
                        </a:rPr>
                        <a:t>。</a:t>
                      </a:r>
                      <a:endParaRPr lang="en-US" altLang="en-US" sz="1000" b="1" dirty="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31750" marR="3175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r>
              <a:tr h="27114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p>
                      <a:pPr indent="0">
                        <a:buNone/>
                      </a:pPr>
                      <a:r>
                        <a:rPr lang="en-US" sz="1000" b="1">
                          <a:solidFill>
                            <a:schemeClr val="tx2"/>
                          </a:solidFill>
                          <a:latin typeface="Times New Roman" panose="02020603050405020304" pitchFamily="18" charset="0"/>
                          <a:cs typeface="Times New Roman" panose="02020603050405020304" pitchFamily="18" charset="0"/>
                        </a:rPr>
                        <a:t>有问题意识，注意切入点。</a:t>
                      </a:r>
                      <a:endParaRPr lang="en-US" altLang="en-US" sz="1000" b="1">
                        <a:solidFill>
                          <a:schemeClr val="tx2"/>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31750" marR="3175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r>
              <a:tr h="26987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p>
                      <a:pPr indent="0">
                        <a:buNone/>
                      </a:pPr>
                      <a:r>
                        <a:rPr lang="en-US" sz="1000" b="1">
                          <a:solidFill>
                            <a:schemeClr val="tx2"/>
                          </a:solidFill>
                          <a:latin typeface="Times New Roman" panose="02020603050405020304" pitchFamily="18" charset="0"/>
                          <a:cs typeface="Times New Roman" panose="02020603050405020304" pitchFamily="18" charset="0"/>
                        </a:rPr>
                        <a:t>重点突出，条理清楚，循序渐进。</a:t>
                      </a:r>
                      <a:endParaRPr lang="en-US" altLang="en-US" sz="1000" b="1">
                        <a:solidFill>
                          <a:schemeClr val="tx2"/>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31750" marR="3175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r>
              <a:tr h="269875">
                <a:tc rowSpan="3">
                  <a:txBody>
                    <a:bodyPr/>
                    <a:lstStyle/>
                    <a:p>
                      <a:pPr indent="0" algn="ctr">
                        <a:buNone/>
                      </a:pPr>
                      <a:r>
                        <a:rPr lang="en-US" sz="1000" b="1">
                          <a:solidFill>
                            <a:schemeClr val="tx2"/>
                          </a:solidFill>
                          <a:latin typeface="Calibri" panose="020F0502020204030204" charset="0"/>
                          <a:cs typeface="Calibri" panose="020F0502020204030204" charset="0"/>
                        </a:rPr>
                        <a:t>汇报组织</a:t>
                      </a:r>
                      <a:endParaRPr lang="en-US" altLang="en-US" sz="1000" b="1">
                        <a:solidFill>
                          <a:schemeClr val="tx2"/>
                        </a:solidFill>
                        <a:latin typeface="Calibri" panose="020F0502020204030204" charset="0"/>
                        <a:ea typeface="Calibri" panose="020F0502020204030204" charset="0"/>
                        <a:cs typeface="Calibri" panose="020F0502020204030204" charset="0"/>
                      </a:endParaRPr>
                    </a:p>
                  </a:txBody>
                  <a:tcPr marL="31750" marR="3175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1">
                          <a:solidFill>
                            <a:schemeClr val="tx2"/>
                          </a:solidFill>
                          <a:latin typeface="Times New Roman" panose="02020603050405020304" pitchFamily="18" charset="0"/>
                          <a:cs typeface="Times New Roman" panose="02020603050405020304" pitchFamily="18" charset="0"/>
                        </a:rPr>
                        <a:t>汇报过程安排合理，方法运用灵活、恰当。</a:t>
                      </a:r>
                      <a:endParaRPr lang="en-US" altLang="en-US" sz="1000" b="1">
                        <a:solidFill>
                          <a:schemeClr val="tx2"/>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31750" marR="3175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3">
                  <a:txBody>
                    <a:bodyPr/>
                    <a:lstStyle/>
                    <a:p>
                      <a:pPr indent="0" algn="ctr">
                        <a:buNone/>
                      </a:pPr>
                      <a:r>
                        <a:rPr lang="en-US" sz="1000" b="0">
                          <a:solidFill>
                            <a:schemeClr val="tx2"/>
                          </a:solidFill>
                          <a:latin typeface="宋体" panose="02010600030101010101" pitchFamily="2" charset="-122"/>
                          <a:ea typeface="宋体" panose="02010600030101010101" pitchFamily="2" charset="-122"/>
                          <a:cs typeface="宋体" panose="02010600030101010101" pitchFamily="2" charset="-122"/>
                        </a:rPr>
                        <a:t>5</a:t>
                      </a:r>
                      <a:endParaRPr lang="en-US" altLang="en-US" sz="1000" b="0">
                        <a:solidFill>
                          <a:schemeClr val="tx2"/>
                        </a:solidFill>
                        <a:latin typeface="宋体" panose="02010600030101010101" pitchFamily="2" charset="-122"/>
                        <a:ea typeface="宋体" panose="02010600030101010101" pitchFamily="2" charset="-122"/>
                        <a:cs typeface="宋体" panose="02010600030101010101" pitchFamily="2" charset="-122"/>
                      </a:endParaRPr>
                    </a:p>
                  </a:txBody>
                  <a:tcPr marL="31750" marR="3175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6987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p>
                      <a:pPr indent="0">
                        <a:buNone/>
                      </a:pPr>
                      <a:r>
                        <a:rPr lang="en-US" sz="1000" b="1">
                          <a:solidFill>
                            <a:schemeClr val="tx2"/>
                          </a:solidFill>
                          <a:latin typeface="Times New Roman" panose="02020603050405020304" pitchFamily="18" charset="0"/>
                          <a:cs typeface="Times New Roman" panose="02020603050405020304" pitchFamily="18" charset="0"/>
                        </a:rPr>
                        <a:t>启发性强，能有效地调动学生思考、学习积极性。</a:t>
                      </a:r>
                      <a:endParaRPr lang="en-US" altLang="en-US" sz="1000" b="1">
                        <a:solidFill>
                          <a:schemeClr val="tx2"/>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31750" marR="3175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r>
              <a:tr h="26987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p>
                      <a:pPr indent="0">
                        <a:buNone/>
                      </a:pPr>
                      <a:r>
                        <a:rPr lang="en-US" sz="1000" b="1">
                          <a:solidFill>
                            <a:schemeClr val="tx2"/>
                          </a:solidFill>
                          <a:latin typeface="Times New Roman" panose="02020603050405020304" pitchFamily="18" charset="0"/>
                          <a:cs typeface="Times New Roman" panose="02020603050405020304" pitchFamily="18" charset="0"/>
                        </a:rPr>
                        <a:t>熟练、恰当地运用多媒体教学手段，有效提高PPT质量。</a:t>
                      </a:r>
                      <a:endParaRPr lang="en-US" altLang="en-US" sz="1000" b="1">
                        <a:solidFill>
                          <a:schemeClr val="tx2"/>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31750" marR="3175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r>
              <a:tr h="269875">
                <a:tc rowSpan="3">
                  <a:txBody>
                    <a:bodyPr/>
                    <a:lstStyle/>
                    <a:p>
                      <a:pPr indent="0" algn="ctr">
                        <a:buNone/>
                      </a:pPr>
                      <a:r>
                        <a:rPr lang="en-US" sz="1000" b="1">
                          <a:solidFill>
                            <a:schemeClr val="tx2"/>
                          </a:solidFill>
                          <a:latin typeface="Calibri" panose="020F0502020204030204" charset="0"/>
                          <a:cs typeface="Calibri" panose="020F0502020204030204" charset="0"/>
                        </a:rPr>
                        <a:t>语言姿态</a:t>
                      </a:r>
                      <a:endParaRPr lang="en-US" altLang="en-US" sz="1000" b="1">
                        <a:solidFill>
                          <a:schemeClr val="tx2"/>
                        </a:solidFill>
                        <a:latin typeface="Calibri" panose="020F0502020204030204" charset="0"/>
                        <a:ea typeface="Calibri" panose="020F0502020204030204" charset="0"/>
                        <a:cs typeface="Calibri" panose="020F0502020204030204" charset="0"/>
                      </a:endParaRPr>
                    </a:p>
                  </a:txBody>
                  <a:tcPr marL="31750" marR="3175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1">
                          <a:solidFill>
                            <a:schemeClr val="tx2"/>
                          </a:solidFill>
                          <a:latin typeface="Times New Roman" panose="02020603050405020304" pitchFamily="18" charset="0"/>
                          <a:cs typeface="Times New Roman" panose="02020603050405020304" pitchFamily="18" charset="0"/>
                        </a:rPr>
                        <a:t>普通话汇报，语言清晰、准确、生动而精炼。</a:t>
                      </a:r>
                      <a:endParaRPr lang="en-US" altLang="en-US" sz="1000" b="1">
                        <a:solidFill>
                          <a:schemeClr val="tx2"/>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31750" marR="3175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3">
                  <a:txBody>
                    <a:bodyPr/>
                    <a:lstStyle/>
                    <a:p>
                      <a:pPr indent="0" algn="ctr">
                        <a:buNone/>
                      </a:pPr>
                      <a:r>
                        <a:rPr lang="en-US" sz="1000" b="0">
                          <a:solidFill>
                            <a:schemeClr val="tx2"/>
                          </a:solidFill>
                          <a:latin typeface="宋体" panose="02010600030101010101" pitchFamily="2" charset="-122"/>
                          <a:ea typeface="宋体" panose="02010600030101010101" pitchFamily="2" charset="-122"/>
                          <a:cs typeface="宋体" panose="02010600030101010101" pitchFamily="2" charset="-122"/>
                        </a:rPr>
                        <a:t>5</a:t>
                      </a:r>
                      <a:endParaRPr lang="en-US" altLang="en-US" sz="1000" b="0">
                        <a:solidFill>
                          <a:schemeClr val="tx2"/>
                        </a:solidFill>
                        <a:latin typeface="宋体" panose="02010600030101010101" pitchFamily="2" charset="-122"/>
                        <a:ea typeface="宋体" panose="02010600030101010101" pitchFamily="2" charset="-122"/>
                        <a:cs typeface="宋体" panose="02010600030101010101" pitchFamily="2" charset="-122"/>
                      </a:endParaRPr>
                    </a:p>
                  </a:txBody>
                  <a:tcPr marL="31750" marR="3175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7114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p>
                      <a:pPr indent="0">
                        <a:buNone/>
                      </a:pPr>
                      <a:r>
                        <a:rPr lang="en-US" sz="1000" b="1">
                          <a:solidFill>
                            <a:schemeClr val="tx2"/>
                          </a:solidFill>
                          <a:latin typeface="Times New Roman" panose="02020603050405020304" pitchFamily="18" charset="0"/>
                          <a:cs typeface="Times New Roman" panose="02020603050405020304" pitchFamily="18" charset="0"/>
                        </a:rPr>
                        <a:t>善于运用手势、表情，姿态自然大方。</a:t>
                      </a:r>
                      <a:endParaRPr lang="en-US" altLang="en-US" sz="1000" b="1">
                        <a:solidFill>
                          <a:schemeClr val="tx2"/>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31750" marR="3175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r>
              <a:tr h="26987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p>
                      <a:pPr indent="0">
                        <a:buNone/>
                      </a:pPr>
                      <a:r>
                        <a:rPr lang="en-US" sz="1000" b="1">
                          <a:solidFill>
                            <a:schemeClr val="tx2"/>
                          </a:solidFill>
                          <a:latin typeface="Times New Roman" panose="02020603050405020304" pitchFamily="18" charset="0"/>
                          <a:cs typeface="Times New Roman" panose="02020603050405020304" pitchFamily="18" charset="0"/>
                        </a:rPr>
                        <a:t>着装整洁得体，精神饱满，亲和力强，有激情。</a:t>
                      </a:r>
                      <a:endParaRPr lang="en-US" altLang="en-US" sz="1000" b="1">
                        <a:solidFill>
                          <a:schemeClr val="tx2"/>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31750" marR="3175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r>
              <a:tr h="269240">
                <a:tc gridSpan="2">
                  <a:txBody>
                    <a:bodyPr/>
                    <a:lstStyle/>
                    <a:p>
                      <a:pPr indent="0" algn="ctr">
                        <a:buNone/>
                      </a:pPr>
                      <a:r>
                        <a:rPr lang="en-US" sz="1000" b="1">
                          <a:solidFill>
                            <a:schemeClr val="tx2"/>
                          </a:solidFill>
                          <a:latin typeface="Calibri" panose="020F0502020204030204" charset="0"/>
                          <a:cs typeface="Calibri" panose="020F0502020204030204" charset="0"/>
                        </a:rPr>
                        <a:t>总</a:t>
                      </a:r>
                      <a:r>
                        <a:rPr lang="en-US" sz="1000" b="1">
                          <a:solidFill>
                            <a:schemeClr val="tx2"/>
                          </a:solidFill>
                          <a:latin typeface="Times New Roman" panose="02020603050405020304" pitchFamily="18" charset="0"/>
                          <a:cs typeface="Times New Roman" panose="02020603050405020304" pitchFamily="18" charset="0"/>
                        </a:rPr>
                        <a:t> </a:t>
                      </a:r>
                      <a:r>
                        <a:rPr lang="en-US" sz="1000" b="1">
                          <a:solidFill>
                            <a:schemeClr val="tx2"/>
                          </a:solidFill>
                          <a:latin typeface="Calibri" panose="020F0502020204030204" charset="0"/>
                          <a:cs typeface="Calibri" panose="020F0502020204030204" charset="0"/>
                        </a:rPr>
                        <a:t>分</a:t>
                      </a:r>
                      <a:endParaRPr lang="en-US" altLang="en-US" sz="1000" b="1">
                        <a:solidFill>
                          <a:schemeClr val="tx2"/>
                        </a:solidFill>
                        <a:latin typeface="Calibri" panose="020F0502020204030204" charset="0"/>
                        <a:ea typeface="Calibri" panose="020F0502020204030204" charset="0"/>
                        <a:cs typeface="Calibri" panose="020F0502020204030204" charset="0"/>
                      </a:endParaRPr>
                    </a:p>
                  </a:txBody>
                  <a:tcPr marL="31750" marR="3175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a:txBody>
                    <a:bodyPr/>
                    <a:lstStyle/>
                    <a:p>
                      <a:pPr indent="0" algn="ctr">
                        <a:buNone/>
                      </a:pPr>
                      <a:r>
                        <a:rPr lang="en-US" sz="1000" b="1" dirty="0">
                          <a:solidFill>
                            <a:schemeClr val="tx2"/>
                          </a:solidFill>
                          <a:latin typeface="宋体" panose="02010600030101010101" pitchFamily="2" charset="-122"/>
                          <a:ea typeface="宋体" panose="02010600030101010101" pitchFamily="2" charset="-122"/>
                          <a:cs typeface="宋体" panose="02010600030101010101" pitchFamily="2" charset="-122"/>
                        </a:rPr>
                        <a:t>20</a:t>
                      </a:r>
                      <a:endParaRPr lang="en-US" altLang="en-US" sz="1000" b="1" dirty="0">
                        <a:solidFill>
                          <a:schemeClr val="tx2"/>
                        </a:solidFill>
                        <a:latin typeface="宋体" panose="02010600030101010101" pitchFamily="2" charset="-122"/>
                        <a:ea typeface="宋体" panose="02010600030101010101" pitchFamily="2" charset="-122"/>
                        <a:cs typeface="宋体" panose="02010600030101010101" pitchFamily="2" charset="-122"/>
                      </a:endParaRPr>
                    </a:p>
                  </a:txBody>
                  <a:tcPr marL="31750" marR="3175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7321" y="909955"/>
            <a:ext cx="7487979" cy="3539430"/>
          </a:xfrm>
          <a:prstGeom prst="rect">
            <a:avLst/>
          </a:prstGeom>
          <a:noFill/>
        </p:spPr>
        <p:txBody>
          <a:bodyPr wrap="square" rtlCol="0">
            <a:spAutoFit/>
          </a:bodyPr>
          <a:lstStyle/>
          <a:p>
            <a:pPr marL="457200" indent="-457200">
              <a:buFont typeface="Arial" panose="020B0604020202020204" pitchFamily="34" charset="0"/>
              <a:buChar char="•"/>
            </a:pPr>
            <a:r>
              <a:rPr lang="zh-CN" altLang="en-US" sz="2800" b="1" dirty="0">
                <a:solidFill>
                  <a:schemeClr val="tx2"/>
                </a:solidFill>
                <a:latin typeface="Times New Roman" panose="02020603050405020304" pitchFamily="18" charset="0"/>
                <a:sym typeface="宋体" panose="02010600030101010101" pitchFamily="2" charset="-122"/>
              </a:rPr>
              <a:t>任课教师和</a:t>
            </a:r>
            <a:r>
              <a:rPr lang="zh-CN" altLang="en-US" sz="2800" b="1" dirty="0">
                <a:solidFill>
                  <a:schemeClr val="tx2"/>
                </a:solidFill>
                <a:latin typeface="Times New Roman" panose="02020603050405020304" pitchFamily="18" charset="0"/>
                <a:cs typeface="Times New Roman" panose="02020603050405020304" pitchFamily="18" charset="0"/>
                <a:sym typeface="宋体" panose="02010600030101010101" pitchFamily="2" charset="-122"/>
              </a:rPr>
              <a:t>每个自然班的学习委员参加现场打分，并采取本班回避规则。各小组组长提前填写好评分表内各组员对应的信息交给本班的学习委员，学习委员按照评委人数提前用</a:t>
            </a:r>
            <a:r>
              <a:rPr lang="en-US" altLang="zh-CN" sz="2800" b="1" dirty="0">
                <a:solidFill>
                  <a:schemeClr val="tx2"/>
                </a:solidFill>
                <a:latin typeface="Times New Roman" panose="02020603050405020304" pitchFamily="18" charset="0"/>
                <a:cs typeface="Times New Roman" panose="02020603050405020304" pitchFamily="18" charset="0"/>
                <a:sym typeface="宋体" panose="02010600030101010101" pitchFamily="2" charset="-122"/>
              </a:rPr>
              <a:t>A4</a:t>
            </a:r>
            <a:r>
              <a:rPr lang="zh-CN" altLang="en-US" sz="2800" b="1" dirty="0">
                <a:solidFill>
                  <a:schemeClr val="tx2"/>
                </a:solidFill>
                <a:latin typeface="Times New Roman" panose="02020603050405020304" pitchFamily="18" charset="0"/>
                <a:cs typeface="Times New Roman" panose="02020603050405020304" pitchFamily="18" charset="0"/>
                <a:sym typeface="宋体" panose="02010600030101010101" pitchFamily="2" charset="-122"/>
              </a:rPr>
              <a:t>纸打印好评分表，现场汇报前提交本班所有小组的经典品读评分表。</a:t>
            </a:r>
          </a:p>
          <a:p>
            <a:pPr marL="457200" indent="-457200">
              <a:buFont typeface="Arial" panose="020B0604020202020204" pitchFamily="34" charset="0"/>
              <a:buChar char="•"/>
            </a:pPr>
            <a:r>
              <a:rPr lang="zh-CN" altLang="en-US" sz="2800" b="1" dirty="0">
                <a:solidFill>
                  <a:schemeClr val="tx2"/>
                </a:solidFill>
                <a:latin typeface="Times New Roman" panose="02020603050405020304" pitchFamily="18" charset="0"/>
                <a:cs typeface="Times New Roman" panose="02020603050405020304" pitchFamily="18" charset="0"/>
                <a:sym typeface="宋体" panose="02010600030101010101" pitchFamily="2" charset="-122"/>
              </a:rPr>
              <a:t>（份数由各大班所包含自然班数确定）</a:t>
            </a:r>
            <a:endParaRPr lang="zh-CN" altLang="en-US" sz="2800" dirty="0">
              <a:solidFill>
                <a:schemeClr val="tx2"/>
              </a:solidFill>
            </a:endParaRPr>
          </a:p>
          <a:p>
            <a:endParaRPr lang="zh-CN" altLang="en-US" sz="2800" dirty="0"/>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ctrTitle"/>
          </p:nvPr>
        </p:nvSpPr>
        <p:spPr>
          <a:xfrm>
            <a:off x="906860" y="318929"/>
            <a:ext cx="5699522" cy="535781"/>
          </a:xfrm>
        </p:spPr>
        <p:txBody>
          <a:bodyPr vert="horz" wrap="square" lIns="68580" tIns="34290" rIns="68580" bIns="34290" anchor="ctr"/>
          <a:lstStyle/>
          <a:p>
            <a:r>
              <a:rPr lang="en-US" altLang="zh-CN" b="1" dirty="0" smtClean="0">
                <a:solidFill>
                  <a:srgbClr val="C00000"/>
                </a:solidFill>
                <a:latin typeface="宋体" panose="02010600030101010101" pitchFamily="2" charset="-122"/>
                <a:ea typeface="宋体" panose="02010600030101010101" pitchFamily="2" charset="-122"/>
                <a:cs typeface="宋体" panose="02010600030101010101" pitchFamily="2" charset="-122"/>
              </a:rPr>
              <a:t> </a:t>
            </a:r>
            <a:r>
              <a:rPr lang="zh-CN" altLang="en-US" b="1" dirty="0" smtClean="0">
                <a:solidFill>
                  <a:srgbClr val="C00000"/>
                </a:solidFill>
                <a:latin typeface="宋体" panose="02010600030101010101" pitchFamily="2" charset="-122"/>
                <a:ea typeface="宋体" panose="02010600030101010101" pitchFamily="2" charset="-122"/>
                <a:cs typeface="宋体" panose="02010600030101010101" pitchFamily="2" charset="-122"/>
              </a:rPr>
              <a:t>（</a:t>
            </a:r>
            <a:r>
              <a:rPr lang="en-US" altLang="zh-CN" b="1" dirty="0" smtClean="0">
                <a:solidFill>
                  <a:srgbClr val="C00000"/>
                </a:solidFill>
                <a:latin typeface="宋体" panose="02010600030101010101" pitchFamily="2" charset="-122"/>
                <a:ea typeface="宋体" panose="02010600030101010101" pitchFamily="2" charset="-122"/>
                <a:cs typeface="宋体" panose="02010600030101010101" pitchFamily="2" charset="-122"/>
              </a:rPr>
              <a:t>5</a:t>
            </a:r>
            <a:r>
              <a:rPr lang="zh-CN" altLang="en-US" b="1" dirty="0" smtClean="0">
                <a:solidFill>
                  <a:srgbClr val="C00000"/>
                </a:solidFill>
                <a:latin typeface="宋体" panose="02010600030101010101" pitchFamily="2" charset="-122"/>
                <a:ea typeface="宋体" panose="02010600030101010101" pitchFamily="2" charset="-122"/>
                <a:cs typeface="宋体" panose="02010600030101010101" pitchFamily="2" charset="-122"/>
              </a:rPr>
              <a:t>）现场</a:t>
            </a:r>
            <a:r>
              <a:rPr lang="zh-CN" altLang="en-US" b="1" dirty="0">
                <a:solidFill>
                  <a:srgbClr val="C00000"/>
                </a:solidFill>
                <a:latin typeface="宋体" panose="02010600030101010101" pitchFamily="2" charset="-122"/>
                <a:ea typeface="宋体" panose="02010600030101010101" pitchFamily="2" charset="-122"/>
                <a:cs typeface="宋体" panose="02010600030101010101" pitchFamily="2" charset="-122"/>
              </a:rPr>
              <a:t>提交材料</a:t>
            </a:r>
          </a:p>
        </p:txBody>
      </p:sp>
      <p:sp>
        <p:nvSpPr>
          <p:cNvPr id="11267" name="内容占位符 2"/>
          <p:cNvSpPr>
            <a:spLocks noGrp="1"/>
          </p:cNvSpPr>
          <p:nvPr>
            <p:ph type="subTitle" idx="1"/>
          </p:nvPr>
        </p:nvSpPr>
        <p:spPr>
          <a:xfrm>
            <a:off x="404037" y="736969"/>
            <a:ext cx="8080744" cy="4196954"/>
          </a:xfrm>
        </p:spPr>
        <p:txBody>
          <a:bodyPr vert="horz" wrap="square" lIns="68580" tIns="34290" rIns="68580" bIns="34290" anchor="t"/>
          <a:lstStyle/>
          <a:p>
            <a:pPr algn="just" eaLnBrk="1" hangingPunct="1">
              <a:lnSpc>
                <a:spcPct val="140000"/>
              </a:lnSpc>
              <a:spcBef>
                <a:spcPct val="0"/>
              </a:spcBef>
              <a:buClrTx/>
              <a:buSzTx/>
            </a:pPr>
            <a:endParaRPr lang="en-US" altLang="zh-CN" sz="1800" b="1" kern="1200" dirty="0">
              <a:solidFill>
                <a:srgbClr val="000000"/>
              </a:solidFill>
              <a:latin typeface="Times New Roman" panose="02020603050405020304" pitchFamily="18" charset="0"/>
              <a:ea typeface="+mn-ea"/>
              <a:cs typeface="+mn-cs"/>
            </a:endParaRPr>
          </a:p>
          <a:p>
            <a:pPr algn="just" eaLnBrk="1" hangingPunct="1">
              <a:lnSpc>
                <a:spcPct val="140000"/>
              </a:lnSpc>
              <a:spcBef>
                <a:spcPct val="0"/>
              </a:spcBef>
              <a:buClrTx/>
              <a:buSzTx/>
            </a:pPr>
            <a:r>
              <a:rPr lang="en-US" altLang="zh-CN"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1.</a:t>
            </a:r>
            <a:r>
              <a:rPr lang="zh-CN" altLang="en-US"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提交纸质版分档材料</a:t>
            </a:r>
            <a:endParaRPr lang="en-US" altLang="zh-CN"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endParaRPr>
          </a:p>
          <a:p>
            <a:pPr algn="just" eaLnBrk="1" hangingPunct="1">
              <a:lnSpc>
                <a:spcPct val="140000"/>
              </a:lnSpc>
              <a:spcBef>
                <a:spcPct val="0"/>
              </a:spcBef>
              <a:buClrTx/>
              <a:buSzTx/>
            </a:pPr>
            <a:r>
              <a:rPr lang="en-US" altLang="zh-CN"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    </a:t>
            </a:r>
            <a:r>
              <a:rPr lang="zh-CN" altLang="en-US"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每个小组的</a:t>
            </a:r>
            <a:r>
              <a:rPr lang="zh-CN" altLang="zh-CN"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组长将小组的组员（除主讲人外）分成</a:t>
            </a:r>
            <a:r>
              <a:rPr lang="en-US" altLang="zh-CN"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A</a:t>
            </a:r>
            <a:r>
              <a:rPr lang="zh-CN" altLang="en-US" sz="1800" b="1" kern="1200" dirty="0" smtClean="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800" b="1" kern="1200" dirty="0" smtClean="0">
                <a:solidFill>
                  <a:srgbClr val="000000"/>
                </a:solidFill>
                <a:latin typeface="宋体" panose="02010600030101010101" pitchFamily="2" charset="-122"/>
                <a:ea typeface="宋体" panose="02010600030101010101" pitchFamily="2" charset="-122"/>
                <a:cs typeface="宋体" panose="02010600030101010101" pitchFamily="2" charset="-122"/>
              </a:rPr>
              <a:t>B</a:t>
            </a:r>
            <a:r>
              <a:rPr lang="zh-CN" altLang="en-US"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C 3</a:t>
            </a:r>
            <a:r>
              <a:rPr lang="zh-CN" altLang="zh-CN"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个档次，并</a:t>
            </a:r>
            <a:r>
              <a:rPr lang="zh-CN" altLang="en-US"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让每位同学</a:t>
            </a:r>
            <a:r>
              <a:rPr lang="zh-CN" altLang="zh-CN"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在小组排序分档</a:t>
            </a:r>
            <a:r>
              <a:rPr lang="zh-CN" altLang="en-US"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的纸质材料</a:t>
            </a:r>
            <a:r>
              <a:rPr lang="zh-CN" altLang="zh-CN"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上签字</a:t>
            </a:r>
            <a:r>
              <a:rPr lang="zh-CN" altLang="en-US"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后提交。</a:t>
            </a:r>
            <a:endParaRPr lang="en-US" altLang="zh-CN"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endParaRPr>
          </a:p>
          <a:p>
            <a:pPr algn="just" eaLnBrk="1" hangingPunct="1">
              <a:lnSpc>
                <a:spcPct val="140000"/>
              </a:lnSpc>
              <a:spcBef>
                <a:spcPct val="0"/>
              </a:spcBef>
              <a:buClrTx/>
              <a:buSzTx/>
            </a:pPr>
            <a:r>
              <a:rPr lang="en-US" altLang="zh-CN"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2.</a:t>
            </a:r>
            <a:r>
              <a:rPr lang="zh-CN" altLang="en-US"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电子材料（每个小组设置</a:t>
            </a:r>
            <a:r>
              <a:rPr lang="en-US" altLang="zh-CN"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1</a:t>
            </a:r>
            <a:r>
              <a:rPr lang="zh-CN" altLang="en-US"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个文件夹，现场交或发电子邮件）</a:t>
            </a:r>
            <a:endParaRPr lang="en-US" altLang="zh-CN"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endParaRPr>
          </a:p>
          <a:p>
            <a:pPr algn="just" eaLnBrk="1" hangingPunct="1">
              <a:lnSpc>
                <a:spcPct val="140000"/>
              </a:lnSpc>
              <a:spcBef>
                <a:spcPct val="0"/>
              </a:spcBef>
              <a:buClrTx/>
              <a:buSzTx/>
            </a:pPr>
            <a:r>
              <a:rPr lang="zh-CN" altLang="en-US"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  （</a:t>
            </a:r>
            <a:r>
              <a:rPr lang="en-US" altLang="zh-CN"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1</a:t>
            </a:r>
            <a:r>
              <a:rPr lang="zh-CN" altLang="en-US"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）提交代表性</a:t>
            </a:r>
            <a:r>
              <a:rPr lang="zh-CN" altLang="zh-CN"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照片</a:t>
            </a:r>
            <a:r>
              <a:rPr lang="en-US" altLang="zh-CN"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5</a:t>
            </a:r>
            <a:r>
              <a:rPr lang="zh-CN" altLang="en-US"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张</a:t>
            </a:r>
            <a:r>
              <a:rPr lang="en-US" altLang="zh-CN"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命名好照片主题</a:t>
            </a:r>
            <a:r>
              <a:rPr lang="en-US" altLang="zh-CN"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endParaRPr>
          </a:p>
          <a:p>
            <a:pPr algn="just" eaLnBrk="1" hangingPunct="1">
              <a:lnSpc>
                <a:spcPct val="140000"/>
              </a:lnSpc>
              <a:spcBef>
                <a:spcPct val="0"/>
              </a:spcBef>
              <a:buClrTx/>
              <a:buSzTx/>
            </a:pPr>
            <a:r>
              <a:rPr lang="en-US" altLang="zh-CN"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  </a:t>
            </a:r>
            <a:r>
              <a:rPr lang="zh-CN" altLang="en-US"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2</a:t>
            </a:r>
            <a:r>
              <a:rPr lang="zh-CN" altLang="en-US"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zh-CN"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视频</a:t>
            </a:r>
            <a:r>
              <a:rPr lang="zh-CN" altLang="en-US"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（时长</a:t>
            </a:r>
            <a:r>
              <a:rPr lang="en-US" altLang="zh-CN"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10</a:t>
            </a:r>
            <a:r>
              <a:rPr lang="zh-CN" altLang="en-US"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分钟、格式</a:t>
            </a:r>
            <a:r>
              <a:rPr lang="en-US" altLang="zh-CN"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mpg</a:t>
            </a:r>
            <a:r>
              <a:rPr lang="zh-CN" altLang="en-US"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、大小不超过</a:t>
            </a:r>
            <a:r>
              <a:rPr lang="en-US" altLang="zh-CN"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100MB</a:t>
            </a:r>
            <a:r>
              <a:rPr lang="zh-CN" altLang="en-US"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endParaRPr>
          </a:p>
          <a:p>
            <a:pPr algn="just" eaLnBrk="1" hangingPunct="1">
              <a:lnSpc>
                <a:spcPct val="140000"/>
              </a:lnSpc>
              <a:spcBef>
                <a:spcPct val="0"/>
              </a:spcBef>
              <a:buClrTx/>
              <a:buSzTx/>
            </a:pPr>
            <a:r>
              <a:rPr lang="en-US" altLang="zh-CN"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  </a:t>
            </a:r>
            <a:r>
              <a:rPr lang="zh-CN" altLang="en-US"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3</a:t>
            </a:r>
            <a:r>
              <a:rPr lang="zh-CN" altLang="en-US"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）每个学习小组以小组为单位在经典品读汇报之后提交</a:t>
            </a:r>
            <a:r>
              <a:rPr lang="en-US" altLang="zh-CN"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1</a:t>
            </a:r>
            <a:r>
              <a:rPr lang="zh-CN" altLang="en-US"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份</a:t>
            </a:r>
            <a:r>
              <a:rPr lang="en-US" altLang="zh-CN"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1000-1200</a:t>
            </a:r>
            <a:r>
              <a:rPr lang="zh-CN" altLang="en-US"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rPr>
              <a:t>字的经典品读学习、交流、讨论、汇报等整个过程的活动总结。</a:t>
            </a:r>
            <a:endParaRPr lang="en-US" altLang="zh-CN" sz="1800" b="1" kern="1200" dirty="0">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title"/>
          </p:nvPr>
        </p:nvSpPr>
        <p:spPr>
          <a:xfrm>
            <a:off x="1464635" y="424892"/>
            <a:ext cx="6172200" cy="639366"/>
          </a:xfrm>
        </p:spPr>
        <p:txBody>
          <a:bodyPr vert="horz" wrap="square" lIns="68580" tIns="34290" rIns="68580" bIns="34290" anchor="ctr"/>
          <a:lstStyle/>
          <a:p>
            <a:r>
              <a:rPr lang="en-US" altLang="zh-CN" b="1" dirty="0" smtClean="0">
                <a:solidFill>
                  <a:srgbClr val="C00000"/>
                </a:solidFill>
                <a:latin typeface="宋体" panose="02010600030101010101" pitchFamily="2" charset="-122"/>
                <a:ea typeface="宋体" panose="02010600030101010101" pitchFamily="2" charset="-122"/>
              </a:rPr>
              <a:t>6.</a:t>
            </a:r>
            <a:r>
              <a:rPr lang="zh-CN" altLang="en-US" b="1" dirty="0" smtClean="0">
                <a:solidFill>
                  <a:srgbClr val="C00000"/>
                </a:solidFill>
                <a:latin typeface="宋体" panose="02010600030101010101" pitchFamily="2" charset="-122"/>
                <a:ea typeface="宋体" panose="02010600030101010101" pitchFamily="2" charset="-122"/>
              </a:rPr>
              <a:t>小班</a:t>
            </a:r>
            <a:r>
              <a:rPr lang="zh-CN" altLang="en-US" b="1" dirty="0">
                <a:solidFill>
                  <a:srgbClr val="C00000"/>
                </a:solidFill>
                <a:latin typeface="宋体" panose="02010600030101010101" pitchFamily="2" charset="-122"/>
                <a:ea typeface="宋体" panose="02010600030101010101" pitchFamily="2" charset="-122"/>
              </a:rPr>
              <a:t>研讨考核细则</a:t>
            </a:r>
          </a:p>
        </p:txBody>
      </p:sp>
      <p:sp>
        <p:nvSpPr>
          <p:cNvPr id="2051" name="内容占位符 2"/>
          <p:cNvSpPr>
            <a:spLocks noGrp="1"/>
          </p:cNvSpPr>
          <p:nvPr>
            <p:ph idx="1"/>
          </p:nvPr>
        </p:nvSpPr>
        <p:spPr>
          <a:xfrm>
            <a:off x="1244009" y="1273582"/>
            <a:ext cx="6345285" cy="3748088"/>
          </a:xfrm>
        </p:spPr>
        <p:txBody>
          <a:bodyPr vert="horz" wrap="square" lIns="68580" tIns="34290" rIns="68580" bIns="34290" anchor="t"/>
          <a:lstStyle/>
          <a:p>
            <a:pPr marL="0" indent="0">
              <a:buNone/>
            </a:pPr>
            <a:r>
              <a:rPr lang="zh-CN" altLang="en-US" b="1" dirty="0">
                <a:solidFill>
                  <a:srgbClr val="C00000"/>
                </a:solidFill>
                <a:latin typeface="宋体" panose="02010600030101010101" pitchFamily="2" charset="-122"/>
                <a:ea typeface="宋体" panose="02010600030101010101" pitchFamily="2" charset="-122"/>
                <a:cs typeface="宋体" panose="02010600030101010101" pitchFamily="2" charset="-122"/>
              </a:rPr>
              <a:t>特别提醒：</a:t>
            </a:r>
            <a:endParaRPr lang="en-US" altLang="zh-CN" dirty="0">
              <a:solidFill>
                <a:srgbClr val="000000"/>
              </a:solidFill>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zh-CN" altLang="en-US" b="1" dirty="0" smtClean="0">
                <a:solidFill>
                  <a:srgbClr val="000000"/>
                </a:solidFill>
                <a:latin typeface="宋体" panose="02010600030101010101" pitchFamily="2" charset="-122"/>
                <a:ea typeface="宋体" panose="02010600030101010101" pitchFamily="2" charset="-122"/>
                <a:cs typeface="宋体" panose="02010600030101010101" pitchFamily="2" charset="-122"/>
              </a:rPr>
              <a:t>小</a:t>
            </a:r>
            <a:r>
              <a:rPr b="1" dirty="0" err="1" smtClean="0">
                <a:solidFill>
                  <a:srgbClr val="000000"/>
                </a:solidFill>
                <a:latin typeface="宋体" panose="02010600030101010101" pitchFamily="2" charset="-122"/>
                <a:ea typeface="宋体" panose="02010600030101010101" pitchFamily="2" charset="-122"/>
                <a:cs typeface="宋体" panose="02010600030101010101" pitchFamily="2" charset="-122"/>
              </a:rPr>
              <a:t>班</a:t>
            </a:r>
            <a:r>
              <a:rPr b="1" dirty="0" err="1">
                <a:solidFill>
                  <a:srgbClr val="000000"/>
                </a:solidFill>
                <a:latin typeface="宋体" panose="02010600030101010101" pitchFamily="2" charset="-122"/>
                <a:ea typeface="宋体" panose="02010600030101010101" pitchFamily="2" charset="-122"/>
                <a:cs typeface="宋体" panose="02010600030101010101" pitchFamily="2" charset="-122"/>
              </a:rPr>
              <a:t>研讨是经典文献品读活动的一个重要环节，小班研讨的各组表现关系到各组的经典品读活动的成绩，同学</a:t>
            </a:r>
            <a:r>
              <a:rPr lang="zh-CN" b="1" dirty="0">
                <a:solidFill>
                  <a:srgbClr val="000000"/>
                </a:solidFill>
                <a:latin typeface="宋体" panose="02010600030101010101" pitchFamily="2" charset="-122"/>
                <a:ea typeface="宋体" panose="02010600030101010101" pitchFamily="2" charset="-122"/>
                <a:cs typeface="宋体" panose="02010600030101010101" pitchFamily="2" charset="-122"/>
              </a:rPr>
              <a:t>们</a:t>
            </a:r>
            <a:r>
              <a:rPr b="1" dirty="0" err="1">
                <a:solidFill>
                  <a:srgbClr val="000000"/>
                </a:solidFill>
                <a:latin typeface="宋体" panose="02010600030101010101" pitchFamily="2" charset="-122"/>
                <a:ea typeface="宋体" panose="02010600030101010101" pitchFamily="2" charset="-122"/>
                <a:cs typeface="宋体" panose="02010600030101010101" pitchFamily="2" charset="-122"/>
              </a:rPr>
              <a:t>高度重视，提前准备</a:t>
            </a:r>
            <a:r>
              <a:rPr b="1" dirty="0" smtClean="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b="1" dirty="0" smtClean="0">
              <a:solidFill>
                <a:srgbClr val="000000"/>
              </a:solidFill>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zh-CN" altLang="en-US" b="1" dirty="0" smtClean="0">
                <a:solidFill>
                  <a:srgbClr val="000000"/>
                </a:solidFill>
                <a:latin typeface="宋体" panose="02010600030101010101" pitchFamily="2" charset="-122"/>
                <a:ea typeface="宋体" panose="02010600030101010101" pitchFamily="2" charset="-122"/>
                <a:cs typeface="宋体" panose="02010600030101010101" pitchFamily="2" charset="-122"/>
              </a:rPr>
              <a:t>各小组现场要记录好小组</a:t>
            </a:r>
            <a:r>
              <a:rPr lang="zh-CN" altLang="en-US" b="1" dirty="0">
                <a:solidFill>
                  <a:srgbClr val="000000"/>
                </a:solidFill>
                <a:latin typeface="宋体" panose="02010600030101010101" pitchFamily="2" charset="-122"/>
                <a:ea typeface="宋体" panose="02010600030101010101" pitchFamily="2" charset="-122"/>
                <a:cs typeface="宋体" panose="02010600030101010101" pitchFamily="2" charset="-122"/>
              </a:rPr>
              <a:t>研讨</a:t>
            </a:r>
            <a:r>
              <a:rPr lang="zh-CN" altLang="en-US" b="1" dirty="0" smtClean="0">
                <a:solidFill>
                  <a:srgbClr val="000000"/>
                </a:solidFill>
                <a:latin typeface="宋体" panose="02010600030101010101" pitchFamily="2" charset="-122"/>
                <a:ea typeface="宋体" panose="02010600030101010101" pitchFamily="2" charset="-122"/>
                <a:cs typeface="宋体" panose="02010600030101010101" pitchFamily="2" charset="-122"/>
              </a:rPr>
              <a:t>纪要。小班研讨结束后现场交给助教。</a:t>
            </a:r>
            <a:endParaRPr b="1" dirty="0">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0" algn="just" eaLnBrk="1" hangingPunct="1">
              <a:lnSpc>
                <a:spcPct val="100000"/>
              </a:lnSpc>
              <a:spcBef>
                <a:spcPct val="0"/>
              </a:spcBef>
              <a:buClrTx/>
              <a:buSzTx/>
              <a:buNone/>
            </a:pP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内容占位符 2"/>
          <p:cNvSpPr>
            <a:spLocks noGrp="1"/>
          </p:cNvSpPr>
          <p:nvPr>
            <p:ph idx="1"/>
          </p:nvPr>
        </p:nvSpPr>
        <p:spPr>
          <a:xfrm>
            <a:off x="691117" y="752903"/>
            <a:ext cx="6869106" cy="3260090"/>
          </a:xfrm>
        </p:spPr>
        <p:txBody>
          <a:bodyPr vert="horz" wrap="square" lIns="68580" tIns="34290" rIns="68580" bIns="34290" anchor="t"/>
          <a:lstStyle/>
          <a:p>
            <a:pPr algn="just" eaLnBrk="1" hangingPunct="1">
              <a:lnSpc>
                <a:spcPct val="150000"/>
              </a:lnSpc>
              <a:spcBef>
                <a:spcPct val="0"/>
              </a:spcBef>
              <a:buClrTx/>
              <a:buSzTx/>
            </a:pPr>
            <a:r>
              <a:rPr b="1" u="sng" dirty="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次数：</a:t>
            </a:r>
            <a:r>
              <a:rPr b="1" dirty="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以自然班为单位，每个班组织一次小班研讨，每节研讨课时长为50分钟。</a:t>
            </a:r>
            <a:endParaRPr b="1" kern="1200" dirty="0">
              <a:solidFill>
                <a:srgbClr val="000000"/>
              </a:solidFill>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Bef>
                <a:spcPct val="0"/>
              </a:spcBef>
            </a:pPr>
            <a:r>
              <a:rPr b="1" u="sng" dirty="0" err="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时间和教室</a:t>
            </a:r>
            <a:r>
              <a:rPr b="1" u="sng" dirty="0" smtClean="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dirty="0" smtClean="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从经典品读安排之后各小组积极</a:t>
            </a:r>
            <a:r>
              <a:rPr lang="zh-CN" altLang="en-US" b="1" dirty="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组织</a:t>
            </a:r>
            <a:r>
              <a:rPr b="1" dirty="0" err="1" smtClean="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课下</a:t>
            </a:r>
            <a:r>
              <a:rPr lang="zh-CN" altLang="en-US" b="1" dirty="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学习</a:t>
            </a:r>
            <a:r>
              <a:rPr lang="zh-CN" altLang="en-US" b="1" dirty="0" smtClean="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a:t>
            </a:r>
            <a:r>
              <a:rPr b="1" dirty="0" smtClean="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最晚第1</a:t>
            </a:r>
            <a:r>
              <a:rPr lang="en-US" b="1" dirty="0" smtClean="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5</a:t>
            </a:r>
            <a:r>
              <a:rPr b="1" dirty="0" smtClean="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周结束</a:t>
            </a:r>
            <a:r>
              <a:rPr b="1" dirty="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a:t>
            </a:r>
            <a:r>
              <a:rPr b="1" dirty="0" smtClean="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各班小班研讨的具体时间和教室由各位老师和助教灵活安排，</a:t>
            </a:r>
            <a:r>
              <a:rPr lang="zh-CN" altLang="en-US" b="1" dirty="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提前</a:t>
            </a:r>
            <a:r>
              <a:rPr b="1" dirty="0" smtClean="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把</a:t>
            </a:r>
            <a:r>
              <a:rPr lang="zh-CN" altLang="en-US" b="1" dirty="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各班</a:t>
            </a:r>
            <a:r>
              <a:rPr b="1" dirty="0" err="1" smtClean="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的小班研讨的具体时间和教室通知学生</a:t>
            </a:r>
            <a:r>
              <a:rPr b="1" dirty="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a:t>
            </a:r>
          </a:p>
          <a:p>
            <a:pPr algn="just" eaLnBrk="1" hangingPunct="1">
              <a:lnSpc>
                <a:spcPct val="150000"/>
              </a:lnSpc>
              <a:spcBef>
                <a:spcPct val="0"/>
              </a:spcBef>
              <a:buClrTx/>
              <a:buSzTx/>
            </a:pPr>
            <a:r>
              <a:rPr b="1" u="sng" dirty="0" err="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主要内容</a:t>
            </a:r>
            <a:r>
              <a:rPr b="1" u="sng" dirty="0" err="1" smtClean="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a:t>
            </a:r>
            <a:r>
              <a:rPr b="1" dirty="0" err="1" smtClean="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同学们</a:t>
            </a:r>
            <a:r>
              <a:rPr lang="zh-CN" altLang="en-US" b="1" dirty="0" smtClean="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认真学习研读</a:t>
            </a:r>
            <a:r>
              <a:rPr lang="en-US" altLang="zh-CN" b="1" dirty="0" smtClean="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11</a:t>
            </a:r>
            <a:r>
              <a:rPr lang="zh-CN" altLang="en-US" b="1" dirty="0" smtClean="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篇</a:t>
            </a:r>
            <a:r>
              <a:rPr b="1" dirty="0" err="1" smtClean="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经典文献，</a:t>
            </a:r>
            <a:r>
              <a:rPr b="1" dirty="0" err="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要求学习过程中，每个同学都要在组内发言</a:t>
            </a:r>
            <a:r>
              <a:rPr b="1" dirty="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a:t>
            </a:r>
            <a:endParaRPr b="1" kern="1200" dirty="0">
              <a:solidFill>
                <a:srgbClr val="000000"/>
              </a:solidFill>
              <a:latin typeface="宋体" panose="02010600030101010101" pitchFamily="2" charset="-122"/>
              <a:ea typeface="宋体" panose="02010600030101010101" pitchFamily="2" charset="-122"/>
              <a:cs typeface="宋体" panose="02010600030101010101" pitchFamily="2" charset="-122"/>
            </a:endParaRPr>
          </a:p>
          <a:p>
            <a:pPr algn="just" eaLnBrk="1" hangingPunct="1">
              <a:lnSpc>
                <a:spcPct val="100000"/>
              </a:lnSpc>
              <a:spcBef>
                <a:spcPct val="0"/>
              </a:spcBef>
              <a:buClrTx/>
              <a:buSzTx/>
            </a:pPr>
            <a:endParaRPr kern="1200" dirty="0">
              <a:solidFill>
                <a:srgbClr val="00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281348" y="1989789"/>
            <a:ext cx="3528695" cy="1614805"/>
            <a:chOff x="7007" y="2653"/>
            <a:chExt cx="5557" cy="2543"/>
          </a:xfrm>
        </p:grpSpPr>
        <p:sp>
          <p:nvSpPr>
            <p:cNvPr id="34" name="TextBox 38"/>
            <p:cNvSpPr txBox="1"/>
            <p:nvPr/>
          </p:nvSpPr>
          <p:spPr>
            <a:xfrm>
              <a:off x="7007" y="2653"/>
              <a:ext cx="5557" cy="1309"/>
            </a:xfrm>
            <a:prstGeom prst="rect">
              <a:avLst/>
            </a:prstGeom>
            <a:noFill/>
          </p:spPr>
          <p:txBody>
            <a:bodyPr wrap="square" rtlCol="0">
              <a:spAutoFit/>
            </a:bodyPr>
            <a:lstStyle/>
            <a:p>
              <a:r>
                <a:rPr lang="zh-CN" altLang="en-US" sz="2400" dirty="0" smtClean="0">
                  <a:solidFill>
                    <a:schemeClr val="tx2"/>
                  </a:solidFill>
                  <a:latin typeface="微软雅黑" panose="020B0503020204020204" pitchFamily="34" charset="-122"/>
                  <a:ea typeface="微软雅黑" panose="020B0503020204020204" pitchFamily="34" charset="-122"/>
                </a:rPr>
                <a:t>一</a:t>
              </a:r>
              <a:r>
                <a:rPr lang="zh-CN" altLang="en-US" sz="2400" dirty="0">
                  <a:solidFill>
                    <a:schemeClr val="tx2"/>
                  </a:solidFill>
                  <a:latin typeface="微软雅黑" panose="020B0503020204020204" pitchFamily="34" charset="-122"/>
                  <a:ea typeface="微软雅黑" panose="020B0503020204020204" pitchFamily="34" charset="-122"/>
                </a:rPr>
                <a:t>、课程考核</a:t>
              </a:r>
            </a:p>
            <a:p>
              <a:endParaRPr lang="zh-CN" altLang="en-US" sz="2400" dirty="0" smtClean="0">
                <a:solidFill>
                  <a:schemeClr val="tx1">
                    <a:lumMod val="75000"/>
                  </a:schemeClr>
                </a:solidFill>
                <a:latin typeface="微软雅黑" panose="020B0503020204020204" pitchFamily="34" charset="-122"/>
                <a:ea typeface="微软雅黑" panose="020B0503020204020204" pitchFamily="34" charset="-122"/>
              </a:endParaRPr>
            </a:p>
          </p:txBody>
        </p:sp>
        <p:sp>
          <p:nvSpPr>
            <p:cNvPr id="35" name="TextBox 39"/>
            <p:cNvSpPr txBox="1"/>
            <p:nvPr/>
          </p:nvSpPr>
          <p:spPr>
            <a:xfrm>
              <a:off x="7007" y="3887"/>
              <a:ext cx="5557" cy="1309"/>
            </a:xfrm>
            <a:prstGeom prst="rect">
              <a:avLst/>
            </a:prstGeom>
            <a:noFill/>
          </p:spPr>
          <p:txBody>
            <a:bodyPr wrap="square" rtlCol="0">
              <a:spAutoFit/>
            </a:bodyPr>
            <a:lstStyle/>
            <a:p>
              <a:r>
                <a:rPr lang="zh-CN" altLang="en-US" sz="2400" dirty="0" smtClean="0">
                  <a:solidFill>
                    <a:schemeClr val="tx2"/>
                  </a:solidFill>
                  <a:latin typeface="微软雅黑" panose="020B0503020204020204" pitchFamily="34" charset="-122"/>
                  <a:ea typeface="微软雅黑" panose="020B0503020204020204" pitchFamily="34" charset="-122"/>
                </a:rPr>
                <a:t>二</a:t>
              </a:r>
              <a:r>
                <a:rPr lang="zh-CN" altLang="en-US" sz="2400" dirty="0">
                  <a:solidFill>
                    <a:schemeClr val="tx2"/>
                  </a:solidFill>
                  <a:latin typeface="微软雅黑" panose="020B0503020204020204" pitchFamily="34" charset="-122"/>
                  <a:ea typeface="微软雅黑" panose="020B0503020204020204" pitchFamily="34" charset="-122"/>
                </a:rPr>
                <a:t>、课程设计</a:t>
              </a:r>
            </a:p>
            <a:p>
              <a:endParaRPr lang="zh-CN" altLang="en-US" sz="2400" dirty="0" smtClean="0">
                <a:solidFill>
                  <a:schemeClr val="tx1">
                    <a:lumMod val="75000"/>
                  </a:schemeClr>
                </a:solidFill>
                <a:latin typeface="微软雅黑" panose="020B0503020204020204" pitchFamily="34" charset="-122"/>
                <a:ea typeface="微软雅黑" panose="020B0503020204020204" pitchFamily="34" charset="-122"/>
              </a:endParaRPr>
            </a:p>
          </p:txBody>
        </p:sp>
      </p:grpSp>
      <p:sp>
        <p:nvSpPr>
          <p:cNvPr id="41" name="弧形 40"/>
          <p:cNvSpPr/>
          <p:nvPr/>
        </p:nvSpPr>
        <p:spPr>
          <a:xfrm rot="2700000">
            <a:off x="-1258110" y="1010492"/>
            <a:ext cx="3573400" cy="3573400"/>
          </a:xfrm>
          <a:prstGeom prst="arc">
            <a:avLst/>
          </a:prstGeom>
          <a:ln>
            <a:solidFill>
              <a:srgbClr val="394C53"/>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accent1"/>
              </a:solidFill>
            </a:endParaRPr>
          </a:p>
        </p:txBody>
      </p:sp>
      <p:sp>
        <p:nvSpPr>
          <p:cNvPr id="15" name="Title 2"/>
          <p:cNvSpPr txBox="1"/>
          <p:nvPr/>
        </p:nvSpPr>
        <p:spPr>
          <a:xfrm>
            <a:off x="3390265" y="596265"/>
            <a:ext cx="2727960" cy="54102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b="1" dirty="0" smtClean="0">
                <a:solidFill>
                  <a:schemeClr val="tx1">
                    <a:lumMod val="75000"/>
                  </a:schemeClr>
                </a:solidFill>
              </a:rPr>
              <a:t>目  录</a:t>
            </a:r>
            <a:r>
              <a:rPr lang="zh-CN" altLang="en-US" b="1" dirty="0" smtClean="0">
                <a:solidFill>
                  <a:schemeClr val="tx2"/>
                </a:solidFill>
              </a:rPr>
              <a:t> </a:t>
            </a:r>
            <a:endParaRPr lang="en-US" b="1" dirty="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timing>
    <p:tnLst>
      <p:par>
        <p:cTn id="1" dur="indefinite" restart="never" nodeType="tmRoot"/>
      </p:par>
    </p:tnLst>
    <p:bldLst>
      <p:bldP spid="41" grpId="0" bldLvl="0" animBg="1"/>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56282" y="262446"/>
            <a:ext cx="7995285" cy="521970"/>
          </a:xfrm>
          <a:prstGeom prst="rect">
            <a:avLst/>
          </a:prstGeom>
          <a:noFill/>
        </p:spPr>
        <p:txBody>
          <a:bodyPr wrap="square" rtlCol="0">
            <a:spAutoFit/>
            <a:scene3d>
              <a:camera prst="orthographicFront"/>
              <a:lightRig rig="threePt" dir="t"/>
            </a:scene3d>
          </a:bodyPr>
          <a:lstStyle/>
          <a:p>
            <a:r>
              <a:rPr lang="zh-CN" altLang="en-US" sz="2800" b="1" dirty="0" smtClean="0">
                <a:solidFill>
                  <a:srgbClr val="B40000"/>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一、</a:t>
            </a:r>
            <a:r>
              <a:rPr lang="zh-CN" altLang="en-US" sz="2800" b="1" dirty="0">
                <a:solidFill>
                  <a:srgbClr val="B40000"/>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课程考核</a:t>
            </a:r>
          </a:p>
        </p:txBody>
      </p:sp>
      <p:sp>
        <p:nvSpPr>
          <p:cNvPr id="5" name="文本框 4"/>
          <p:cNvSpPr txBox="1"/>
          <p:nvPr/>
        </p:nvSpPr>
        <p:spPr>
          <a:xfrm>
            <a:off x="85060" y="398276"/>
            <a:ext cx="9058940" cy="4755148"/>
          </a:xfrm>
          <a:prstGeom prst="rect">
            <a:avLst/>
          </a:prstGeom>
          <a:noFill/>
        </p:spPr>
        <p:txBody>
          <a:bodyPr wrap="square" rtlCol="0">
            <a:spAutoFit/>
          </a:bodyPr>
          <a:lstStyle/>
          <a:p>
            <a:pPr algn="ctr">
              <a:lnSpc>
                <a:spcPct val="150000"/>
              </a:lnSpc>
            </a:pPr>
            <a:r>
              <a:rPr lang="zh-CN" altLang="en-US" sz="2000" b="1" dirty="0">
                <a:ln/>
                <a:solidFill>
                  <a:srgbClr val="080808"/>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rPr>
              <a:t>考试课：</a:t>
            </a:r>
            <a:r>
              <a:rPr lang="en-US" altLang="zh-CN" sz="2000" b="1" dirty="0">
                <a:ln/>
                <a:solidFill>
                  <a:srgbClr val="080808"/>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rPr>
              <a:t>100</a:t>
            </a:r>
            <a:r>
              <a:rPr lang="zh-CN" altLang="en-US" sz="2000" b="1" dirty="0" smtClean="0">
                <a:ln/>
                <a:solidFill>
                  <a:srgbClr val="080808"/>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rPr>
              <a:t>分</a:t>
            </a:r>
            <a:r>
              <a:rPr lang="en-US" altLang="zh-CN" sz="2000" b="1" dirty="0" smtClean="0">
                <a:ln/>
                <a:solidFill>
                  <a:srgbClr val="080808"/>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rPr>
              <a:t> </a:t>
            </a:r>
            <a:endParaRPr sz="1600"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endParaRPr>
          </a:p>
          <a:p>
            <a:pPr lvl="0">
              <a:lnSpc>
                <a:spcPct val="150000"/>
              </a:lnSpc>
            </a:pP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概论</a:t>
            </a:r>
            <a:r>
              <a:rPr lang="en-US" altLang="zh-CN"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课学时及学分：</a:t>
            </a:r>
            <a:r>
              <a:rPr lang="en-US" altLang="zh-CN"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72</a:t>
            </a:r>
            <a:r>
              <a:rPr lang="zh-CN" altLang="en-US" b="1" dirty="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学时，</a:t>
            </a:r>
            <a:r>
              <a:rPr lang="en-US" altLang="zh-CN" b="1" dirty="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4.5</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学分，其中课上</a:t>
            </a:r>
            <a:r>
              <a:rPr lang="en-US" altLang="zh-CN"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40</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学时，课下</a:t>
            </a:r>
            <a:r>
              <a:rPr lang="en-US" altLang="zh-CN"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32</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学时。</a:t>
            </a:r>
            <a:endParaRPr lang="en-US" altLang="zh-CN"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endParaRPr>
          </a:p>
          <a:p>
            <a:pPr lvl="0">
              <a:lnSpc>
                <a:spcPct val="150000"/>
              </a:lnSpc>
            </a:pPr>
            <a:r>
              <a:rPr lang="zh-CN" altLang="en-US" b="1" dirty="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b="1" dirty="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2</a:t>
            </a:r>
            <a:r>
              <a:rPr lang="zh-CN" altLang="en-US" b="1" dirty="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）第</a:t>
            </a:r>
            <a:r>
              <a:rPr lang="en-US" altLang="zh-CN"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节课要通知学生在小班内部进行分组，各班的班长要把分组具体名单统计填写好学生分组信息表打印好，将纸质版和电子版在第</a:t>
            </a:r>
            <a:r>
              <a:rPr lang="en-US" altLang="zh-CN"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2-3</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周交给任课教师，名单上交之后不再调整。</a:t>
            </a:r>
            <a:endParaRPr lang="en-US" altLang="zh-CN"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endParaRPr>
          </a:p>
          <a:p>
            <a:pPr>
              <a:lnSpc>
                <a:spcPct val="150000"/>
              </a:lnSpc>
            </a:pPr>
            <a:r>
              <a:rPr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a:t>
            </a:r>
            <a:r>
              <a:rPr 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3</a:t>
            </a:r>
            <a:r>
              <a:rPr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平时表现</a:t>
            </a:r>
            <a:r>
              <a:rPr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1</a:t>
            </a:r>
            <a:r>
              <a:rPr 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5</a:t>
            </a:r>
            <a:r>
              <a:rPr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分</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（包括出勤、</a:t>
            </a:r>
            <a:r>
              <a:rPr lang="zh-CN" altLang="en-US" b="1" dirty="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发言、党史故事心得</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体会。其中：出勤占</a:t>
            </a:r>
            <a:r>
              <a:rPr lang="en-US" altLang="zh-CN"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6</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分</a:t>
            </a:r>
            <a:r>
              <a:rPr lang="zh-CN" altLang="en-US" b="1" dirty="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旷课</a:t>
            </a:r>
            <a:r>
              <a:rPr lang="en-US" altLang="zh-CN"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次扣</a:t>
            </a:r>
            <a:r>
              <a:rPr lang="en-US" altLang="zh-CN"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2</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分，旷课</a:t>
            </a:r>
            <a:r>
              <a:rPr lang="en-US" altLang="zh-CN"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3</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次及以上取消考试资格，请假条需班级辅导员签字盖章在上课前交给任课教师，后补无效。每位同学发言占</a:t>
            </a:r>
            <a:r>
              <a:rPr lang="en-US" altLang="zh-CN"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4</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分。党史故事心得体会占</a:t>
            </a:r>
            <a:r>
              <a:rPr lang="en-US" altLang="zh-CN"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5</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分，在第</a:t>
            </a:r>
            <a:r>
              <a:rPr lang="en-US" altLang="zh-CN"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15</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周</a:t>
            </a:r>
            <a:r>
              <a:rPr lang="zh-CN" altLang="en-US" b="1" dirty="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每人</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交</a:t>
            </a:r>
            <a:r>
              <a:rPr lang="en-US" altLang="zh-CN"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份纸质版和</a:t>
            </a:r>
            <a:r>
              <a:rPr lang="zh-CN" altLang="en-US" b="1" dirty="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电子版心得体会，</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包括题目正文字数</a:t>
            </a:r>
            <a:r>
              <a:rPr lang="en-US" altLang="zh-CN"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800</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字，具体格式见附件）</a:t>
            </a:r>
            <a:r>
              <a:rPr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a:t>
            </a:r>
            <a:endParaRPr b="1" dirty="0">
              <a:ln/>
              <a:solidFill>
                <a:srgbClr val="080808"/>
              </a:solidFill>
              <a:latin typeface="宋体" panose="02010600030101010101" pitchFamily="2" charset="-122"/>
              <a:ea typeface="宋体" panose="02010600030101010101" pitchFamily="2" charset="-122"/>
              <a:cs typeface="宋体" panose="02010600030101010101" pitchFamily="2" charset="-122"/>
              <a:sym typeface="+mn-ea"/>
            </a:endParaRPr>
          </a:p>
          <a:p>
            <a:pPr>
              <a:lnSpc>
                <a:spcPct val="150000"/>
              </a:lnSpc>
            </a:pPr>
            <a:r>
              <a:rPr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a:t>
            </a:r>
            <a:r>
              <a:rPr 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4</a:t>
            </a:r>
            <a:r>
              <a:rPr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）期中</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考试</a:t>
            </a:r>
            <a:r>
              <a:rPr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1</a:t>
            </a:r>
            <a:r>
              <a:rPr 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5</a:t>
            </a:r>
            <a:r>
              <a:rPr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分：</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第</a:t>
            </a:r>
            <a:r>
              <a:rPr lang="en-US" altLang="zh-CN"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9</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周，准备</a:t>
            </a:r>
            <a:r>
              <a:rPr lang="en-US" altLang="zh-CN"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A4</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纸作答，</a:t>
            </a:r>
            <a:r>
              <a:rPr b="1" dirty="0" err="1"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随堂</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开卷</a:t>
            </a:r>
            <a:r>
              <a:rPr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考试，</a:t>
            </a:r>
            <a:r>
              <a:rPr 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2</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个</a:t>
            </a:r>
            <a:r>
              <a:rPr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题</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，第</a:t>
            </a:r>
            <a:r>
              <a:rPr lang="en-US" altLang="zh-CN"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题</a:t>
            </a:r>
            <a:r>
              <a:rPr lang="en-US" altLang="zh-CN"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8</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分，第</a:t>
            </a:r>
            <a:r>
              <a:rPr lang="en-US" altLang="zh-CN"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2</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题</a:t>
            </a:r>
            <a:r>
              <a:rPr lang="en-US" altLang="zh-CN"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7</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分，按点名册序号排序</a:t>
            </a:r>
            <a:r>
              <a:rPr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a:t>
            </a:r>
            <a:endParaRPr 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endParaRPr>
          </a:p>
          <a:p>
            <a:pPr>
              <a:lnSpc>
                <a:spcPct val="150000"/>
              </a:lnSpc>
            </a:pP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5</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dirty="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经典品读</a:t>
            </a:r>
            <a:r>
              <a:rPr lang="en-US" altLang="zh-CN" b="1" dirty="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20</a:t>
            </a:r>
            <a:r>
              <a:rPr lang="zh-CN" altLang="en-US" b="1" dirty="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分</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：共</a:t>
            </a:r>
            <a:r>
              <a:rPr lang="en-US" altLang="zh-CN"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11</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篇</a:t>
            </a:r>
            <a:r>
              <a:rPr lang="zh-CN" altLang="en-US" b="1" dirty="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文献</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，开学安排之后，以小组形式开展课下自组织</a:t>
            </a:r>
            <a:r>
              <a:rPr lang="zh-CN" altLang="en-US" b="1" dirty="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学习，</a:t>
            </a:r>
            <a:r>
              <a:rPr lang="en-US" altLang="zh-CN"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17-18</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周在课堂上集中展示，现场按照小组整体汇报情况进行评分。 </a:t>
            </a:r>
            <a:endParaRPr lang="zh-CN" altLang="en-US" b="1" dirty="0">
              <a:ln/>
              <a:solidFill>
                <a:srgbClr val="080808"/>
              </a:solidFill>
              <a:latin typeface="宋体" panose="02010600030101010101" pitchFamily="2" charset="-122"/>
              <a:ea typeface="宋体" panose="02010600030101010101" pitchFamily="2" charset="-122"/>
              <a:cs typeface="宋体" panose="02010600030101010101" pitchFamily="2" charset="-122"/>
              <a:sym typeface="+mn-ea"/>
            </a:endParaRPr>
          </a:p>
          <a:p>
            <a:pPr>
              <a:lnSpc>
                <a:spcPct val="150000"/>
              </a:lnSpc>
            </a:pPr>
            <a:r>
              <a:rPr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a:t>
            </a:r>
            <a:r>
              <a:rPr 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6</a:t>
            </a:r>
            <a:r>
              <a:rPr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dirty="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小班研讨</a:t>
            </a:r>
            <a:r>
              <a:rPr lang="en-US" altLang="zh-CN"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10</a:t>
            </a:r>
            <a:r>
              <a:rPr lang="zh-CN" altLang="en-US" b="1" dirty="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分</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，在第</a:t>
            </a:r>
            <a:r>
              <a:rPr lang="en-US" altLang="zh-CN"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11-15</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周以小班为单位结合经典文献组织</a:t>
            </a:r>
            <a:r>
              <a:rPr lang="en-US" altLang="zh-CN" b="1" dirty="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en-US" b="1" dirty="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次小班研讨</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，任课教师或助教参加。</a:t>
            </a:r>
            <a:endParaRPr lang="zh-CN" altLang="en-US" b="1" dirty="0">
              <a:ln/>
              <a:solidFill>
                <a:srgbClr val="080808"/>
              </a:solidFill>
              <a:latin typeface="宋体" panose="02010600030101010101" pitchFamily="2" charset="-122"/>
              <a:ea typeface="宋体" panose="02010600030101010101" pitchFamily="2" charset="-122"/>
              <a:cs typeface="宋体" panose="02010600030101010101" pitchFamily="2" charset="-122"/>
              <a:sym typeface="+mn-ea"/>
            </a:endParaRPr>
          </a:p>
          <a:p>
            <a:pPr>
              <a:lnSpc>
                <a:spcPct val="150000"/>
              </a:lnSpc>
            </a:pPr>
            <a:r>
              <a:rPr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a:t>
            </a:r>
            <a:r>
              <a:rPr 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7</a:t>
            </a:r>
            <a:r>
              <a:rPr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a:t>
            </a:r>
            <a:r>
              <a:rPr b="1" dirty="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期末考试40分</a:t>
            </a:r>
            <a:r>
              <a:rPr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在计算</a:t>
            </a:r>
            <a:r>
              <a:rPr b="1" dirty="0" err="1"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中心</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参加闭卷</a:t>
            </a:r>
            <a:r>
              <a:rPr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考试</a:t>
            </a:r>
            <a:r>
              <a:rPr b="1" dirty="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，题型为选择题</a:t>
            </a:r>
            <a:r>
              <a:rPr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，其中单选</a:t>
            </a:r>
            <a:r>
              <a:rPr b="1" dirty="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（30题</a:t>
            </a:r>
            <a:r>
              <a:rPr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每题</a:t>
            </a:r>
            <a:r>
              <a:rPr lang="en-US" altLang="zh-CN"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分，</a:t>
            </a:r>
            <a:r>
              <a:rPr lang="zh-CN" altLang="en-US" b="1" dirty="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共</a:t>
            </a:r>
            <a:r>
              <a:rPr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30</a:t>
            </a:r>
            <a:r>
              <a:rPr b="1" dirty="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分）和多选（10题</a:t>
            </a:r>
            <a:r>
              <a:rPr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dirty="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每题</a:t>
            </a:r>
            <a:r>
              <a:rPr lang="en-US" altLang="zh-CN" b="1" dirty="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en-US" b="1" dirty="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分，</a:t>
            </a:r>
            <a:r>
              <a:rPr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10</a:t>
            </a:r>
            <a:r>
              <a:rPr b="1" dirty="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分</a:t>
            </a:r>
            <a:r>
              <a:rPr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a:t>
            </a:r>
            <a:endParaRPr 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endParaRPr>
          </a:p>
          <a:p>
            <a:pPr>
              <a:lnSpc>
                <a:spcPct val="150000"/>
              </a:lnSpc>
            </a:pP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8</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dirty="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提醒</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各位老师第</a:t>
            </a:r>
            <a:r>
              <a:rPr lang="en-US" altLang="zh-CN"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次课把各班班长的联系方式记录好</a:t>
            </a:r>
            <a:r>
              <a:rPr lang="zh-CN" altLang="en-US" b="1" dirty="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或者每个头</a:t>
            </a:r>
            <a:r>
              <a:rPr lang="zh-CN" altLang="en-US" b="1" dirty="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建</a:t>
            </a:r>
            <a:r>
              <a:rPr lang="zh-CN" altLang="en-US" b="1" dirty="0" smtClean="0">
                <a:ln/>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一个的班长微信群便于沟通。</a:t>
            </a:r>
            <a:endParaRPr b="1" dirty="0">
              <a:ln/>
              <a:solidFill>
                <a:srgbClr val="080808"/>
              </a:solidFill>
              <a:latin typeface="宋体" panose="02010600030101010101" pitchFamily="2" charset="-122"/>
              <a:ea typeface="宋体" panose="02010600030101010101" pitchFamily="2" charset="-122"/>
              <a:cs typeface="宋体" panose="02010600030101010101" pitchFamily="2" charset="-122"/>
              <a:sym typeface="+mn-ea"/>
            </a:endParaRPr>
          </a:p>
        </p:txBody>
      </p:sp>
    </p:spTree>
    <p:extLst>
      <p:ext uri="{BB962C8B-B14F-4D97-AF65-F5344CB8AC3E}">
        <p14:creationId xmlns:p14="http://schemas.microsoft.com/office/powerpoint/2010/main" val="1702074487"/>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56285" y="337185"/>
            <a:ext cx="7995285" cy="521970"/>
          </a:xfrm>
          <a:prstGeom prst="rect">
            <a:avLst/>
          </a:prstGeom>
          <a:noFill/>
        </p:spPr>
        <p:txBody>
          <a:bodyPr wrap="square" rtlCol="0">
            <a:spAutoFit/>
          </a:bodyPr>
          <a:lstStyle/>
          <a:p>
            <a:r>
              <a:rPr lang="zh-CN" altLang="en-US" sz="2800" b="1" dirty="0" smtClean="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二、</a:t>
            </a:r>
            <a:r>
              <a:rPr lang="zh-CN" altLang="en-US" sz="2800" b="1"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课程设计</a:t>
            </a:r>
          </a:p>
        </p:txBody>
      </p:sp>
      <p:sp>
        <p:nvSpPr>
          <p:cNvPr id="5" name="文本框 4"/>
          <p:cNvSpPr txBox="1"/>
          <p:nvPr/>
        </p:nvSpPr>
        <p:spPr>
          <a:xfrm>
            <a:off x="756284" y="859155"/>
            <a:ext cx="7487285" cy="3939540"/>
          </a:xfrm>
          <a:prstGeom prst="rect">
            <a:avLst/>
          </a:prstGeom>
          <a:noFill/>
        </p:spPr>
        <p:txBody>
          <a:bodyPr wrap="square" rtlCol="0">
            <a:spAutoFit/>
          </a:bodyPr>
          <a:lstStyle/>
          <a:p>
            <a:r>
              <a:rPr lang="zh-CN" altLang="en-US" sz="20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mn-ea"/>
              </a:rPr>
              <a:t>1、教学</a:t>
            </a:r>
            <a:r>
              <a:rPr lang="zh-CN" altLang="en-US" sz="2000" b="1" dirty="0" smtClean="0">
                <a:solidFill>
                  <a:srgbClr val="C00000"/>
                </a:solidFill>
                <a:latin typeface="宋体" panose="02010600030101010101" pitchFamily="2" charset="-122"/>
                <a:ea typeface="宋体" panose="02010600030101010101" pitchFamily="2" charset="-122"/>
                <a:cs typeface="宋体" panose="02010600030101010101" pitchFamily="2" charset="-122"/>
                <a:sym typeface="+mn-ea"/>
              </a:rPr>
              <a:t>内容</a:t>
            </a:r>
            <a:endParaRPr lang="en-US" altLang="zh-CN" sz="2000" b="1" dirty="0" smtClean="0">
              <a:solidFill>
                <a:srgbClr val="C00000"/>
              </a:solidFill>
              <a:latin typeface="宋体" panose="02010600030101010101" pitchFamily="2" charset="-122"/>
              <a:ea typeface="宋体" panose="02010600030101010101" pitchFamily="2" charset="-122"/>
              <a:cs typeface="宋体" panose="02010600030101010101" pitchFamily="2" charset="-122"/>
              <a:sym typeface="+mn-ea"/>
            </a:endParaRPr>
          </a:p>
          <a:p>
            <a:pPr>
              <a:lnSpc>
                <a:spcPct val="150000"/>
              </a:lnSpc>
            </a:pPr>
            <a:r>
              <a:rPr lang="zh-CN" altLang="en-US" sz="2000" b="1" dirty="0" smtClean="0">
                <a:solidFill>
                  <a:schemeClr val="tx2"/>
                </a:solidFill>
                <a:ea typeface="宋体" panose="02010600030101010101" pitchFamily="2" charset="-122"/>
                <a:sym typeface="+mn-ea"/>
              </a:rPr>
              <a:t>（</a:t>
            </a:r>
            <a:r>
              <a:rPr lang="en-US" altLang="zh-CN" sz="2000" b="1" dirty="0" smtClean="0">
                <a:solidFill>
                  <a:schemeClr val="tx2"/>
                </a:solidFill>
                <a:ea typeface="宋体" panose="02010600030101010101" pitchFamily="2" charset="-122"/>
                <a:sym typeface="+mn-ea"/>
              </a:rPr>
              <a:t>1</a:t>
            </a:r>
            <a:r>
              <a:rPr lang="zh-CN" altLang="en-US" sz="2000" b="1" dirty="0" smtClean="0">
                <a:solidFill>
                  <a:schemeClr val="tx2"/>
                </a:solidFill>
                <a:ea typeface="宋体" panose="02010600030101010101" pitchFamily="2" charset="-122"/>
                <a:sym typeface="+mn-ea"/>
              </a:rPr>
              <a:t>）导论：</a:t>
            </a:r>
            <a:endParaRPr lang="en-US" altLang="zh-CN" sz="2000" b="1" dirty="0" smtClean="0">
              <a:solidFill>
                <a:schemeClr val="tx2"/>
              </a:solidFill>
              <a:ea typeface="宋体" panose="02010600030101010101" pitchFamily="2" charset="-122"/>
              <a:sym typeface="+mn-ea"/>
            </a:endParaRPr>
          </a:p>
          <a:p>
            <a:pPr>
              <a:lnSpc>
                <a:spcPct val="150000"/>
              </a:lnSpc>
            </a:pPr>
            <a:r>
              <a:rPr lang="zh-CN" altLang="en-US" sz="2000" b="1" dirty="0" smtClean="0">
                <a:solidFill>
                  <a:schemeClr val="tx2"/>
                </a:solidFill>
                <a:ea typeface="宋体" panose="02010600030101010101" pitchFamily="2" charset="-122"/>
              </a:rPr>
              <a:t>    马克思主义中国化与“中国抗疫精神”</a:t>
            </a:r>
            <a:endParaRPr lang="en-US" altLang="zh-CN" sz="2000" b="1" dirty="0" smtClean="0">
              <a:solidFill>
                <a:schemeClr val="tx2"/>
              </a:solidFill>
              <a:ea typeface="宋体" panose="02010600030101010101" pitchFamily="2" charset="-122"/>
              <a:sym typeface="+mn-ea"/>
            </a:endParaRPr>
          </a:p>
          <a:p>
            <a:pPr>
              <a:lnSpc>
                <a:spcPct val="150000"/>
              </a:lnSpc>
            </a:pPr>
            <a:r>
              <a:rPr lang="en-US" altLang="zh-CN" sz="2000" b="1" dirty="0" smtClean="0">
                <a:solidFill>
                  <a:schemeClr val="tx2"/>
                </a:solidFill>
                <a:ea typeface="宋体" panose="02010600030101010101" pitchFamily="2" charset="-122"/>
                <a:sym typeface="+mn-ea"/>
              </a:rPr>
              <a:t>    </a:t>
            </a:r>
            <a:r>
              <a:rPr lang="zh-CN" altLang="en-US" sz="2000" b="1" dirty="0" smtClean="0">
                <a:solidFill>
                  <a:schemeClr val="tx2"/>
                </a:solidFill>
                <a:ea typeface="宋体" panose="02010600030101010101" pitchFamily="2" charset="-122"/>
                <a:sym typeface="+mn-ea"/>
              </a:rPr>
              <a:t>除介绍教材整体内容外，要将疫情防控的内容进概论课。（详见）疫情防控进思政课教学建议“毛泽东思想和中国特色社会主义理论体系概论”教学建议。</a:t>
            </a:r>
            <a:endParaRPr lang="en-US" altLang="zh-CN" sz="2000" b="1" dirty="0" smtClean="0">
              <a:solidFill>
                <a:schemeClr val="tx2"/>
              </a:solidFill>
              <a:ea typeface="宋体" panose="02010600030101010101" pitchFamily="2" charset="-122"/>
              <a:sym typeface="+mn-ea"/>
            </a:endParaRPr>
          </a:p>
          <a:p>
            <a:pPr indent="0">
              <a:lnSpc>
                <a:spcPct val="150000"/>
              </a:lnSpc>
              <a:buFont typeface="Wingdings" panose="05000000000000000000" charset="0"/>
              <a:buNone/>
            </a:pPr>
            <a:r>
              <a:rPr lang="zh-CN" altLang="en-US" sz="2000" b="1" dirty="0" smtClean="0">
                <a:solidFill>
                  <a:schemeClr val="tx2"/>
                </a:solidFill>
                <a:ea typeface="宋体" panose="02010600030101010101" pitchFamily="2" charset="-122"/>
                <a:sym typeface="+mn-ea"/>
              </a:rPr>
              <a:t>（</a:t>
            </a:r>
            <a:r>
              <a:rPr lang="en-US" altLang="zh-CN" sz="2000" b="1" dirty="0" smtClean="0">
                <a:solidFill>
                  <a:schemeClr val="tx2"/>
                </a:solidFill>
                <a:ea typeface="宋体" panose="02010600030101010101" pitchFamily="2" charset="-122"/>
                <a:sym typeface="+mn-ea"/>
              </a:rPr>
              <a:t>2</a:t>
            </a:r>
            <a:r>
              <a:rPr lang="zh-CN" altLang="en-US" sz="2000" b="1" dirty="0" smtClean="0">
                <a:solidFill>
                  <a:schemeClr val="tx2"/>
                </a:solidFill>
                <a:ea typeface="宋体" panose="02010600030101010101" pitchFamily="2" charset="-122"/>
                <a:sym typeface="+mn-ea"/>
              </a:rPr>
              <a:t>）专题</a:t>
            </a:r>
            <a:r>
              <a:rPr lang="zh-CN" altLang="zh-CN" sz="2000" b="1" dirty="0" smtClean="0">
                <a:solidFill>
                  <a:schemeClr val="tx2"/>
                </a:solidFill>
                <a:ea typeface="宋体" panose="02010600030101010101" pitchFamily="2" charset="-122"/>
                <a:sym typeface="+mn-ea"/>
              </a:rPr>
              <a:t>讲授：</a:t>
            </a:r>
            <a:endParaRPr lang="en-US" altLang="zh-CN" sz="2000" b="1" dirty="0" smtClean="0">
              <a:solidFill>
                <a:schemeClr val="tx2"/>
              </a:solidFill>
              <a:ea typeface="宋体" panose="02010600030101010101" pitchFamily="2" charset="-122"/>
              <a:sym typeface="+mn-ea"/>
            </a:endParaRPr>
          </a:p>
          <a:p>
            <a:pPr indent="0">
              <a:lnSpc>
                <a:spcPct val="150000"/>
              </a:lnSpc>
              <a:buFont typeface="Wingdings" panose="05000000000000000000" charset="0"/>
              <a:buNone/>
            </a:pPr>
            <a:r>
              <a:rPr lang="en-US" altLang="zh-CN" sz="2000" b="1" dirty="0" smtClean="0">
                <a:solidFill>
                  <a:schemeClr val="tx2"/>
                </a:solidFill>
                <a:ea typeface="宋体" panose="02010600030101010101" pitchFamily="2" charset="-122"/>
                <a:sym typeface="+mn-ea"/>
              </a:rPr>
              <a:t>    </a:t>
            </a:r>
            <a:r>
              <a:rPr lang="zh-CN" altLang="zh-CN" sz="2000" b="1" dirty="0" smtClean="0">
                <a:solidFill>
                  <a:schemeClr val="tx2"/>
                </a:solidFill>
                <a:ea typeface="宋体" panose="02010600030101010101" pitchFamily="2" charset="-122"/>
                <a:sym typeface="+mn-ea"/>
              </a:rPr>
              <a:t>教材</a:t>
            </a:r>
            <a:r>
              <a:rPr lang="zh-CN" altLang="zh-CN" sz="2000" b="1" dirty="0">
                <a:solidFill>
                  <a:schemeClr val="tx2"/>
                </a:solidFill>
                <a:ea typeface="宋体" panose="02010600030101010101" pitchFamily="2" charset="-122"/>
                <a:sym typeface="+mn-ea"/>
              </a:rPr>
              <a:t>中</a:t>
            </a:r>
            <a:r>
              <a:rPr lang="zh-CN" altLang="zh-CN" sz="2000" b="1" dirty="0" smtClean="0">
                <a:solidFill>
                  <a:schemeClr val="tx2"/>
                </a:solidFill>
                <a:ea typeface="宋体" panose="02010600030101010101" pitchFamily="2" charset="-122"/>
                <a:sym typeface="+mn-ea"/>
              </a:rPr>
              <a:t>除第十二</a:t>
            </a:r>
            <a:r>
              <a:rPr lang="zh-CN" altLang="zh-CN" sz="2000" b="1" dirty="0">
                <a:solidFill>
                  <a:schemeClr val="tx2"/>
                </a:solidFill>
                <a:ea typeface="宋体" panose="02010600030101010101" pitchFamily="2" charset="-122"/>
                <a:sym typeface="+mn-ea"/>
              </a:rPr>
              <a:t>章和第十三章之外的全部</a:t>
            </a:r>
            <a:r>
              <a:rPr lang="zh-CN" altLang="zh-CN" sz="2000" b="1" dirty="0" smtClean="0">
                <a:solidFill>
                  <a:schemeClr val="tx2"/>
                </a:solidFill>
                <a:ea typeface="宋体" panose="02010600030101010101" pitchFamily="2" charset="-122"/>
                <a:sym typeface="+mn-ea"/>
              </a:rPr>
              <a:t>内容</a:t>
            </a:r>
            <a:r>
              <a:rPr lang="zh-CN" altLang="en-US" sz="2000" b="1" dirty="0" smtClean="0">
                <a:solidFill>
                  <a:schemeClr val="tx2"/>
                </a:solidFill>
                <a:ea typeface="宋体" panose="02010600030101010101" pitchFamily="2" charset="-122"/>
                <a:sym typeface="+mn-ea"/>
              </a:rPr>
              <a:t>。</a:t>
            </a:r>
            <a:endParaRPr lang="zh-CN" altLang="zh-CN" sz="2000" b="1" dirty="0">
              <a:solidFill>
                <a:schemeClr val="tx2"/>
              </a:solidFill>
              <a:ea typeface="宋体" panose="02010600030101010101" pitchFamily="2" charset="-122"/>
            </a:endParaRPr>
          </a:p>
          <a:p>
            <a:pPr indent="0">
              <a:buFont typeface="Wingdings" panose="05000000000000000000" charset="0"/>
              <a:buNone/>
            </a:pPr>
            <a:endParaRPr lang="zh-CN" altLang="zh-CN" sz="2000" b="1"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hlinkClick r:id="" action="ppaction://hlinkshowjump?jump=nextslide"/>
          </p:cNvPr>
          <p:cNvSpPr txBox="1"/>
          <p:nvPr/>
        </p:nvSpPr>
        <p:spPr>
          <a:xfrm>
            <a:off x="850900" y="473566"/>
            <a:ext cx="6537960" cy="4314001"/>
          </a:xfrm>
          <a:prstGeom prst="rect">
            <a:avLst/>
          </a:prstGeom>
          <a:noFill/>
        </p:spPr>
        <p:txBody>
          <a:bodyPr wrap="square" rtlCol="0" anchor="t">
            <a:spAutoFit/>
          </a:bodyPr>
          <a:lstStyle/>
          <a:p>
            <a:pPr indent="0">
              <a:buFont typeface="Wingdings" panose="05000000000000000000" charset="0"/>
              <a:buNone/>
            </a:pPr>
            <a:r>
              <a:rPr lang="en-US" altLang="zh-CN" sz="20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mn-ea"/>
              </a:rPr>
              <a:t>2</a:t>
            </a:r>
            <a:r>
              <a:rPr lang="zh-CN" altLang="zh-CN" sz="20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mn-ea"/>
              </a:rPr>
              <a:t>、专题</a:t>
            </a:r>
            <a:r>
              <a:rPr lang="zh-CN" altLang="zh-CN" sz="2000" b="1" dirty="0" smtClean="0">
                <a:solidFill>
                  <a:srgbClr val="C00000"/>
                </a:solidFill>
                <a:latin typeface="宋体" panose="02010600030101010101" pitchFamily="2" charset="-122"/>
                <a:ea typeface="宋体" panose="02010600030101010101" pitchFamily="2" charset="-122"/>
                <a:cs typeface="宋体" panose="02010600030101010101" pitchFamily="2" charset="-122"/>
                <a:sym typeface="+mn-ea"/>
              </a:rPr>
              <a:t>设计</a:t>
            </a:r>
            <a:endParaRPr lang="en-US" altLang="zh-CN" sz="2000" b="1" dirty="0" smtClean="0">
              <a:solidFill>
                <a:srgbClr val="C00000"/>
              </a:solidFill>
              <a:latin typeface="宋体" panose="02010600030101010101" pitchFamily="2" charset="-122"/>
              <a:ea typeface="宋体" panose="02010600030101010101" pitchFamily="2" charset="-122"/>
              <a:cs typeface="宋体" panose="02010600030101010101" pitchFamily="2" charset="-122"/>
              <a:sym typeface="+mn-ea"/>
            </a:endParaRPr>
          </a:p>
          <a:p>
            <a:pPr indent="0">
              <a:buFont typeface="Wingdings" panose="05000000000000000000" charset="0"/>
              <a:buNone/>
            </a:pPr>
            <a:endParaRPr lang="zh-CN" altLang="zh-CN" sz="1600" b="1" dirty="0">
              <a:ea typeface="宋体" panose="02010600030101010101" pitchFamily="2" charset="-122"/>
            </a:endParaRPr>
          </a:p>
          <a:p>
            <a:pPr marL="285750" indent="-285750" algn="l">
              <a:lnSpc>
                <a:spcPts val="2200"/>
              </a:lnSpc>
              <a:spcBef>
                <a:spcPts val="0"/>
              </a:spcBef>
              <a:spcAft>
                <a:spcPts val="0"/>
              </a:spcAft>
              <a:buFont typeface="Wingdings" panose="05000000000000000000" charset="0"/>
              <a:buChar char="Ø"/>
            </a:pPr>
            <a:r>
              <a:rPr lang="zh-CN" altLang="en-US"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专题</a:t>
            </a:r>
            <a:r>
              <a:rPr lang="zh-CN" altLang="en-US" sz="1600" b="1" dirty="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：马克思主义中国化理论成果概述 </a:t>
            </a:r>
          </a:p>
          <a:p>
            <a:pPr indent="0" algn="l">
              <a:lnSpc>
                <a:spcPts val="2200"/>
              </a:lnSpc>
              <a:spcBef>
                <a:spcPts val="0"/>
              </a:spcBef>
              <a:spcAft>
                <a:spcPts val="0"/>
              </a:spcAft>
              <a:buFont typeface="Wingdings" panose="05000000000000000000" charset="0"/>
              <a:buNone/>
            </a:pPr>
            <a:r>
              <a:rPr lang="zh-CN" altLang="en-US" sz="1600" b="1" dirty="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   专题：中国特色社会主义文化</a:t>
            </a:r>
            <a:r>
              <a:rPr lang="zh-CN" altLang="en-US"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建设 </a:t>
            </a:r>
            <a:endParaRPr lang="zh-CN" altLang="en-US" sz="1600" b="1" dirty="0">
              <a:solidFill>
                <a:schemeClr val="tx2"/>
              </a:solidFill>
              <a:latin typeface="宋体" panose="02010600030101010101" pitchFamily="2" charset="-122"/>
              <a:ea typeface="宋体" panose="02010600030101010101" pitchFamily="2" charset="-122"/>
              <a:cs typeface="宋体" panose="02010600030101010101" pitchFamily="2" charset="-122"/>
              <a:sym typeface="+mn-ea"/>
            </a:endParaRPr>
          </a:p>
          <a:p>
            <a:pPr marL="285750" indent="-285750" algn="l">
              <a:lnSpc>
                <a:spcPts val="2200"/>
              </a:lnSpc>
              <a:spcBef>
                <a:spcPts val="0"/>
              </a:spcBef>
              <a:spcAft>
                <a:spcPts val="0"/>
              </a:spcAft>
              <a:buFont typeface="Wingdings" panose="05000000000000000000" charset="0"/>
              <a:buChar char="Ø"/>
            </a:pPr>
            <a:r>
              <a:rPr lang="zh-CN" altLang="en-US" sz="1600" b="1" dirty="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专题：社会主义建设道路初步探索的理论成果   </a:t>
            </a:r>
          </a:p>
          <a:p>
            <a:pPr indent="0" algn="l">
              <a:lnSpc>
                <a:spcPts val="2200"/>
              </a:lnSpc>
              <a:spcBef>
                <a:spcPts val="0"/>
              </a:spcBef>
              <a:spcAft>
                <a:spcPts val="0"/>
              </a:spcAft>
              <a:buFont typeface="Wingdings" panose="05000000000000000000" charset="0"/>
              <a:buNone/>
            </a:pPr>
            <a:r>
              <a:rPr lang="zh-CN" altLang="en-US" sz="1600" b="1" dirty="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   专题：习近平新时代中国特色社会主义思想及其历史地位   </a:t>
            </a:r>
          </a:p>
          <a:p>
            <a:pPr marL="285750" indent="-285750" algn="l">
              <a:lnSpc>
                <a:spcPts val="2200"/>
              </a:lnSpc>
              <a:spcBef>
                <a:spcPts val="0"/>
              </a:spcBef>
              <a:spcAft>
                <a:spcPts val="0"/>
              </a:spcAft>
              <a:buFont typeface="Wingdings" panose="05000000000000000000" charset="0"/>
              <a:buChar char="Ø"/>
            </a:pPr>
            <a:r>
              <a:rPr lang="zh-CN" altLang="en-US" sz="1600" b="1" dirty="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专题：新民主主义革命理论  </a:t>
            </a:r>
          </a:p>
          <a:p>
            <a:pPr indent="0" algn="l">
              <a:lnSpc>
                <a:spcPts val="2200"/>
              </a:lnSpc>
              <a:spcBef>
                <a:spcPts val="0"/>
              </a:spcBef>
              <a:spcAft>
                <a:spcPts val="0"/>
              </a:spcAft>
              <a:buFont typeface="Wingdings" panose="05000000000000000000" charset="0"/>
              <a:buNone/>
            </a:pPr>
            <a:r>
              <a:rPr lang="zh-CN" altLang="en-US" sz="1600" b="1" dirty="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   专题：发展社会主义</a:t>
            </a:r>
            <a:r>
              <a:rPr lang="zh-CN" altLang="en-US"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民主政治和全面依法治国</a:t>
            </a:r>
            <a:endParaRPr lang="zh-CN" altLang="en-US" sz="1600" b="1" dirty="0">
              <a:solidFill>
                <a:schemeClr val="tx2"/>
              </a:solidFill>
              <a:latin typeface="宋体" panose="02010600030101010101" pitchFamily="2" charset="-122"/>
              <a:ea typeface="宋体" panose="02010600030101010101" pitchFamily="2" charset="-122"/>
              <a:cs typeface="宋体" panose="02010600030101010101" pitchFamily="2" charset="-122"/>
              <a:sym typeface="+mn-ea"/>
            </a:endParaRPr>
          </a:p>
          <a:p>
            <a:pPr marL="285750" indent="-285750" algn="l">
              <a:lnSpc>
                <a:spcPts val="2200"/>
              </a:lnSpc>
              <a:spcBef>
                <a:spcPts val="0"/>
              </a:spcBef>
              <a:spcAft>
                <a:spcPts val="0"/>
              </a:spcAft>
              <a:buFont typeface="Wingdings" panose="05000000000000000000" charset="0"/>
              <a:buChar char="Ø"/>
            </a:pPr>
            <a:r>
              <a:rPr lang="zh-CN" altLang="en-US" sz="1600" b="1" dirty="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专题：中国特色社会主义的总任务  </a:t>
            </a:r>
          </a:p>
          <a:p>
            <a:pPr indent="0" algn="l">
              <a:lnSpc>
                <a:spcPts val="2200"/>
              </a:lnSpc>
              <a:spcBef>
                <a:spcPts val="0"/>
              </a:spcBef>
              <a:spcAft>
                <a:spcPts val="0"/>
              </a:spcAft>
              <a:buFont typeface="Wingdings" panose="05000000000000000000" charset="0"/>
              <a:buNone/>
            </a:pPr>
            <a:r>
              <a:rPr lang="zh-CN" altLang="en-US" sz="1600" b="1" dirty="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   专题：保障和改善</a:t>
            </a:r>
            <a:r>
              <a:rPr lang="zh-CN" altLang="en-US"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民生和全面建成小康社会 </a:t>
            </a:r>
            <a:endParaRPr lang="zh-CN" altLang="en-US" sz="1600" b="1" dirty="0">
              <a:solidFill>
                <a:schemeClr val="tx2"/>
              </a:solidFill>
              <a:latin typeface="宋体" panose="02010600030101010101" pitchFamily="2" charset="-122"/>
              <a:ea typeface="宋体" panose="02010600030101010101" pitchFamily="2" charset="-122"/>
              <a:cs typeface="宋体" panose="02010600030101010101" pitchFamily="2" charset="-122"/>
              <a:sym typeface="+mn-ea"/>
            </a:endParaRPr>
          </a:p>
          <a:p>
            <a:pPr marL="285750" indent="-285750" algn="l">
              <a:lnSpc>
                <a:spcPts val="2200"/>
              </a:lnSpc>
              <a:spcBef>
                <a:spcPts val="0"/>
              </a:spcBef>
              <a:spcAft>
                <a:spcPts val="0"/>
              </a:spcAft>
              <a:buFont typeface="Wingdings" panose="05000000000000000000" charset="0"/>
              <a:buChar char="Ø"/>
            </a:pPr>
            <a:r>
              <a:rPr lang="zh-CN" altLang="en-US" sz="1600" b="1" dirty="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专题：社会主义改造理论  </a:t>
            </a:r>
          </a:p>
          <a:p>
            <a:pPr indent="0" algn="l">
              <a:lnSpc>
                <a:spcPts val="2200"/>
              </a:lnSpc>
              <a:spcBef>
                <a:spcPts val="0"/>
              </a:spcBef>
              <a:spcAft>
                <a:spcPts val="0"/>
              </a:spcAft>
              <a:buFont typeface="Wingdings" panose="05000000000000000000" charset="0"/>
              <a:buNone/>
            </a:pPr>
            <a:r>
              <a:rPr lang="zh-CN" altLang="en-US" sz="1600" b="1" dirty="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   专题：坚持和加强党的</a:t>
            </a:r>
            <a:r>
              <a:rPr lang="zh-CN" altLang="en-US"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领导和全面从严治党 </a:t>
            </a:r>
            <a:endParaRPr lang="zh-CN" altLang="en-US" sz="1600" b="1" dirty="0">
              <a:solidFill>
                <a:schemeClr val="tx2"/>
              </a:solidFill>
              <a:latin typeface="宋体" panose="02010600030101010101" pitchFamily="2" charset="-122"/>
              <a:ea typeface="宋体" panose="02010600030101010101" pitchFamily="2" charset="-122"/>
              <a:cs typeface="宋体" panose="02010600030101010101" pitchFamily="2" charset="-122"/>
              <a:sym typeface="+mn-ea"/>
            </a:endParaRPr>
          </a:p>
          <a:p>
            <a:pPr marL="285750" indent="-285750" algn="l">
              <a:lnSpc>
                <a:spcPts val="2200"/>
              </a:lnSpc>
              <a:spcBef>
                <a:spcPts val="0"/>
              </a:spcBef>
              <a:spcAft>
                <a:spcPts val="0"/>
              </a:spcAft>
              <a:buFont typeface="Wingdings" panose="05000000000000000000" charset="0"/>
              <a:buChar char="Ø"/>
            </a:pPr>
            <a:r>
              <a:rPr lang="zh-CN" altLang="en-US" sz="1600" b="1" dirty="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专题：建设现代化经济体系  </a:t>
            </a:r>
          </a:p>
          <a:p>
            <a:pPr indent="0" algn="l">
              <a:lnSpc>
                <a:spcPts val="2200"/>
              </a:lnSpc>
              <a:spcBef>
                <a:spcPts val="0"/>
              </a:spcBef>
              <a:spcAft>
                <a:spcPts val="0"/>
              </a:spcAft>
              <a:buFont typeface="Wingdings" panose="05000000000000000000" charset="0"/>
              <a:buNone/>
            </a:pPr>
            <a:r>
              <a:rPr lang="zh-CN" altLang="en-US" sz="1600" b="1" dirty="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   专题：建设美丽</a:t>
            </a:r>
            <a:r>
              <a:rPr lang="zh-CN" altLang="en-US"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中国和全面深化改革 </a:t>
            </a:r>
            <a:endParaRPr lang="en-US" altLang="zh-CN" sz="1600" b="1" dirty="0">
              <a:solidFill>
                <a:schemeClr val="tx2"/>
              </a:solidFill>
              <a:latin typeface="宋体" panose="02010600030101010101" pitchFamily="2" charset="-122"/>
              <a:ea typeface="宋体" panose="02010600030101010101" pitchFamily="2" charset="-122"/>
              <a:cs typeface="宋体" panose="02010600030101010101" pitchFamily="2" charset="-122"/>
              <a:sym typeface="+mn-ea"/>
            </a:endParaRPr>
          </a:p>
          <a:p>
            <a:pPr indent="0" algn="l">
              <a:lnSpc>
                <a:spcPts val="2200"/>
              </a:lnSpc>
              <a:spcBef>
                <a:spcPts val="0"/>
              </a:spcBef>
              <a:spcAft>
                <a:spcPts val="0"/>
              </a:spcAft>
              <a:buFont typeface="Wingdings" panose="05000000000000000000" charset="0"/>
              <a:buNone/>
            </a:pPr>
            <a:r>
              <a:rPr lang="zh-CN" altLang="en-US"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1600" b="1" dirty="0">
              <a:solidFill>
                <a:schemeClr val="tx2"/>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63526" y="630103"/>
            <a:ext cx="7746379" cy="3877985"/>
          </a:xfrm>
          <a:prstGeom prst="rect">
            <a:avLst/>
          </a:prstGeom>
          <a:noFill/>
        </p:spPr>
        <p:txBody>
          <a:bodyPr wrap="square" rtlCol="0">
            <a:spAutoFit/>
          </a:bodyPr>
          <a:lstStyle/>
          <a:p>
            <a:pPr>
              <a:lnSpc>
                <a:spcPct val="150000"/>
              </a:lnSpc>
            </a:pPr>
            <a:r>
              <a:rPr lang="en-US" sz="2400" b="1" dirty="0" smtClean="0">
                <a:solidFill>
                  <a:srgbClr val="B40000"/>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b="1" dirty="0">
                <a:solidFill>
                  <a:srgbClr val="B40000"/>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rPr>
              <a:t>党史故事心得体会</a:t>
            </a:r>
            <a:endParaRPr sz="1600" b="1" dirty="0">
              <a:solidFill>
                <a:srgbClr val="5F5F5F"/>
              </a:solidFill>
              <a:latin typeface="宋体" panose="02010600030101010101" pitchFamily="2" charset="-122"/>
              <a:ea typeface="宋体" panose="02010600030101010101" pitchFamily="2" charset="-122"/>
              <a:cs typeface="宋体" panose="02010600030101010101" pitchFamily="2" charset="-122"/>
              <a:sym typeface="+mn-ea"/>
            </a:endParaRPr>
          </a:p>
          <a:p>
            <a:pPr>
              <a:lnSpc>
                <a:spcPct val="150000"/>
              </a:lnSpc>
            </a:pPr>
            <a:r>
              <a:rPr lang="zh-CN" altLang="en-US" sz="2000" b="1" dirty="0" smtClean="0">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000" b="1" dirty="0" smtClean="0">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en-US" sz="2000" b="1" dirty="0" smtClean="0">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）鼓励同学们以学习小组为单位</a:t>
            </a:r>
            <a:r>
              <a:rPr lang="zh-CN" altLang="en-US" sz="2000" b="1" dirty="0">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在课</a:t>
            </a:r>
            <a:r>
              <a:rPr lang="zh-CN" altLang="en-US" sz="2000" b="1" dirty="0" smtClean="0">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下自行组织，开展</a:t>
            </a:r>
            <a:r>
              <a:rPr lang="en-US" altLang="zh-CN" sz="2000" b="1" dirty="0" smtClean="0">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en-US" sz="2000" b="1" dirty="0" smtClean="0">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次</a:t>
            </a:r>
            <a:r>
              <a:rPr lang="en-US" altLang="zh-CN" sz="2000" b="1" dirty="0" smtClean="0">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b="1" dirty="0" smtClean="0">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党史故事大家谈</a:t>
            </a:r>
            <a:r>
              <a:rPr lang="en-US" altLang="zh-CN" sz="2000" b="1" dirty="0" smtClean="0">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b="1" dirty="0" smtClean="0">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学习交流活动，小组长保存</a:t>
            </a:r>
            <a:r>
              <a:rPr lang="en-US" altLang="zh-CN" sz="2000" b="1" dirty="0" smtClean="0">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2-3</a:t>
            </a:r>
            <a:r>
              <a:rPr lang="zh-CN" altLang="en-US" sz="2000" b="1" dirty="0" smtClean="0">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张照片发给助教。</a:t>
            </a:r>
            <a:endParaRPr lang="en-US" altLang="zh-CN" sz="2000" b="1" dirty="0" smtClean="0">
              <a:solidFill>
                <a:srgbClr val="080808"/>
              </a:solidFill>
              <a:latin typeface="宋体" panose="02010600030101010101" pitchFamily="2" charset="-122"/>
              <a:ea typeface="宋体" panose="02010600030101010101" pitchFamily="2" charset="-122"/>
              <a:cs typeface="宋体" panose="02010600030101010101" pitchFamily="2" charset="-122"/>
              <a:sym typeface="+mn-ea"/>
            </a:endParaRPr>
          </a:p>
          <a:p>
            <a:pPr>
              <a:lnSpc>
                <a:spcPct val="150000"/>
              </a:lnSpc>
            </a:pPr>
            <a:r>
              <a:rPr lang="zh-CN" altLang="en-US" sz="2000" b="1" dirty="0">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000" b="1" dirty="0">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2</a:t>
            </a:r>
            <a:r>
              <a:rPr lang="zh-CN" altLang="en-US" sz="2000" b="1" dirty="0">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）心得体会要充分体现大家对建党百年历程中涌现出的经典故事的科学理解和真实感悟，要言之有物，避免空话套话，如有图片，请备注图片说明，并单独设置一个文件夹，把原图单独放里边。</a:t>
            </a:r>
          </a:p>
          <a:p>
            <a:pPr>
              <a:lnSpc>
                <a:spcPct val="150000"/>
              </a:lnSpc>
            </a:pPr>
            <a:r>
              <a:rPr lang="zh-CN" altLang="en-US" sz="2000" b="1" dirty="0" smtClean="0">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000" b="1" dirty="0" smtClean="0">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3</a:t>
            </a:r>
            <a:r>
              <a:rPr lang="zh-CN" altLang="en-US" sz="2000" b="1" dirty="0" smtClean="0">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）提交</a:t>
            </a:r>
            <a:r>
              <a:rPr lang="zh-CN" altLang="en-US" sz="2000" b="1" dirty="0">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作业时间：第</a:t>
            </a:r>
            <a:r>
              <a:rPr lang="en-US" altLang="zh-CN" sz="2000" b="1" dirty="0" smtClean="0">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15</a:t>
            </a:r>
            <a:r>
              <a:rPr lang="zh-CN" altLang="en-US" sz="2000" b="1" dirty="0" smtClean="0">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周</a:t>
            </a:r>
            <a:r>
              <a:rPr lang="zh-CN" altLang="en-US" sz="2000" b="1" dirty="0">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，每人交一份纸质</a:t>
            </a:r>
            <a:r>
              <a:rPr lang="zh-CN" altLang="en-US" sz="2000" b="1" dirty="0" smtClean="0">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版和</a:t>
            </a:r>
            <a:r>
              <a:rPr lang="zh-CN" altLang="en-US" sz="2000" b="1" dirty="0">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电子版。具体要求见附件党史故事心得</a:t>
            </a:r>
            <a:r>
              <a:rPr lang="zh-CN" altLang="en-US" sz="2000" b="1" dirty="0" smtClean="0">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体会格式。</a:t>
            </a:r>
            <a:endParaRPr sz="2000" b="1" dirty="0">
              <a:solidFill>
                <a:srgbClr val="080808"/>
              </a:solidFill>
              <a:latin typeface="宋体" panose="02010600030101010101" pitchFamily="2" charset="-122"/>
              <a:ea typeface="宋体" panose="02010600030101010101" pitchFamily="2" charset="-122"/>
              <a:cs typeface="宋体" panose="02010600030101010101" pitchFamily="2" charset="-122"/>
              <a:sym typeface="+mn-ea"/>
            </a:endParaRPr>
          </a:p>
        </p:txBody>
      </p:sp>
    </p:spTree>
    <p:extLst>
      <p:ext uri="{BB962C8B-B14F-4D97-AF65-F5344CB8AC3E}">
        <p14:creationId xmlns:p14="http://schemas.microsoft.com/office/powerpoint/2010/main" val="1859192719"/>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10555" y="77211"/>
            <a:ext cx="7499350" cy="5078313"/>
          </a:xfrm>
          <a:prstGeom prst="rect">
            <a:avLst/>
          </a:prstGeom>
          <a:noFill/>
        </p:spPr>
        <p:txBody>
          <a:bodyPr wrap="square" rtlCol="0">
            <a:spAutoFit/>
          </a:bodyPr>
          <a:lstStyle/>
          <a:p>
            <a:pPr>
              <a:lnSpc>
                <a:spcPct val="150000"/>
              </a:lnSpc>
            </a:pPr>
            <a:r>
              <a:rPr lang="en-US" sz="2400" b="1" dirty="0" smtClean="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rPr>
              <a:t>4.</a:t>
            </a:r>
            <a:r>
              <a:rPr sz="2400" b="1" dirty="0" smtClean="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rPr>
              <a:t>20</a:t>
            </a:r>
            <a:r>
              <a:rPr lang="en-US" sz="2400" b="1" dirty="0" smtClean="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rPr>
              <a:t>20</a:t>
            </a:r>
            <a:r>
              <a:rPr lang="en-US" altLang="zh-CN" sz="2400" b="1" dirty="0" smtClean="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rPr>
              <a:t>-2021</a:t>
            </a:r>
            <a:r>
              <a:rPr lang="zh-CN" altLang="en-US" sz="2400" b="1" dirty="0" smtClean="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rPr>
              <a:t>学年秋季学期</a:t>
            </a:r>
            <a:r>
              <a:rPr sz="2400" b="1" dirty="0" err="1" smtClean="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rPr>
              <a:t>经典品读篇目</a:t>
            </a:r>
            <a:endParaRPr sz="1600" b="1" dirty="0">
              <a:latin typeface="宋体" panose="02010600030101010101" pitchFamily="2" charset="-122"/>
              <a:ea typeface="宋体" panose="02010600030101010101" pitchFamily="2" charset="-122"/>
              <a:cs typeface="宋体" panose="02010600030101010101" pitchFamily="2" charset="-122"/>
              <a:sym typeface="+mn-ea"/>
            </a:endParaRPr>
          </a:p>
          <a:p>
            <a:pPr>
              <a:lnSpc>
                <a:spcPct val="150000"/>
              </a:lnSpc>
            </a:pPr>
            <a:r>
              <a:rPr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en-US"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r>
              <a:rPr sz="1600" b="1" dirty="0" err="1"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毛泽东</a:t>
            </a:r>
            <a:r>
              <a:rPr sz="1600" b="1" dirty="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r>
              <a:rPr sz="1600" b="1" dirty="0" err="1">
                <a:solidFill>
                  <a:schemeClr val="tx2"/>
                </a:solidFill>
                <a:latin typeface="宋体" panose="02010600030101010101" pitchFamily="2" charset="-122"/>
                <a:ea typeface="宋体" panose="02010600030101010101" pitchFamily="2" charset="-122"/>
                <a:cs typeface="宋体" panose="02010600030101010101" pitchFamily="2" charset="-122"/>
                <a:sym typeface="+mn-ea"/>
              </a:rPr>
              <a:t>中国革命和中国共产党</a:t>
            </a:r>
            <a:r>
              <a:rPr sz="1600" b="1" dirty="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 ；</a:t>
            </a:r>
          </a:p>
          <a:p>
            <a:pPr>
              <a:lnSpc>
                <a:spcPct val="150000"/>
              </a:lnSpc>
            </a:pPr>
            <a:r>
              <a:rPr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2</a:t>
            </a:r>
            <a:r>
              <a:rPr lang="zh-CN" altLang="en-US"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r>
              <a:rPr sz="1600" b="1" dirty="0" err="1"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毛泽东</a:t>
            </a:r>
            <a:r>
              <a:rPr sz="1600" b="1" dirty="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r>
              <a:rPr sz="1600" b="1" dirty="0" err="1">
                <a:solidFill>
                  <a:schemeClr val="tx2"/>
                </a:solidFill>
                <a:latin typeface="宋体" panose="02010600030101010101" pitchFamily="2" charset="-122"/>
                <a:ea typeface="宋体" panose="02010600030101010101" pitchFamily="2" charset="-122"/>
                <a:cs typeface="宋体" panose="02010600030101010101" pitchFamily="2" charset="-122"/>
                <a:sym typeface="+mn-ea"/>
              </a:rPr>
              <a:t>论十大关系</a:t>
            </a:r>
            <a:r>
              <a:rPr sz="1600" b="1" dirty="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p>
          <a:p>
            <a:pPr>
              <a:lnSpc>
                <a:spcPct val="150000"/>
              </a:lnSpc>
            </a:pPr>
            <a:r>
              <a:rPr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3</a:t>
            </a:r>
            <a:r>
              <a:rPr lang="zh-CN" altLang="en-US"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r>
              <a:rPr sz="1600" b="1" dirty="0" err="1"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邓小平</a:t>
            </a:r>
            <a:r>
              <a:rPr sz="1600" b="1" dirty="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r>
              <a:rPr sz="1600" b="1" dirty="0" err="1">
                <a:solidFill>
                  <a:schemeClr val="tx2"/>
                </a:solidFill>
                <a:latin typeface="宋体" panose="02010600030101010101" pitchFamily="2" charset="-122"/>
                <a:ea typeface="宋体" panose="02010600030101010101" pitchFamily="2" charset="-122"/>
                <a:cs typeface="宋体" panose="02010600030101010101" pitchFamily="2" charset="-122"/>
                <a:sym typeface="+mn-ea"/>
              </a:rPr>
              <a:t>在武昌、深圳、珠海、上海等地的谈话要点</a:t>
            </a:r>
            <a:r>
              <a:rPr sz="1600" b="1" dirty="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p>
          <a:p>
            <a:pPr>
              <a:lnSpc>
                <a:spcPct val="150000"/>
              </a:lnSpc>
            </a:pPr>
            <a:r>
              <a:rPr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4</a:t>
            </a:r>
            <a:r>
              <a:rPr lang="zh-CN" altLang="en-US"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r>
              <a:rPr sz="1600" b="1" dirty="0" err="1"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邓小平</a:t>
            </a:r>
            <a:r>
              <a:rPr sz="1600" b="1" dirty="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r>
              <a:rPr sz="1600" b="1" dirty="0" err="1">
                <a:solidFill>
                  <a:schemeClr val="tx2"/>
                </a:solidFill>
                <a:latin typeface="宋体" panose="02010600030101010101" pitchFamily="2" charset="-122"/>
                <a:ea typeface="宋体" panose="02010600030101010101" pitchFamily="2" charset="-122"/>
                <a:cs typeface="宋体" panose="02010600030101010101" pitchFamily="2" charset="-122"/>
                <a:sym typeface="+mn-ea"/>
              </a:rPr>
              <a:t>坚持四项基本原则</a:t>
            </a:r>
            <a:r>
              <a:rPr sz="1600" b="1" dirty="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p>
          <a:p>
            <a:pPr>
              <a:lnSpc>
                <a:spcPct val="150000"/>
              </a:lnSpc>
            </a:pPr>
            <a:r>
              <a:rPr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5</a:t>
            </a:r>
            <a:r>
              <a:rPr lang="zh-CN" altLang="en-US"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r>
              <a:rPr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习近平在庆祝中国共产党成立</a:t>
            </a:r>
            <a:r>
              <a:rPr sz="1600" b="1" dirty="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95周年大会上的讲话（七一讲话）；</a:t>
            </a:r>
          </a:p>
          <a:p>
            <a:pPr>
              <a:lnSpc>
                <a:spcPct val="150000"/>
              </a:lnSpc>
            </a:pPr>
            <a:r>
              <a:rPr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6</a:t>
            </a:r>
            <a:r>
              <a:rPr lang="zh-CN" altLang="en-US"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b="1" dirty="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习近平总书记关于劳模精神、劳动精神、工匠精神的系列重要讲话</a:t>
            </a:r>
            <a:r>
              <a:rPr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endParaRPr sz="1600" b="1" dirty="0">
              <a:solidFill>
                <a:schemeClr val="tx2"/>
              </a:solidFill>
              <a:latin typeface="宋体" panose="02010600030101010101" pitchFamily="2" charset="-122"/>
              <a:ea typeface="宋体" panose="02010600030101010101" pitchFamily="2" charset="-122"/>
              <a:cs typeface="宋体" panose="02010600030101010101" pitchFamily="2" charset="-122"/>
              <a:sym typeface="+mn-ea"/>
            </a:endParaRPr>
          </a:p>
          <a:p>
            <a:pPr>
              <a:lnSpc>
                <a:spcPct val="150000"/>
              </a:lnSpc>
            </a:pPr>
            <a:r>
              <a:rPr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7</a:t>
            </a:r>
            <a:r>
              <a:rPr lang="zh-CN" altLang="en-US"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r>
              <a:rPr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习近平在纪念马克思诞辰</a:t>
            </a:r>
            <a:r>
              <a:rPr sz="1600" b="1" dirty="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200周年大会上的讲话；</a:t>
            </a:r>
          </a:p>
          <a:p>
            <a:pPr>
              <a:lnSpc>
                <a:spcPct val="150000"/>
              </a:lnSpc>
            </a:pPr>
            <a:r>
              <a:rPr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8</a:t>
            </a:r>
            <a:r>
              <a:rPr lang="zh-CN" altLang="en-US"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r>
              <a:rPr sz="1600" b="1" dirty="0" err="1"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党的十九大报告</a:t>
            </a:r>
            <a:r>
              <a:rPr sz="1600" b="1" dirty="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p>
          <a:p>
            <a:pPr>
              <a:lnSpc>
                <a:spcPct val="150000"/>
              </a:lnSpc>
            </a:pPr>
            <a:r>
              <a:rPr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9</a:t>
            </a:r>
            <a:r>
              <a:rPr lang="zh-CN" altLang="en-US"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r>
              <a:rPr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习近平在庆祝改革开放</a:t>
            </a:r>
            <a:r>
              <a:rPr sz="1600" b="1" dirty="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40周年大会上的讲话</a:t>
            </a:r>
            <a:r>
              <a:rPr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endParaRPr sz="1600" b="1" dirty="0">
              <a:solidFill>
                <a:schemeClr val="tx2"/>
              </a:solidFill>
              <a:latin typeface="宋体" panose="02010600030101010101" pitchFamily="2" charset="-122"/>
              <a:ea typeface="宋体" panose="02010600030101010101" pitchFamily="2" charset="-122"/>
              <a:cs typeface="宋体" panose="02010600030101010101" pitchFamily="2" charset="-122"/>
              <a:sym typeface="+mn-ea"/>
            </a:endParaRPr>
          </a:p>
          <a:p>
            <a:pPr>
              <a:lnSpc>
                <a:spcPct val="150000"/>
              </a:lnSpc>
            </a:pPr>
            <a:r>
              <a:rPr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b="1" dirty="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10</a:t>
            </a:r>
            <a:r>
              <a:rPr lang="zh-CN" altLang="en-US"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b="1" dirty="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中共中央关于坚持和完善中国特色社会主义制度、推进国家治理体系和治理能力现代化若干重大问题的决定</a:t>
            </a:r>
            <a:r>
              <a:rPr lang="en-US" altLang="zh-CN"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endParaRPr>
          </a:p>
          <a:p>
            <a:pPr>
              <a:lnSpc>
                <a:spcPct val="150000"/>
              </a:lnSpc>
            </a:pPr>
            <a:r>
              <a:rPr lang="en-US" altLang="zh-CN" sz="1600" b="1" dirty="0" smtClean="0">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b="1" dirty="0">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1600" b="1" dirty="0" smtClean="0">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11</a:t>
            </a:r>
            <a:r>
              <a:rPr lang="zh-CN" altLang="en-US" sz="1600" b="1" dirty="0" smtClean="0">
                <a:solidFill>
                  <a:srgbClr val="080808"/>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中国共产党第十九届中央委员会</a:t>
            </a:r>
            <a:r>
              <a:rPr lang="zh-CN" altLang="en-US" sz="1600" b="1" dirty="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第五次全体</a:t>
            </a:r>
            <a:r>
              <a:rPr lang="zh-CN" altLang="en-US"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会议公报。（</a:t>
            </a:r>
            <a:r>
              <a:rPr lang="en-US" altLang="zh-CN"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2020</a:t>
            </a:r>
            <a:r>
              <a:rPr lang="zh-CN" altLang="en-US"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年</a:t>
            </a:r>
            <a:r>
              <a:rPr lang="en-US" altLang="zh-CN"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10</a:t>
            </a:r>
            <a:r>
              <a:rPr lang="zh-CN" altLang="en-US" sz="1600" b="1" dirty="0" smtClean="0">
                <a:solidFill>
                  <a:schemeClr val="tx2"/>
                </a:solidFill>
                <a:latin typeface="宋体" panose="02010600030101010101" pitchFamily="2" charset="-122"/>
                <a:ea typeface="宋体" panose="02010600030101010101" pitchFamily="2" charset="-122"/>
                <a:cs typeface="宋体" panose="02010600030101010101" pitchFamily="2" charset="-122"/>
                <a:sym typeface="+mn-ea"/>
              </a:rPr>
              <a:t>月召开）</a:t>
            </a:r>
            <a:endParaRPr sz="1600" b="1" dirty="0">
              <a:solidFill>
                <a:schemeClr val="tx2"/>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title"/>
          </p:nvPr>
        </p:nvSpPr>
        <p:spPr>
          <a:xfrm>
            <a:off x="645929" y="648176"/>
            <a:ext cx="6172200" cy="639366"/>
          </a:xfrm>
        </p:spPr>
        <p:txBody>
          <a:bodyPr vert="horz" wrap="square" lIns="68580" tIns="34290" rIns="68580" bIns="34290" anchor="ctr"/>
          <a:lstStyle/>
          <a:p>
            <a:r>
              <a:rPr lang="en-US" altLang="zh-CN" b="1" dirty="0" smtClean="0">
                <a:solidFill>
                  <a:srgbClr val="C00000"/>
                </a:solidFill>
                <a:latin typeface="宋体" panose="02010600030101010101" pitchFamily="2" charset="-122"/>
                <a:ea typeface="宋体" panose="02010600030101010101" pitchFamily="2" charset="-122"/>
              </a:rPr>
              <a:t>5.</a:t>
            </a:r>
            <a:r>
              <a:rPr lang="zh-CN" altLang="en-US" b="1" dirty="0" smtClean="0">
                <a:solidFill>
                  <a:srgbClr val="C00000"/>
                </a:solidFill>
                <a:latin typeface="宋体" panose="02010600030101010101" pitchFamily="2" charset="-122"/>
                <a:ea typeface="宋体" panose="02010600030101010101" pitchFamily="2" charset="-122"/>
              </a:rPr>
              <a:t>经典</a:t>
            </a:r>
            <a:r>
              <a:rPr lang="zh-CN" altLang="en-US" b="1" dirty="0">
                <a:solidFill>
                  <a:srgbClr val="C00000"/>
                </a:solidFill>
                <a:latin typeface="宋体" panose="02010600030101010101" pitchFamily="2" charset="-122"/>
                <a:ea typeface="宋体" panose="02010600030101010101" pitchFamily="2" charset="-122"/>
              </a:rPr>
              <a:t>品读考核细则</a:t>
            </a:r>
          </a:p>
        </p:txBody>
      </p:sp>
      <p:sp>
        <p:nvSpPr>
          <p:cNvPr id="2051" name="内容占位符 2"/>
          <p:cNvSpPr>
            <a:spLocks noGrp="1"/>
          </p:cNvSpPr>
          <p:nvPr>
            <p:ph idx="1"/>
          </p:nvPr>
        </p:nvSpPr>
        <p:spPr>
          <a:xfrm>
            <a:off x="659219" y="1316111"/>
            <a:ext cx="7581014" cy="3748088"/>
          </a:xfrm>
        </p:spPr>
        <p:txBody>
          <a:bodyPr vert="horz" wrap="square" lIns="68580" tIns="34290" rIns="68580" bIns="34290" anchor="t"/>
          <a:lstStyle/>
          <a:p>
            <a:pPr marL="0" indent="0">
              <a:buNone/>
            </a:pPr>
            <a:r>
              <a:rPr lang="zh-CN" altLang="en-US" b="1" dirty="0">
                <a:solidFill>
                  <a:srgbClr val="C00000"/>
                </a:solidFill>
                <a:latin typeface="宋体" panose="02010600030101010101" pitchFamily="2" charset="-122"/>
                <a:ea typeface="宋体" panose="02010600030101010101" pitchFamily="2" charset="-122"/>
                <a:cs typeface="宋体" panose="02010600030101010101" pitchFamily="2" charset="-122"/>
              </a:rPr>
              <a:t>特别提醒</a:t>
            </a:r>
            <a:r>
              <a:rPr lang="zh-CN" altLang="en-US" b="1" dirty="0" smtClean="0">
                <a:solidFill>
                  <a:srgbClr val="C00000"/>
                </a:solidFill>
                <a:latin typeface="宋体" panose="02010600030101010101" pitchFamily="2" charset="-122"/>
                <a:ea typeface="宋体" panose="02010600030101010101" pitchFamily="2" charset="-122"/>
                <a:cs typeface="宋体" panose="02010600030101010101" pitchFamily="2" charset="-122"/>
              </a:rPr>
              <a:t>：</a:t>
            </a:r>
            <a:endParaRPr lang="en-US" altLang="zh-CN" dirty="0">
              <a:solidFill>
                <a:srgbClr val="000000"/>
              </a:solidFill>
              <a:latin typeface="宋体" panose="02010600030101010101" pitchFamily="2" charset="-122"/>
              <a:ea typeface="宋体" panose="02010600030101010101" pitchFamily="2" charset="-122"/>
              <a:cs typeface="宋体" panose="02010600030101010101" pitchFamily="2" charset="-122"/>
            </a:endParaRPr>
          </a:p>
          <a:p>
            <a:r>
              <a:rPr lang="zh-CN" altLang="en-US" sz="2400" dirty="0" smtClean="0">
                <a:solidFill>
                  <a:schemeClr val="tx2"/>
                </a:solidFill>
                <a:latin typeface="宋体" panose="02010600030101010101" pitchFamily="2" charset="-122"/>
                <a:ea typeface="宋体" panose="02010600030101010101" pitchFamily="2" charset="-122"/>
                <a:cs typeface="宋体" panose="02010600030101010101" pitchFamily="2" charset="-122"/>
              </a:rPr>
              <a:t>    第</a:t>
            </a:r>
            <a:r>
              <a:rPr lang="en-US" altLang="zh-CN" sz="2400" dirty="0">
                <a:solidFill>
                  <a:schemeClr val="tx2"/>
                </a:solidFill>
                <a:latin typeface="宋体" panose="02010600030101010101" pitchFamily="2" charset="-122"/>
                <a:ea typeface="宋体" panose="02010600030101010101" pitchFamily="2" charset="-122"/>
                <a:cs typeface="宋体" panose="02010600030101010101" pitchFamily="2" charset="-122"/>
              </a:rPr>
              <a:t>1</a:t>
            </a:r>
            <a:r>
              <a:rPr lang="zh-CN" altLang="en-US" sz="2400" dirty="0">
                <a:solidFill>
                  <a:schemeClr val="tx2"/>
                </a:solidFill>
                <a:latin typeface="宋体" panose="02010600030101010101" pitchFamily="2" charset="-122"/>
                <a:ea typeface="宋体" panose="02010600030101010101" pitchFamily="2" charset="-122"/>
                <a:cs typeface="宋体" panose="02010600030101010101" pitchFamily="2" charset="-122"/>
              </a:rPr>
              <a:t>节课要通知学生在小班内部进行分组，各班以小组形式组织参与，按自然班（小班）在班级内部组建学习</a:t>
            </a:r>
            <a:r>
              <a:rPr lang="zh-CN" altLang="en-US" sz="2400" dirty="0" smtClean="0">
                <a:solidFill>
                  <a:schemeClr val="tx2"/>
                </a:solidFill>
                <a:latin typeface="宋体" panose="02010600030101010101" pitchFamily="2" charset="-122"/>
                <a:ea typeface="宋体" panose="02010600030101010101" pitchFamily="2" charset="-122"/>
                <a:cs typeface="宋体" panose="02010600030101010101" pitchFamily="2" charset="-122"/>
              </a:rPr>
              <a:t>小组，</a:t>
            </a:r>
            <a:r>
              <a:rPr lang="zh-CN" altLang="en-US" sz="2400" dirty="0">
                <a:solidFill>
                  <a:schemeClr val="tx2"/>
                </a:solidFill>
                <a:latin typeface="宋体" panose="02010600030101010101" pitchFamily="2" charset="-122"/>
                <a:ea typeface="宋体" panose="02010600030101010101" pitchFamily="2" charset="-122"/>
                <a:cs typeface="宋体" panose="02010600030101010101" pitchFamily="2" charset="-122"/>
              </a:rPr>
              <a:t>每组</a:t>
            </a:r>
            <a:r>
              <a:rPr lang="en-US" altLang="zh-CN" sz="2400" dirty="0">
                <a:solidFill>
                  <a:schemeClr val="tx2"/>
                </a:solidFill>
                <a:latin typeface="宋体" panose="02010600030101010101" pitchFamily="2" charset="-122"/>
                <a:ea typeface="宋体" panose="02010600030101010101" pitchFamily="2" charset="-122"/>
                <a:cs typeface="宋体" panose="02010600030101010101" pitchFamily="2" charset="-122"/>
              </a:rPr>
              <a:t>5-8</a:t>
            </a:r>
            <a:r>
              <a:rPr lang="zh-CN" altLang="en-US" sz="2400" dirty="0">
                <a:solidFill>
                  <a:schemeClr val="tx2"/>
                </a:solidFill>
                <a:latin typeface="宋体" panose="02010600030101010101" pitchFamily="2" charset="-122"/>
                <a:ea typeface="宋体" panose="02010600030101010101" pitchFamily="2" charset="-122"/>
                <a:cs typeface="宋体" panose="02010600030101010101" pitchFamily="2" charset="-122"/>
              </a:rPr>
              <a:t>人，包括组长</a:t>
            </a:r>
            <a:r>
              <a:rPr lang="en-US" altLang="zh-CN" sz="2400" dirty="0">
                <a:solidFill>
                  <a:schemeClr val="tx2"/>
                </a:solidFill>
                <a:latin typeface="宋体" panose="02010600030101010101" pitchFamily="2" charset="-122"/>
                <a:ea typeface="宋体" panose="02010600030101010101" pitchFamily="2" charset="-122"/>
                <a:cs typeface="宋体" panose="02010600030101010101" pitchFamily="2" charset="-122"/>
              </a:rPr>
              <a:t>1</a:t>
            </a:r>
            <a:r>
              <a:rPr lang="zh-CN" altLang="en-US" sz="2400" dirty="0">
                <a:solidFill>
                  <a:schemeClr val="tx2"/>
                </a:solidFill>
                <a:latin typeface="宋体" panose="02010600030101010101" pitchFamily="2" charset="-122"/>
                <a:ea typeface="宋体" panose="02010600030101010101" pitchFamily="2" charset="-122"/>
                <a:cs typeface="宋体" panose="02010600030101010101" pitchFamily="2" charset="-122"/>
              </a:rPr>
              <a:t>人</a:t>
            </a:r>
            <a:r>
              <a:rPr lang="zh-CN" altLang="en-US" sz="2400" dirty="0" smtClean="0">
                <a:solidFill>
                  <a:schemeClr val="tx2"/>
                </a:solidFill>
                <a:latin typeface="宋体" panose="02010600030101010101" pitchFamily="2" charset="-122"/>
                <a:ea typeface="宋体" panose="02010600030101010101" pitchFamily="2" charset="-122"/>
                <a:cs typeface="宋体" panose="02010600030101010101" pitchFamily="2" charset="-122"/>
              </a:rPr>
              <a:t>，特别</a:t>
            </a:r>
            <a:r>
              <a:rPr lang="zh-CN" altLang="en-US" sz="2400" dirty="0">
                <a:solidFill>
                  <a:schemeClr val="tx2"/>
                </a:solidFill>
                <a:latin typeface="宋体" panose="02010600030101010101" pitchFamily="2" charset="-122"/>
                <a:ea typeface="宋体" panose="02010600030101010101" pitchFamily="2" charset="-122"/>
                <a:cs typeface="宋体" panose="02010600030101010101" pitchFamily="2" charset="-122"/>
              </a:rPr>
              <a:t>提示分组要科学合理。</a:t>
            </a:r>
            <a:endParaRPr lang="en-US" altLang="zh-CN" sz="24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r>
              <a:rPr lang="zh-CN" altLang="en-US" sz="2400" dirty="0" smtClean="0">
                <a:solidFill>
                  <a:schemeClr val="tx2"/>
                </a:solidFill>
                <a:latin typeface="宋体" panose="02010600030101010101" pitchFamily="2" charset="-122"/>
                <a:ea typeface="宋体" panose="02010600030101010101" pitchFamily="2" charset="-122"/>
                <a:cs typeface="宋体" panose="02010600030101010101" pitchFamily="2" charset="-122"/>
              </a:rPr>
              <a:t>    各班的班长</a:t>
            </a:r>
            <a:r>
              <a:rPr lang="zh-CN" altLang="en-US" sz="2400" dirty="0">
                <a:solidFill>
                  <a:schemeClr val="tx2"/>
                </a:solidFill>
                <a:latin typeface="宋体" panose="02010600030101010101" pitchFamily="2" charset="-122"/>
                <a:ea typeface="宋体" panose="02010600030101010101" pitchFamily="2" charset="-122"/>
                <a:cs typeface="宋体" panose="02010600030101010101" pitchFamily="2" charset="-122"/>
              </a:rPr>
              <a:t>要把分组具体</a:t>
            </a:r>
            <a:r>
              <a:rPr lang="zh-CN" altLang="en-US" sz="2400" dirty="0" smtClean="0">
                <a:solidFill>
                  <a:schemeClr val="tx2"/>
                </a:solidFill>
                <a:latin typeface="宋体" panose="02010600030101010101" pitchFamily="2" charset="-122"/>
                <a:ea typeface="宋体" panose="02010600030101010101" pitchFamily="2" charset="-122"/>
                <a:cs typeface="宋体" panose="02010600030101010101" pitchFamily="2" charset="-122"/>
              </a:rPr>
              <a:t>名单</a:t>
            </a:r>
            <a:r>
              <a:rPr lang="zh-CN" altLang="en-US" sz="2400" dirty="0">
                <a:solidFill>
                  <a:schemeClr val="tx2"/>
                </a:solidFill>
                <a:latin typeface="宋体" panose="02010600030101010101" pitchFamily="2" charset="-122"/>
                <a:ea typeface="宋体" panose="02010600030101010101" pitchFamily="2" charset="-122"/>
                <a:cs typeface="宋体" panose="02010600030101010101" pitchFamily="2" charset="-122"/>
              </a:rPr>
              <a:t>统计</a:t>
            </a:r>
            <a:r>
              <a:rPr lang="zh-CN" altLang="en-US" sz="2400" dirty="0" smtClean="0">
                <a:solidFill>
                  <a:schemeClr val="tx2"/>
                </a:solidFill>
                <a:latin typeface="宋体" panose="02010600030101010101" pitchFamily="2" charset="-122"/>
                <a:ea typeface="宋体" panose="02010600030101010101" pitchFamily="2" charset="-122"/>
                <a:cs typeface="宋体" panose="02010600030101010101" pitchFamily="2" charset="-122"/>
              </a:rPr>
              <a:t>填写好学生</a:t>
            </a:r>
            <a:r>
              <a:rPr lang="zh-CN" altLang="en-US" sz="2400" dirty="0">
                <a:solidFill>
                  <a:schemeClr val="tx2"/>
                </a:solidFill>
                <a:latin typeface="宋体" panose="02010600030101010101" pitchFamily="2" charset="-122"/>
                <a:ea typeface="宋体" panose="02010600030101010101" pitchFamily="2" charset="-122"/>
                <a:cs typeface="宋体" panose="02010600030101010101" pitchFamily="2" charset="-122"/>
              </a:rPr>
              <a:t>分组信息</a:t>
            </a:r>
            <a:r>
              <a:rPr lang="zh-CN" altLang="en-US" sz="2400" dirty="0" smtClean="0">
                <a:solidFill>
                  <a:schemeClr val="tx2"/>
                </a:solidFill>
                <a:latin typeface="宋体" panose="02010600030101010101" pitchFamily="2" charset="-122"/>
                <a:ea typeface="宋体" panose="02010600030101010101" pitchFamily="2" charset="-122"/>
                <a:cs typeface="宋体" panose="02010600030101010101" pitchFamily="2" charset="-122"/>
              </a:rPr>
              <a:t>表</a:t>
            </a:r>
            <a:r>
              <a:rPr lang="zh-CN" altLang="en-US" sz="2400" dirty="0">
                <a:solidFill>
                  <a:schemeClr val="tx2"/>
                </a:solidFill>
                <a:latin typeface="宋体" panose="02010600030101010101" pitchFamily="2" charset="-122"/>
                <a:ea typeface="宋体" panose="02010600030101010101" pitchFamily="2" charset="-122"/>
                <a:cs typeface="宋体" panose="02010600030101010101" pitchFamily="2" charset="-122"/>
              </a:rPr>
              <a:t>打印</a:t>
            </a:r>
            <a:r>
              <a:rPr lang="zh-CN" altLang="en-US" sz="2400" dirty="0" smtClean="0">
                <a:solidFill>
                  <a:schemeClr val="tx2"/>
                </a:solidFill>
                <a:latin typeface="宋体" panose="02010600030101010101" pitchFamily="2" charset="-122"/>
                <a:ea typeface="宋体" panose="02010600030101010101" pitchFamily="2" charset="-122"/>
                <a:cs typeface="宋体" panose="02010600030101010101" pitchFamily="2" charset="-122"/>
              </a:rPr>
              <a:t>，在第</a:t>
            </a:r>
            <a:r>
              <a:rPr lang="en-US" altLang="zh-CN" sz="2400" dirty="0" smtClean="0">
                <a:solidFill>
                  <a:schemeClr val="tx2"/>
                </a:solidFill>
                <a:latin typeface="宋体" panose="02010600030101010101" pitchFamily="2" charset="-122"/>
                <a:ea typeface="宋体" panose="02010600030101010101" pitchFamily="2" charset="-122"/>
                <a:cs typeface="宋体" panose="02010600030101010101" pitchFamily="2" charset="-122"/>
              </a:rPr>
              <a:t>2</a:t>
            </a:r>
            <a:r>
              <a:rPr lang="en-US" altLang="zh-CN" sz="2400" dirty="0">
                <a:solidFill>
                  <a:schemeClr val="tx2"/>
                </a:solidFill>
                <a:latin typeface="宋体" panose="02010600030101010101" pitchFamily="2" charset="-122"/>
                <a:ea typeface="宋体" panose="02010600030101010101" pitchFamily="2" charset="-122"/>
                <a:cs typeface="宋体" panose="02010600030101010101" pitchFamily="2" charset="-122"/>
              </a:rPr>
              <a:t>-3</a:t>
            </a:r>
            <a:r>
              <a:rPr lang="zh-CN" altLang="en-US" sz="2400" dirty="0" smtClean="0">
                <a:solidFill>
                  <a:schemeClr val="tx2"/>
                </a:solidFill>
                <a:latin typeface="宋体" panose="02010600030101010101" pitchFamily="2" charset="-122"/>
                <a:ea typeface="宋体" panose="02010600030101010101" pitchFamily="2" charset="-122"/>
                <a:cs typeface="宋体" panose="02010600030101010101" pitchFamily="2" charset="-122"/>
              </a:rPr>
              <a:t>周上</a:t>
            </a:r>
            <a:r>
              <a:rPr lang="zh-CN" altLang="en-US" sz="2400" dirty="0">
                <a:solidFill>
                  <a:schemeClr val="tx2"/>
                </a:solidFill>
                <a:latin typeface="宋体" panose="02010600030101010101" pitchFamily="2" charset="-122"/>
                <a:ea typeface="宋体" panose="02010600030101010101" pitchFamily="2" charset="-122"/>
                <a:cs typeface="宋体" panose="02010600030101010101" pitchFamily="2" charset="-122"/>
              </a:rPr>
              <a:t>交给任课教师</a:t>
            </a:r>
            <a:r>
              <a:rPr lang="zh-CN" altLang="en-US" sz="2400" dirty="0" smtClean="0">
                <a:solidFill>
                  <a:schemeClr val="tx2"/>
                </a:solidFill>
                <a:latin typeface="宋体" panose="02010600030101010101" pitchFamily="2" charset="-122"/>
                <a:ea typeface="宋体" panose="02010600030101010101" pitchFamily="2" charset="-122"/>
                <a:cs typeface="宋体" panose="02010600030101010101" pitchFamily="2" charset="-122"/>
              </a:rPr>
              <a:t>。</a:t>
            </a:r>
            <a:endParaRPr lang="en-US" altLang="zh-CN" sz="2400" dirty="0" smtClean="0">
              <a:solidFill>
                <a:schemeClr val="tx2"/>
              </a:solidFill>
              <a:latin typeface="宋体" panose="02010600030101010101" pitchFamily="2" charset="-122"/>
              <a:ea typeface="宋体" panose="02010600030101010101" pitchFamily="2" charset="-122"/>
              <a:cs typeface="宋体" panose="02010600030101010101" pitchFamily="2" charset="-122"/>
            </a:endParaRPr>
          </a:p>
          <a:p>
            <a:r>
              <a:rPr lang="zh-CN" altLang="en-US" sz="2400" dirty="0" smtClean="0">
                <a:solidFill>
                  <a:schemeClr val="tx2"/>
                </a:solidFill>
                <a:latin typeface="宋体" panose="02010600030101010101" pitchFamily="2" charset="-122"/>
                <a:ea typeface="宋体" panose="02010600030101010101" pitchFamily="2" charset="-122"/>
                <a:cs typeface="宋体" panose="02010600030101010101" pitchFamily="2" charset="-122"/>
              </a:rPr>
              <a:t>    小组</a:t>
            </a:r>
            <a:r>
              <a:rPr lang="zh-CN" altLang="en-US" sz="2400" dirty="0">
                <a:solidFill>
                  <a:schemeClr val="tx2"/>
                </a:solidFill>
                <a:latin typeface="宋体" panose="02010600030101010101" pitchFamily="2" charset="-122"/>
                <a:ea typeface="宋体" panose="02010600030101010101" pitchFamily="2" charset="-122"/>
                <a:cs typeface="宋体" panose="02010600030101010101" pitchFamily="2" charset="-122"/>
              </a:rPr>
              <a:t>汇报安排在</a:t>
            </a:r>
            <a:r>
              <a:rPr lang="zh-CN" altLang="en-US" sz="2400" b="1" dirty="0">
                <a:solidFill>
                  <a:schemeClr val="tx2"/>
                </a:solidFill>
                <a:latin typeface="宋体" panose="02010600030101010101" pitchFamily="2" charset="-122"/>
                <a:ea typeface="宋体" panose="02010600030101010101" pitchFamily="2" charset="-122"/>
                <a:cs typeface="宋体" panose="02010600030101010101" pitchFamily="2" charset="-122"/>
              </a:rPr>
              <a:t>第</a:t>
            </a:r>
            <a:r>
              <a:rPr lang="en-US" altLang="zh-CN" sz="2400" b="1" dirty="0" smtClean="0">
                <a:solidFill>
                  <a:schemeClr val="tx2"/>
                </a:solidFill>
                <a:latin typeface="宋体" panose="02010600030101010101" pitchFamily="2" charset="-122"/>
                <a:ea typeface="宋体" panose="02010600030101010101" pitchFamily="2" charset="-122"/>
                <a:cs typeface="宋体" panose="02010600030101010101" pitchFamily="2" charset="-122"/>
              </a:rPr>
              <a:t>17-18</a:t>
            </a:r>
            <a:r>
              <a:rPr lang="zh-CN" altLang="en-US" sz="2400" b="1" dirty="0" smtClean="0">
                <a:solidFill>
                  <a:schemeClr val="tx2"/>
                </a:solidFill>
                <a:latin typeface="宋体" panose="02010600030101010101" pitchFamily="2" charset="-122"/>
                <a:ea typeface="宋体" panose="02010600030101010101" pitchFamily="2" charset="-122"/>
                <a:cs typeface="宋体" panose="02010600030101010101" pitchFamily="2" charset="-122"/>
              </a:rPr>
              <a:t>周</a:t>
            </a:r>
            <a:r>
              <a:rPr lang="zh-CN" altLang="en-US" sz="2400" dirty="0">
                <a:solidFill>
                  <a:schemeClr val="tx2"/>
                </a:solidFill>
                <a:latin typeface="宋体" panose="02010600030101010101" pitchFamily="2" charset="-122"/>
                <a:ea typeface="宋体" panose="02010600030101010101" pitchFamily="2" charset="-122"/>
                <a:cs typeface="宋体" panose="02010600030101010101" pitchFamily="2" charset="-122"/>
              </a:rPr>
              <a:t>，参加汇报的同学提前十分钟到教室拷贝</a:t>
            </a:r>
            <a:r>
              <a:rPr lang="en-US" altLang="zh-CN" sz="2400" dirty="0">
                <a:solidFill>
                  <a:schemeClr val="tx2"/>
                </a:solidFill>
                <a:latin typeface="宋体" panose="02010600030101010101" pitchFamily="2" charset="-122"/>
                <a:ea typeface="宋体" panose="02010600030101010101" pitchFamily="2" charset="-122"/>
                <a:cs typeface="宋体" panose="02010600030101010101" pitchFamily="2" charset="-122"/>
              </a:rPr>
              <a:t>PPT</a:t>
            </a:r>
            <a:r>
              <a:rPr lang="zh-CN" altLang="en-US" sz="2400" dirty="0">
                <a:solidFill>
                  <a:schemeClr val="tx2"/>
                </a:solidFill>
                <a:latin typeface="宋体" panose="02010600030101010101" pitchFamily="2" charset="-122"/>
                <a:ea typeface="宋体" panose="02010600030101010101" pitchFamily="2" charset="-122"/>
                <a:cs typeface="宋体" panose="02010600030101010101" pitchFamily="2" charset="-122"/>
              </a:rPr>
              <a:t>。</a:t>
            </a:r>
          </a:p>
          <a:p>
            <a:endParaRPr lang="zh-CN" altLang="en-US" dirty="0">
              <a:latin typeface="宋体" panose="02010600030101010101" pitchFamily="2" charset="-122"/>
              <a:ea typeface="宋体" panose="02010600030101010101" pitchFamily="2" charset="-122"/>
              <a:cs typeface="宋体" panose="02010600030101010101" pitchFamily="2" charset="-122"/>
            </a:endParaRPr>
          </a:p>
          <a:p>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a:xfrm>
            <a:off x="813435" y="205740"/>
            <a:ext cx="7000875" cy="857250"/>
          </a:xfrm>
        </p:spPr>
        <p:txBody>
          <a:bodyPr vert="horz" wrap="square" lIns="68580" tIns="34290" rIns="68580" bIns="34290" anchor="ctr"/>
          <a:lstStyle/>
          <a:p>
            <a:r>
              <a:rPr lang="en-US" altLang="zh-CN" b="1" dirty="0" smtClean="0">
                <a:solidFill>
                  <a:srgbClr val="C00000"/>
                </a:solidFill>
                <a:latin typeface="宋体" panose="02010600030101010101" pitchFamily="2" charset="-122"/>
                <a:ea typeface="宋体" panose="02010600030101010101" pitchFamily="2" charset="-122"/>
                <a:cs typeface="宋体" panose="02010600030101010101" pitchFamily="2" charset="-122"/>
              </a:rPr>
              <a:t>  </a:t>
            </a:r>
            <a:r>
              <a:rPr lang="zh-CN" altLang="en-US" b="1" dirty="0" smtClean="0">
                <a:solidFill>
                  <a:srgbClr val="C00000"/>
                </a:solidFill>
                <a:latin typeface="宋体" panose="02010600030101010101" pitchFamily="2" charset="-122"/>
                <a:ea typeface="宋体" panose="02010600030101010101" pitchFamily="2" charset="-122"/>
                <a:cs typeface="宋体" panose="02010600030101010101" pitchFamily="2" charset="-122"/>
              </a:rPr>
              <a:t>（</a:t>
            </a:r>
            <a:r>
              <a:rPr lang="en-US" altLang="zh-CN" b="1" dirty="0" smtClean="0">
                <a:solidFill>
                  <a:srgbClr val="C00000"/>
                </a:solidFill>
                <a:latin typeface="宋体" panose="02010600030101010101" pitchFamily="2" charset="-122"/>
                <a:ea typeface="宋体" panose="02010600030101010101" pitchFamily="2" charset="-122"/>
                <a:cs typeface="宋体" panose="02010600030101010101" pitchFamily="2" charset="-122"/>
              </a:rPr>
              <a:t>1</a:t>
            </a:r>
            <a:r>
              <a:rPr lang="zh-CN" altLang="en-US" b="1" dirty="0" smtClean="0">
                <a:solidFill>
                  <a:srgbClr val="C00000"/>
                </a:solidFill>
                <a:latin typeface="宋体" panose="02010600030101010101" pitchFamily="2" charset="-122"/>
                <a:ea typeface="宋体" panose="02010600030101010101" pitchFamily="2" charset="-122"/>
                <a:cs typeface="宋体" panose="02010600030101010101" pitchFamily="2" charset="-122"/>
              </a:rPr>
              <a:t>）参与</a:t>
            </a:r>
            <a:r>
              <a:rPr lang="zh-CN" altLang="en-US" b="1" dirty="0">
                <a:solidFill>
                  <a:srgbClr val="C00000"/>
                </a:solidFill>
                <a:latin typeface="宋体" panose="02010600030101010101" pitchFamily="2" charset="-122"/>
                <a:ea typeface="宋体" panose="02010600030101010101" pitchFamily="2" charset="-122"/>
                <a:cs typeface="宋体" panose="02010600030101010101" pitchFamily="2" charset="-122"/>
              </a:rPr>
              <a:t>形式</a:t>
            </a:r>
          </a:p>
        </p:txBody>
      </p:sp>
      <p:sp>
        <p:nvSpPr>
          <p:cNvPr id="3075" name="内容占位符 2"/>
          <p:cNvSpPr>
            <a:spLocks noGrp="1"/>
          </p:cNvSpPr>
          <p:nvPr>
            <p:ph idx="1"/>
          </p:nvPr>
        </p:nvSpPr>
        <p:spPr>
          <a:xfrm>
            <a:off x="1237746" y="934635"/>
            <a:ext cx="6172200" cy="3394472"/>
          </a:xfrm>
        </p:spPr>
        <p:txBody>
          <a:bodyPr vert="horz" wrap="square" lIns="68580" tIns="34290" rIns="68580" bIns="34290" anchor="t"/>
          <a:lstStyle/>
          <a:p>
            <a:endParaRPr lang="zh-CN" altLang="en-US" b="1" dirty="0">
              <a:latin typeface="宋体" panose="02010600030101010101" pitchFamily="2" charset="-122"/>
              <a:ea typeface="宋体" panose="02010600030101010101" pitchFamily="2" charset="-122"/>
              <a:cs typeface="宋体" panose="02010600030101010101" pitchFamily="2" charset="-122"/>
            </a:endParaRPr>
          </a:p>
          <a:p>
            <a:pPr algn="l">
              <a:lnSpc>
                <a:spcPct val="150000"/>
              </a:lnSpc>
            </a:pPr>
            <a:r>
              <a:rPr lang="zh-CN" altLang="en-US" b="1" dirty="0">
                <a:solidFill>
                  <a:schemeClr val="tx2"/>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    以学习小组为单位，全员参与，每个小组，选定1位组长，负责组织小组在课下的讨论会、学习会以及课堂上的汇报活动，并记录组员在各项活动中所做的工作及具体表现，每个小组必须要有平时组织经典品读活动时的照片、视频、录音、文字等材料，标明时间、地点。</a:t>
            </a:r>
            <a:endParaRPr lang="zh-CN" altLang="en-US"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BB925262-9EE5-4E9B-9B6A-09CC9C9F2266"/>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JOw9Ug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CTsPVIqok5BfEDAAAsEQAAJwAAAHVuaXZlcnNhbC9mbGFzaF9wdWJsaXNoaW5nX3NldHRpbmdzLnhtbNVY727aSBD/zlOsfOrHYtImTYoMUZQYBZUABeeu1ekULfaAt1nvut41lH7q0/TB7klu1gsECmlNe5xyQhF4duY3/2e88c4/JZxMIVNMioZzVK05BEQoIyYmDec2aD0/c4jSVESUSwENR0iHnDcrXpqPOFPxELRGVkUQRqh6qhtOrHVad93ZbFZlKs3MqeS5RnxVDWXiphkoEBoyN+V0jl96noJyFgglAPAvkWIh1qxUCPEs0o2Mcg6ERWi5YMYpylucqthxLduIhveTTOYiupRcZiSbjBrOb2cX5rPksVBXLAFhYqKaSDRkXadRxIwVlA/ZZyAxsEmM5p4eO2TGIh03nJe1FwYG2d1tmALc+k4NzKXEIAi9wE9A04hqah+tQg2ftFoSLCmaC5qwMMATYgLQcK6Cu2GnfeXfdXuBP7y7Dm461oY9hAL/XbCHUNAOOv4+/GXhr9/3/UGn3X1zF/R6naDdf5DCiG4ExHM3I+ZhZGWehbAKmKfjPBkJyjgW6TdhVKCxzDnNJhDIFsMsjilX4JAPKUze5pQzPcduqGE33AOkFyqFUA9M2hqOznJwHuAsIBqGuVzVxMnrVU2cnm247lrtD27ttNKjWtMwxuJBWmGa566TlmxjKTZcM89kJHm0cgiSEURdmsBaTwzvmWgh55FDxpgEjq5eZIxyhzCNrocrYZWPlGa66L3WOidBLBwSQG6GW6EIY5qpjYivom4KP2z+2ZUa1F82FJb0GOsfMucRmcuccHYPREuCac4T/BUDWW8mMs5kUlCx3zVRnKFxUwYziM7LKHqPKpIcJXG4pBy01fAxZ5/JCMYyQ1ygUxxFSGfK4lf3Ak6pUg+gdGnjM9si7e6V/+6ZcZBGUyrCPcGxNiBJ9UHw6ZwIqZdyGI6Q5gqKpEQsKs7K+Fb9+TQoluTcpvnfTsYa9AFTchgt+yTmhxaUVhvTadGIprkKaGxBhimxmHgQ4mRhIoeygCEVRAo+JzTE6a1MW0+ZzBVSbANbaPXzFlp5wkTxNMEpiBqzCLJSkLWjFy+PT16dnr2uV92/v3x9/l2hxV7rc2rU2cV2+ejiLCf1zfr8gdB3luiWbEtmiSnUaEvp7heDxQLbHvGea1bP7k1ULMynuIiG/sXg8poM/OFtJxjWyxRDV2Lf6TDGchqb98gyMr3bANPhl4I3US/D2B/4v5cCxASW6ptyaru9Ug6/KcM1sJu8v7bFS5mAk39iJxnOfs4ShuX7v+jjx1rq10fAf9LGv/RCaWfAgdoYaBbGmNGDVcGTH5OHDO9Tiph9Wl0BN+58nrvzdm1OEiZYgnE07wGrK3nz5LiGt8idR5UKom3+h6NZ+QdQSwMEFAACAAgAk7D1SCyqiduxAgAAVAoAACEAAAB1bml2ZXJzYWwvZmxhc2hfc2tpbl9zZXR0aW5ncy54bWyVVm1P2zAQ/r5fUXXfCXstk0wlKJ2ExAYaiO9Ock2sOnZkO2X99/MrsdukzXpCqu+ex3e+t4LklrDlh9kMFZxy8QxKEVZJowm6GSmv53mnFGcXBWcKmLpgXDSYzpcff9oPyizyHIvvQEzlbHABvZuF/UyheB/fFkbGCAVvWsz2D7ziFzkutpXgHSvPhlbvWxCUsK1GXv5YrNajDiiR6l5Bk8S0vjIyjdIKkBJMSN/XRs6yKM6BBk+X9jOR07s6/foD2o5Ioizt5pORMVqLK0iTfHVjZBzP9O1pVRZGThMU/FUa+uWzkVEoxXsQ6eV3X42MMnjbtf/TI63glUloyjldxHcO5bjU42eiujRylmAeZBydrYJPj33rXQTyX+O5R2ZcBadPJq8HC8EUPaewVKIDlIWTs8mavz12Ss8HLDeYSg2IVT3oSQf9hDsZrkl1Pe4PvBFWRiCv6BGvnHYNrFy8ETDV9/jV6tauiji+d10UoICdV0YR9soe+Vun9QgZKXvkMyUlPDK6P4IfWhwnlPgW+2Kezr62AsP6GPIVTsFqPD2YwZWRa68ImIaXsJQmnBfSgKkayqzOhZQdxYQY3pEKK8LZL4PL9/YxEmUHBt9pw32FFFEUhtrNxqiXdFwve0670VvTdnQ/Cv3j3Hmm9A6/nmOlcFE3+kdJzmeedz2398yzYYpZkxoP4p5t+FRSg8UWxAvndLIfxhVMBnM3XGNwlEVZQNlwnpG/ZKgArGtyEGtdNwKhcVKdw9Wkqqn+U68E3qBMCSNGx1S1vo5h8t6XkcI3AWBR1KFr3cFZmo4qQmEHYfYjhX3w2MuQ1F061nA36gE2Km45r5nUk35V9K0S41LDAOFVxzXMcJbzW1jhXNqXJZMflnA/+slaDtvMtF7s3Sl8KyU3a/txCrXS/Df5D1BLAwQUAAIACACTsPVImMCOJccDAAA9EAAAJgAAAHVuaXZlcnNhbC9odG1sX3B1Ymxpc2hpbmdfc2V0dGluZ3MueG1s1Vdtbxo5EP7Or7D21I9lk75cUrQQRclGQaXAwaYvOp0isx5YX7z2du2F0k/3a+6H3S+5MQYSSpKaNmnvhCKy45lnZp6Z8bDR0adckCmUmivZDPbrewEBmSrG5aQZXCRnTw8Dog2VjAoloRlIFZCjVi0qqpHgOhuCMaiqCcJI3ShMM8iMKRphOJvN6lwXpT1VojKIr+upysOiBA3SQBkWgs7xy8wL0MESwQMA/3Ill2atWo2QyCG9UawSQDjDyCW3SVFxbnIRhE5rRNOrSakqyU6UUCUpJ6Nm8Mvhsf2sdBzSKc9BWkp0C4VWbBqUMW6DoGLIPwPJgE8yjPbgRUBmnJmsGTzfe2ZhUD3chlmAu9SphTlRyIE0S/wcDGXUUPfoHBr4ZPRK4ERsLmnO0wRPiM2/GZwml8NO+zS+7PaSeHh5nrzpuBh2MEri98kORkk76cS76PvCn3/ox4NOu/v6Mun1Okm7f22FjG4QEoWbjEXIrKrKFNaERSar8pGkXGCPfkGjBoNdLmg5gUSdcazimAoNAfmzgMlvFRXczHEY9nAYrgCKY11Aaga2bM3AlBUE13AOEAPDWq574uWrdU8cHG6kHjrv12ndGmVEjaFphs2DskVoUXhTtFIbK7mRmn0mIyXYOqExsiwwl+OSUxEQbjC3dH1qLAPmjAvk39ru18fSbCWXZrTUGxyuebStnLZ+7yoD+g+XnBPdpfpOVYKRuaqI4FdAjCJYuCrH/zIgN8eDjEuVL6SCakO04AzIlMMM2JGPow/oIq/QEm+LQoBxHj5W/DMZwViViAt0incLyrl2+PWdgAuq9TUoXcX4xDV9u3sav39iE6RsSmW6IzhWG/LCPAo+nROpzMoO6UhppWFRFMbZ4swnt/q3l0HzvBKuzA9djBvQj1iSx/GyS2G+GoG324xOF4Noh2sBjSPIsSQOEw9SvBm4rMAXMKWSKCnmhKZ4H2s71lOuKo0SN8AOWn97hM6ecLl4muCqR48lg9ILcm//2fMXL389OHzVqIf//PX303uNlpuqL6h151bVyZ2r0M/qi4X4FaN71uKW7Zkqc9uobMvp7at+uZK2r/gotAvh9t2yWIE/ZrUM4+PByTkZxMOLTjJs+JS3q3CSTJphg4ztbz0fm95FggTHXvCWRx/F/iB+6wWIJfGaBD+33Z5Xwq99tAZuN/dv7GWvEPAun7i7CW9zwXOODfm/mMy7huT7h/qHDOb9P/rc2D7UYAIt0wxr9Gh1/flX2YMS9l/iwD2tX6U23p2i8Na31BrKN1/5W7V/AVBLAwQUAAIACACTsPVI+GKxa4QBAAD/BQAAHwAAAHVuaXZlcnNhbC9odG1sX3NraW5fc2V0dGluZ3MuanONlE1vwjAMhu/8iqq7Toh9lu2GBpMmcZi03aYdQjGlIk2iJO3oEP99OOWjad1BfGnePn0du3I2vWC3wjgMnoONe3b7d3/vNEDN6hyufZ136BnqoeHpHD7TDHgqIGwgxeHTo7w9EZRxKJzprPxAW1PzCyW+WTBu6rgiLDShGUIrCO2H0NZU4l+vsn1VVUW1Ns9ya6Xox1JYELYvpM6YY8KrV7fqBTZgWYA+gy5YDJ5p5FYXeXJ8iDDqXCwzxUQ5lYnsz1i8SrTMxbwr/7JUoHc/fFUBg6foZeLZ8dTYNwtZM/FkiNFNKg3GwD7v4wSDhDmbAa/5Dtz6B/WM2wU16CI1qT3QoxuMOq1YAq0uDUcYPiZ2Xq1uRhhtzsLaVsTdLYZHcFaCblmN7zE8UKpcXfADlZYJdqSFtnt+RLlk81Qk+9QDDJLDw6JtV/dOhbrjj0NvhGRjhJbERGZdF8cFU2/JwTWNrFNq5jklCkqURGJFgQV5Gtu8RnD/FXyfO0txFCu73vYPUEsDBBQAAgAIAJOw9Ug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JOw9UibbXtbYAAAAGUAAAAcAAAAdW5pdmVyc2FsL2xvY2FsX3NldHRpbmdzLnhtbA3KOw6DMAwA0J1TWN5bYOtAYGNkAQ5gBQsh+YNIhMrtyfaG1w1/Fbj5SodbwPbbILBF3w7bA67L+PkhpEy2kbhxQHOEoa868Ugyc84lJjiFHr4W1oLME2mZ0VXZsO6rF1BLAwQUAAIACAD3klN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CTsPVIOKfINGIJAAA1PgAAKQAAAHVuaXZlcnNhbC9za2luX2N1c3RvbWl6YXRpb25fc2V0dGluZ3MueG1s7Vvdj9tYFX/fv+Iqq5VAQs2H84nSIMe+mbGacdLYnWlBKPLEdybW+CNr30w7qzywgIQQQjwidRcJEEL7Ak9IqLuI/V+QOoUn/gXOvbYndibJ2NNWgNbjtqrPPb9zzr3n4/re03aDC8uVlgH1HOsTg1qeqxFKLfc86H2AUHfm2Z4/9klAaFBeU04s1/SeK+6Zx2hADajhmoZvSmw06FXQgP+gdktsy214q/frNdSq4xpuIxk3JBjrCHJHkGBMrlWlbnlDRCjXJzPi0u1Su+XU6G2A4gbEp4prkhc9Ic2dHErP4MA3TAv4gl6zzp5VrHUl19mD6tVGq4FXNVEQhCaSGnJVrqxarU5LrCJcqTcqwqrfrgk1AVUbjWqnuaq2ag0B3gadJkip404T1Vv1ek1e1XAN0EgU+3JNWrWETrUqgjbc7kirwaDfqlRQtVoV6vKq0RQG/QoCbgFkiEKbLaAgC32huRL7YrUtoIE06A/qKyzjptRA7RpuViqrer8vVCrrxV3PLrlca2rm6cTLeYfArS7YOspiq7wluLqzpe8Ds06chW1QglzDIQ9LM89xiFuKYpLHb8wRm5KmhkQgM3zv+ovfXf/m626Zv8QjXHsy/JN0ZJkPS6dLSj33wcxzKZj0wPV8x7BLvQ/DCInsz4L0LomfB3dmzMhaXYv/ZIVFuiBq4dkHgjVdGO7V0Dv3Hpwas4tz31u6ZiYz51cL4tuWewHclU5LwnsV2VZAFUqclH24zZ7ssAVUpYAw85qYPZmQtnFK7Fhjhf/kwK1V3r0iG9BLK7Aoh4pV9uyDLoxzknZAW2TPfowLWtJea7HnbhAlLyiwCyzJa3vZbeOK+GklYVHci/IWy0XeeFr43jlb7DTubkff4GwPaox7ziyssCcTiE2QKczkpWjZ+PzlDcbodbOWdB3QAs5NFpeIxEWO+1NpdDQW1WfT4ehgNO0rB6WeFGYlYmn5rVqz/aLaaH67W45wGSVpR+JwmJaFuLBGJZssVZ+MhlMQiIdTFT/VSz32Z27o6Ik+VFRc6kV/yS1gPMHHpR77Mwv0yWSCVX2qDRUZTxVtqo50vi5DrGO51HvmLdHcuCSIeujSIs8RnRME5dnyCQpsy+QDrGRb7pJk0CePjkRFnU6wpk8USVdGaqmneb5/9R0u2VjSOQTP3AiQaQXGqU1MrhZChI+z8gLa+VcYgl90bgGn5xiW+yCL9ol4oqgHU300GmpTrMoxpdTDrolk32Ca8guaiBqegAzfgN36fvApjz4uAYm2nVvIoXJwOITfOjPk0Dqf2/Cb3sOaMQaXjImbAQiBgycQdZp2MprIbA1BITLQwgiC555vpoIm6boMshVVGkFoSnpCvs7ExLLB8ZY7g9AhM5pB3hHWNPEAT/ujpxDjkJujnKDRI0jJRzlBz7AGOYS1DDBVPFYORJYRLA3jBIlzcGaweLevkDGbAY6t5qXlLQOgsBWGNOHZGDzIrUnDj5+AIxVxuCPbQ8Gw2Pzt3LokYIpvwjaXQReUIQnLLLoeP1G+Px2IyhDLUwg3eXQy1XmVZEod4wq5HkWGeWm4M4JOycxYQiZcwZhpmXyMeZ6b8PHS+gQZNKo/H0WlS5Xx04/uYVKq4G2xDD6RQRl8pizoXdrZskUzuKchLNZ3WpFlAe5tgiZhVZwoo3fjosBylnZYpd+Fo26My+usO+14+/XK7rb3YIwWluC+AhWtb3m5QBh2YrblwOZp5wIq6gDUjcN6DgWfnUNzCVBHkQzVQ28h5hhWLmXIMaxoPhEnuK8pOnxsnZBTdvrIAOa5Gnptu7/ZGdEmcAy/SdVTcubB95JNjMvwQwb2Lu7+LF5OfCqlthZd0YdguAoyz8OgAqm25bAzVDaxT45wvBThbpCaz4m3tE2e3bZ1wXcEWOelQ25/h535nsOpthHEcR1uSt97S0PCKU5CveN8HxA3CZrZV4n8fCuPaVicSIdTSVQlzE4ULJ/t7DjIDrYmQ12bDsU+kwBp4hh0Nodd+Iyd87LLCk8EMh6IIC+a/Hisv3711b8+++IfP/pjdkkbJoVUFFG/m1cO5D8rnPhG3g9Uj5Lghxnk6GI/DeUvGYHRmSqGXn/2l9d/eBnedL358avXP/vq+tef/vPvr968/OnNKmWRrEAAv5MjjRFuW47nsCuwTKohRSI3i7ouSodHkEXw0fn6z7+//vyXb37ypzdffv348b//9rLZaVaFVkOIJaHrn//i+vMvX//qr29++ymMVxtCs1Xp1KrVVk69R+LkEdRSfnwo9Y4M/wJqse55dpBTEPckC3cIhZzQ9al5SW3LJTnhb725scnryngqyjK/ToC0t63ZRbijm3Amim4Oke2d55EnHYoqFPwNkcS0aH6ZfL+MCyFUmfB9XWMut26fN4T1HY1twLZAU1c+LvU9e8wuy27fDgMDu9uDyO9Rn90SxG9JjmDuPY98F3ElKZucYzBhzD4/E7xr2ib3hGWb2Tsz7CDijSibjMeeDTuNFM4mITpN30RJUp/fJScAN6RbhsO57RZ3grjJr5IX9BZ/grjJr7FNagQHxVugzZEkMr7e6xt+kp7FccBDXF7VIp74Lc3DLBiya94gYVJESHM6nkl6fK/VLYdEucxoSYPLOyzuujefQ0cMc3rFpx2wNkZqYB275f3B26UWtcnuyObzgPxLTou95ov+sBmxuRQhFdGrBXlYgmONMZuzfSEooUjGwxITGbZ4duEWcSljlSyB5NmwH+rwUs4reT6gyyp4PogXZvp+ULd8a6G65X0O6kZid/vPXTqnxMcQAhaJYzNNS3LP44u1Y/59G7NElWXHaFIAnYNsF05cN6AEJRVXxPBn8ziqwpfkOHyqUssmlySuUwlCYnH2z78bQHLsj22RDskZTdbOiLI1CRJst7IgqnTrYExypwd2wvgJbysuHNmWdRH3trSjxmnAp7+lWsVbT0LZlt0oLtMs4JOsISEVuluUAe8uB3TLyV0WqtSWVu3e/m3Y/i36t0X/tujfFv3b/5v+7QdFA7do4BYN3KKBWzRwiwZu0cAtGrhFA7do4BYN3KKBWzRw4wauxm8Di+5t9vPV/2KDFpLCW/qz3J3OottadFvfabd1/wX3/duta9b3021N2F20W79x7dZ9naYMnZ97N1wztDKLjuv777iGsHwN1xBT9Fvfc791966Tpd2699/+/Be7rZs0gIK8nf8z/D9QSwMEFAACAAgAlLD1SC6Abw6EKwAAZGsAABcAAAB1bml2ZXJzYWwvdW5pdmVyc2FsLnBuZ+19CTSU7f93CkkKecgURomekjAqZI+oLHmSfTdECU1T1hkTypLJKE9GES2PJOuU9bGMwgzRTFrsWWaSLGMaMmOZ5Z1pVfH7v+e87znv77xH58Rxz31f1/f6fr77dd3fSbC2MlsnvEl4xYoV6w4fMjm2YgU/aMWKlVeEBLlXXg6Z/8v9xQc9ZnZgRSFBZoT7B7+vkaXRihUY1FqmpwD37zVnDjlCV6xYX8/7z4cPeuC9YsWp2cMmRsdD3ShvA/JgHY4GH6uV3C+oGn5IEd7UsP2a71ba1diHoekvpf7u3PrHvUbhLZKlfgoOl9uE+v7xurPpsmL3HtHubidoTFmCZX5r/9hHd4hvyAm6y3z+GPNEwZT2mUORvu19GvM3idodjv2lJwjGcY349KDasJlRe2z4zCQaC5uavaQKe5KzSa1uxSqRhT/qbm3yqzTx/uOq7S4DuVOcmQ4Eq0MHbn1gwxbxn2/k/nDxkgcl0iES3tX0bv8DIiObfr+jIKppN4l8p7wvfOwU8J1iLlL9pY6gtMcFvgU/JuKimtTkLnekhz6l4iUmwui6Gj+PgjwtD0LGucFoB41iC4x/nUPtzLTg1vpQv3fbcGD0NtCvH2JFhEDbAu2zKmbvnMNG/hlWq9f/0+eEC/LGyVuafiZJ2sNDelW0iEPck53Xrz/7ZUwhED8gWuTXVcSqyzddOC+df82+WflnPvw2we3XdejaT9n1/kU1wTP0ciz8452VO2+vpD2Wj1RqIMbqPflb3vhVt4Cv6D78ISvA1wej5n0HstgjWeuDaqZTb6QLP7ggDDsqQPI1ZiKb6IJGsfIKV5QSW2fmGWsTh3uhhK/TP69DMPGItNrcC8IP6pqFG4jxp4li3kKgl36PmpCMRJHvbECsS8N+vslO4JHeAS69Yt4L1mB9wsN/JTlY0ppPUszb74CP5Z+JLTPzVZOkSkbvV7AMNTwu3+ctw1myiS6iA+IHRosuYM8zkdOWHr2FvBuiRSwf5K/xgQCCFGO/86TuD0uB44YCZTuTKZLB3kL6/MAFPPwb0HmzrsKVdwM/4Ka1o8QzEqhPWOSH0Abk+PXP4DTXq1Z/fPrcl8mZJDv3z7U/73APH8l+7I7q6dFOYmkSXk34woEtEuXgno52jv70NJQBn2AHOuvg8+r+5BItvAjR47cOwUdtsvbrMj/WxzGqh/Woc7DJ5u392j78/JD5+T5Gbcjb53NjkPk53RYEfiYnK3LuhAWT8dpM5/7bPjZr/DGxdizZhpykFwtllJcHJ9lEte2Ub3px8dlNayk0zc7jx1x0iwdbG+IPI/gB6m1BWSqdfk+eZBuZIoOGQ99dNQsksBokjlZPlXZKQtLlFeTsx0cdVsuMIVSLslkIlxhRyQrqEgvw3u4nvrOkjjQ7nIXoGKRRhbZsRcajzGOQQ4e7J5DnL5zhDffqbE5Triygy0m6aCUjewFAAj8AktcR969Sd3LA6NdSHvhRIyDN5uYPY5D0tO551wxhUFKNvWmZPi6vDrkkIa4Bvg1zcNXusFSdnYU+ZqY9O17KQd/rgR5Nq7sJnMjnqonETv8Dji445yjP78rSZPWvqQiItAmIYNLS0TUl1gpsBEsOEOztvVca4b6EtDRZNTiJFUeueq51tPrOiQgOkp5jXzSYrUjr7I6IKEHfkFkLelSq5iYwYb6EPGUmdE6qJu5CobB7Hq3f3d2iRdLT6DbbHDJ+NN2uusu3qr8svSEdPhHWLgvNUl5CYjW0E63vUqpDP7WZiYrrNyB6srxdY6VU0vz48JP9eHbJiF1y24H4IUR537xX2BUKRK7nKmSiN2L0nbRk2hIYeFBNlN32PxJRdLIWd3dH5IccMEk7s6shnkwi/oMLQ3segrG6fLNqZucwRHqObU8Ahd3BSSrCszI3hXBHHnunJZl2Z2WXm6dZ7IDxxyc/LJThjSiAkmOhkcDx22WLz3w7eI48ztVdjePyPcrjTWIwIf0F9u9PDbX6bS17uSbptZ1h8p011/fe2bWbXFD3gx+vrRAZXP31iBX2jrgkC4gWfbJ6gZH0ETyR5l0pKGkd1S0sBNpz55HS340+1ZLS3wUoqnsE9TjvgnCrddTpomIF449bZhba09Y6kZRdHbdX7rR25jOKVTrefvFRBbJ8Zf0P+6XDgnCtVxRgCYFJ87w2tIlrXU4pL66cp3IMCFzbpWYs8KjmaZLIk7iBmB+2Pwq0SsPikUuM8APDgMXlyZDyCd9layhw4oFhmX3n1S0zYrCfjWvs4VR/rm19ULC4Ejy4xdaq4tpmkSV0q1Wt+ew6LjqlP6xzqLLajxWWvgL62vP9PwM/I51dzaL3xHW4I1gfu/2LZNmUfvZzbvChdiNqpi+JSptxM2BcXRQYLc2wWQaCw6jfHFQNCR0rKD+FjrjFFaSBqOPyteXkCN3aDgHAJkvHe81Knjhnnx8s0/Id6H2nGOw5w2VrGnalc/9Yl76XWay1yZ9PFy6dzwjHTDlu/4DrtbisA/lYKqVHA4KmL/1QuZYL8mD/y8PBvFGiRbh+diHyntxg4H3WP/8ekOx8yIXu1ab7JwOypwLLo7+LXmuQYTJmbyO0SrjVnSub3FBgAevr1AT5AVNHj7neET5ty+XdyXWvSvKLW7FPSdp0ma9+tS6VS2P7H0TKzjNvJWcIIbXQ0MFLG9cjJrcjJgnDvvpTN+oTVWtDaas2evMCkwXcEwEP7I5GFsEp/nH0MFrrQw8P3di0T7PWUY47P2ZxZrPiUAgmOW57FmzywzCQPQh0O5fLhd8/7X7pdULVW+H138hUw0Y9lFdYGYNl9WBrbrg0migrHaf1O2hHigHVBxPxGzjTd3iiUYsnze90QUxAsyLsD20kgO1Ne+m9UGKAW+Gv8Q83trI1MuWXUr/qFNngraxkh9EgFRq4Rc4Opcs3xgm3Houis87tfOAgKOvcD/1Cks8lH7akFBEznPZ1lDKR4wIAWjir8yqGHV+k6l4FlMhPS24cntvLwjzsDUzk7N4Ohjgjg/DlPd3zAvnEjZyk+cih6/Z92sPt7wJT1xSNpT1eedSA9clSK2Ri6Jgn85orYBF4uZNgFBSUrGn9NhIFQvu9QO1PL0sDjYzn4wOmaIDycgylTCso3wRvsnvlZaF9Xi+luPa2/M1oZ4I4UF2J8GaiqEadlGHjYn8euFOsX3UwdIx8DfIfmEyogqGQ52+L89XP6Sl7wSK0j4yXOWD3KB6IL0vc+vTyTEgEMVHIfGuD35ODvYiMexThhJ5UHZPuI9Pt215wBaRAsmLb7Xh8ZLPWIpK2MwapFRKRa3ZxPUbhLqXCYSLJTwfUXrUtVVXHEYs1lcHCdhxhcnKxL170fYBW9igQQkbcz1W0J+Tjz2OVudemes3NnTxCx33cWkbXgPYUeN5MlUydtXfQxWeCv7KsE2Qt7m1y6Mx4UUwJGl5iS6JvSAZTY8TLS9HXG7zza45nX1LAPKvOqGucsUkp1dKP/nsIn8v4WNFvA7Y3OCYACqJXitCSXO8tIjCSRqYRQcjpSoU0P4SnJwuULKTotOLsrlC/oHbA8GnqJcx6JS+L+Xh5xaeXg/um3YPj8RUwwLNDEg4oWwEnge5C5IkauF50ohD1aRgMVwHV0eQa6nY1S3/lWyFVkjLfJ4r8PJEEgW5/cGuon87O7giXhnn3kmbbeY2rKqfjMeLnSmzfzQRZ4JysMSJ7u8nutQC/terds17XykW0u2dTJapC88c0rZDQ3ahEGkU1K+1IXt3e4/IWOMaxtbsILIZLGi+yFgItsJ/SOMODyeIpeVIndtlfROvIt0sU+3iIoXYkBeFNb4sNmsJweIzBm+4DscEWFhNcx8/BMm3yaFrtOntIGWNFB/0wsFZIkjn7SMNeizN6sfO2UWe6+8BK7M2pChmJhmcAgRnCGl/W2iLcwlTelQkmqn8Vi9OAB0KgiY4/Xr55WDdtJx8MVKlHDlnlDN2T+t2UGCZDalKsURYC4cdvXwLkHEBWiBrF3t9r8ar7yPDbQIG4b6tJ678gfw9/vE37uMe48G+ZEi9Jko5YOdqWZ4jiefrFhUi+6YP6unPrJaWrFre4uMwL4Z92vri3cglN4jMyRZ28DX1Q1ykptthK1On8r+/ZR8nxTL5T/R4V5V1TRcWhSXr4r/cV+wz0bvtQ2uGmU03DbdZ7f5jAzc/OZEvGf/FUmGmoN3zeuGsVsiN/YRI4cGzVsJJqEJZFH0zvZ77fYucPf8i3Crrp82MbvTuve9oLLgh6jKUrXh70EjXnOrPLO8+cVOvGdV29w7e+bcXj4ivlRxq+p9BxUco3lcP+5Ppfe6eocaL/r6rN9d/KtzTDHHg3HP8R/mCTbMWIMcNRX8mT++fnYf5cJIxwGalurj/GJ1lxd0EU9gb4g/kLRlg8DLtOSNfdxY2zlB8uHshU3K28Fnf3MzMXj2QWJWFhIPhfQEJB5cvPxZQpA85UfRCHHgSMnLZHTH+EGjCg+m8uRD1Z18A4CzuKZwTDUEHwxeNdgqWHW9jQ9XowSi+YlyHwJCVl01cB27JoDEqwdMsMH92R0nF4e9HTHYO9Lw1hRWtBFyWfCi9UMLUzgZNemrHNhXXkSOl46nmekpq8erQSvCCe40ZGjdvokRZeesTMYTX53wzS0wvy9dvskp9wGVi/6a6nIxwz9yNoEhOk8wOocGqEqP5wYdQZMvvSZm7cpnHxJyXz9AhKpo3mFcnBCI4xvplhuPTqvnrNMEmuvhnvUclTs/P8MR8/ABorXr7mBj+AEaQZi04VUr8o/YvCbmlyiJPjmgLc3PCBfZ8i/4y4QDt2fmEBpuL1lyJLRdaTxjm4dXWJyUoDi5WIkzEaBNXvBaO6DEH+Lz6+3tz8ovSBXw3TF1vxNd6w9SHYShLzhq9/vQH07VnjX2sjaki+75d55qTA4lhQ/nXZ7y7FatWC536x/Be+X/5sCm2va9vb6hZl2n9LfqW/0bRo5Pj18uewEXS4BmMX/F1GtdcteO5XX/r98ouS2JNOdrbvXWxp1eFuXytN8p8Z/n3ihSarfgE9PNv/bNs0zqnru2693/ODiYuY7W/08KJkR9sbUNvGqdEwn683LGDiIhb722WeG1NOeb3Z3+eHw3l1YcFz0cugLoP6fwSqKVGenJuTub/B1wJZrs9NkzizxWzYROVwYFJiUZAstpalAJw9NJpWUSQK/2DsS1WF6lFouvROMDUjJIypyiapypE0cBTtoDK5LtpwpJQ3gm3wt17djPZm5PCbqWc/sn5PHgc+SHrDJlOyqgc/5SDmcjYKCKvvexo35LtW6tEdk56/km9Umzm8nBh+zWosdQnXo9Si8bvqE4dY3NHfd9ORkovEFDzWhPMDODMoTujMM/vas/Ect/000YgcpV6KjDh/w8Sl/rmC/n/XyHYHxknxN2B71sfZbDmCTIA2qEMyg7PGPO7A9SY0JpQPXD8/IObu/8S8ijq0twETgG7e/w/XYdmvz2KN+wYF++QTq2Sqtl/8AEHysL970nbbHOFkdvx3LWjhAdim0OSnswOksy6J0uQ3aLhW2ysayGcIMzUU21LHS+gl+BvMjUkcsj+EQ4GNHYZfXK3ikVDsMzt5vUzi3lv3XsRaGVKFj9YGHSsSmzRTwdGyr5oYajlCqjjvIY5Sx+G1Sfqp5y/jpRhdtVIcxK5tI+J2GTpxvymH0GdcUfLkzpadZUp9nkEsOYCKtIMggMYJ8AIaGVoweyp7dl+BqqokfLxzq/ySHAWu1W5kenFNC2Mm3vAuZX3CBU+4c29tLcHnEIbJAXPvw0sAKTUaJJex+a6H4KIeAa4Qi1m2nGp2yFPMVCVu/ArJ8c9wyHknQ05tqBUBpQYxAVGmF1eLWzV0oJ88zUU/bGg57KXZMJktmxON9OkUA6caNWCo18FBR26uAW09pE2HjLRAwy9Jqwjtn56Sn3+MT4cLH7y49acKCW8GU2FQqgRDiG/rbT9PXCWjN57s1WE8/iHekHw8WXxL8yR8T7sRTvGJ0b6mzqmNTrvDZLrUg7399vhcUUq/CAgaWhAZZPA05B6oyS/odNjpY/DdoVqlCgrRsUKq3bMkHyVxqxJZgTGs/ku3f9ueJoQmHB5/ryXpXYIuLEGHlzAK42kU+L7uFpdUajmmulYIlFST68svhe9TUJA7GgGDTMw4xO7oMvSihv5m+MR4OovMNDIdT3Ko7VWIjrHRWU+gmPiVN9Ioz7XB0XISLCGxbjOk/5MD/OtaEOVr4LqZdPE7RtxR++h9gBb8BncUSnpzlMlmIEOC0aafivIHyJkItR1I9NHbOhBfhKe0FOHBfh0lMFjEqoQaPC9/3XIz9Q0gT+MHM78oP5i6rRuCymTalITYbl6cUG4gEiMqPrEzXyvEgGeE4u/7COAWlPu+2a6ZPMUDIlv+k639OS773zbRy48tP7b82P8/j3Vu9q5m1FD1ZjIeCxow6w1g8QkFxHnbGKjB2kd3GLxKA/rhwj3xumxeNigXMa6e4igRLjgRFcUrMBwaiDs8oBpwBjfrE/8jkKqrbG6xOarnsyFCVAkT7NZbdGsjPpPKu//XkMyTmxdyPbybNjequKb8Ia3HEIbCM/794t9/j+2iHj9Gc2poyu6zzwa5IVH8LUDwCTW1O18q+gWoVuLf0mN6oItbD4j/T9vApf+XtoEv7LjJ2xY/bbv4NkXx3ihIFe+GRdN6Pps9vO3tzodLbNH4r4SO07HMFqzuTEaVYISL1om+JeoDejZFQupu8GnbrJT2gRu+mV31T9Ul7JegyXdCsSlNp0Hce3y2MG1eetHdq2LfOUWu6IxDyGmQJXcbSzdwAaVXQForltgEirhvx/NccppJgPIl9oH0bJS5Hg+M2oxHLrGRVux7apmUZVKWSfnvIKX7uWYt7Ur9Y6J+ROjcSE6QPu/Ai6UT0YDDHKThgQbVVDi1apZ3YkUTlSsnhtKZ0kolkytsOmQ7NCfNFjd0xHdHeAW3qjDeuZNo5Ea30EGlpgpvEvvDPVTfRUGIBQzHMSumyRuQIC6TnT1glySU2OfjNm1xnExG9bCRW3sB1XnRjeDxG4M8p2OuqX4DQUrY3nfwpD9JTkfLy4IZMosREd/6h98WfHiOsUzIaBl9eqhSweUkvoQTxKiqzoIamerGlpH/EZBqoYm/20V9rJckXZWPn8QUFSGIDLKrTMoSnFzD4yShMmENS7Fqk5eZKTIRnZZv4DUJrNIl0YVEU6v2dgeIZzYEiBowPz63ihdaT+L0dJBnjsJHbTRzkuS3TKji8IWoigJ4A5ybIQMhTAxeLsq4t13OnIlYu617ZiZIN3YmHkJhk2qdksU9DzEREUiIRQQyonYjdXQpc751G1cCMs5KSEynVbhPygHE9UvWICwmyBVS/CbSj0Q2p+pokdIqauAmYhsYGwfrJsdUOv2McJM+QBUHB6qStuRTk85iWJe5TMfTFLARjksRSkGOfJbxbG4/A2bQ16i+hGymyHNlk5yWvm8HdluDVjBsPD7+wp0aoimTM/e45u97AnJj6Ox8bN/KxGlz125sj/nB7jCrmpJtBxKF5LuTrkil7cKXywLwhDYuT2SqCvX640LCkIvW2Ds1ADy2twd6efW7BUIScqUR41f0elrU2/nqK+u2RseUpXjNgq4LAUnqpbKAFmiJx5Zgp12cI82KQXQAmAQp09R0pTbFv1WAzGPmnWuZ767td21JW7zen5lwjZtuYc69cuMmhIYRMS1lGlsDE629WG0HYqfNTZykH0UmHOH/g1JGB6Hopjco3FzYPYgaAdnd5Md4RXjDlhmfo+EqUwdNkP4dEePZijQH5wcbOipErEidwQjxu/nGKL3+lDf4JVy9BI+l4BElpU/qN9wRuDQhYasamm9P5Qu3U+ISzKGWY06hbX0G4DBn/rWUiqGky0MdZBgFrt6O8pyl0q+labln+IfVBt+CZArJdMNxNFppqEUAjFmuh5NKbpg5r7XhCWFON6JWlDq51Oqbk3mrx18B45Y4O/KTMVnikNsNpzVctYzo1TrRu2RM88OuLbHxkpl7nUsKhGA5n6g4pp5TW4u/DZ5Y4kSJB/Hcoc9GxpEtmWzD6Wfzj8hBk8KKlyRQjkegv2bOAS4HBQARtT2F5KWU6yZPuXa91Z19lxIntKPbCinlkDEXLjOfy9XpEzCYPnuGvFpVp2vqVmgIfvHNGbrFJV45AqoDsqI89XNHjGSjA6NRUm4NWGDkzKDeH7JQs6XM8nsjnlkOiEbyTgJ+bFJAyZCwFCjg9Lj6SFq38FLTIXjT9QgCaNeu+SSLczhXgmBgUTN8r9FSx9O0eahD0uXJXb5Zerq0BglqBolngi0fbGnqnHobqrnkymJ4U3GNxtxzfXArRpPvygCpzQxYE5ZCFFIjVfgUY/D/gJc6BfWV0NL00HpC6BRBaEcqIurda661nGlRFPduWL8O2OG6lHCMpPx3yekyKcukLJOyTMr/Nil5QiAYwTkGy5nH9v+HhF6N1tuSnXtB+NwSxw8+7CFCNklaRyUsEfunhU4MvTxuKLDfdvGzlOduDmtdEX5Q17DEWix0GWdP7ry98tYSx8z3P4dmmAoc9yAt4YyUMiMq93Dps1rCw916r211b+VONcgSJ2EliDUuN4UfGOYswUirKZmcv/gk0yqWSKASht12Wwocv22zxEnanLCkVw8uCFu4LCEQDVBV9P2VO1/kLnGU9ZUu/iSXvUqFS5R5SJVocxs+yQ/HF8/eXpzMJO/hsncZ/mX4l+Ffhn8Z/mX4l+Ffhn8Z/mX4l+Ffhn8Z/mX4l+Ffhn8Z/mX4l+Ffhn8Z/mX4l+Ffhn8Z/mX4l+Ffhn8Z/mX4l+Ffhn8Z/mX4/wvgr2VRgo7qsj6PUV5gyETypOAkv+MenLPjgpYpX/uVhmDn3/YQzssUcQXC80vr0YpPw4c3+3KB/dx9NBT74fvgjJ46Xl+y0KnnmtszYiu3cblQIxmftYb22PMogvceXPCTrpjn6oz5jdJE7HDWwlaq4dK/9Qv43jSAb0zNIWJbCGEL34mf2q/i9v3Wx+R7O4ZV7Z7FRyzxVpZ6iEyDhR9+8DT8tUfA90YBgvn1HpSrvdpx/Gk/D9jzPzSM3Surs3eaGcZe+OHtuN96v/3o+FC8PqbU7OywzAaPnwc8verXjgvf2i7ofnLnTLuvzjr1a/feFasUeLw7y++4FO/MDgnqma7Z99Nj1v7/mQ3XT7XfvzmaV/vTZ9H/eUXnL3q/AP/t8XMn31LB315+/P7iZN1+EbvcEwEPc2tHW35b0KLC4GGfTJsbKwLqs0aOAvXn2lBy+h+jRGXkIsYxefNIvCRKVc5Xt0/8mCLqr7nmhc8y3tSdzQy7Am01B9q0GpOnUOwPqGPQtgq21n1ZxAjLlVwxWhm6v2lmrgMbOXPJfeZS3trdBL0wWigZ0t8BFCp01vBeiIf/vo+TLarulK2zAdHRaYm40oA3+jjkPmLtP7sxTwaujfU/JM7RzyXTEo7CvB6I3ZPUlAsp00IjOe+2G4TFE81x7HEie3ywxZ09yUCy0rGz6fVBTFxQLyySSQZiP7ige7PUe56PXtroFppDz5pt9e2znR+a2kC2eqOR+ZjOhE+l98M6Ksanwp8dQs13hu8CMgdWiw4XTpVlhlPfdVeNPSN3smsrKFBK6N4T39/ddDhX236LjbZoL8cxCVQm4b2MKu70Ld/XPeRKSg1GXtYbeXNDI5kA03AF7VNC9zPg/SEaCTXeTAWU7qQeeSt/QhH+H219xMDqyIH3WHQGMa1HM/4BnF/6r6ksZnNW9SzngT//BkplfE/kh7jID95CkvjGNK19uNJhRRcTrRcrr85wCobH067SOwOhwGE5cxd/F2OHwkf2NSljL13t5fAUrG+ZSJXrle/dS+SlbmSGkhJObqepwDofNj/Y0piN0skkZwbNJq8H7Ybf7tAKXHv0PT1tpvGfveyIw8niOupJlt5ggUjtsNN572/gvcZrT7StvGyH7bwiNniQWWXJ7AkQd2qESnKSPubq+aoInSQ/Ne65I/Gk7mwcjtdwErjOuBuTgxyvQVXElq360AtO8A/MzItGVnU2n28uVEaB+xmXs9RHcV9FylaQpLeuCDLROa8e8KaIwZWhWVJl38P67PK1oOBajYCeaMTJj2ISg9PmG5P0Dgd797qm+Kl2OOiLqg+iEEWr7qcNlL/dIH6otHjr04Qh2nNjfqGxt5IBw89zgwg2pvQ+s153rbfhu1TGO8NhaLa19r6J3cFnXR9xsa2oohb1hELyhxO+don2lO/TGdy0vVcSdbLlXCPcrUdbFY5NLnBqpEQjbxmZKk9kG5nmhxb1G3iy+BvfVRbMuU++A0CrgB/xmVVS3vnbp1vkyQ4fMfQzp5l21meeHYqwiKCSX+IfTc8EkimFkfGBeqYocnC/hvP0+ao50Pf3kUk+ghpYVdwcg1Dwb+8baq7oXCRJUcm5tOJdsBFOVgCA75u/rWckfqaBcgBZxXqCCDDC7VCIRrZwqqfaRWuq5p7UDENkrGBMNpXDnrh+uQA/SK9i3bjXN/r8ywwcQNrscxUUi1A53dvPHb/jjAFt+4nyUcz5Knny+mhk6OHmXEZbvJhCnz/5mmZ0bzjobaZ/Em0y2Se0BIZCzsxNFrXt6lcAOw6H7ngxqdpWwmiKLypl9PiRiTVmOG2F8hqUObAlpu8qrQo7XxWnChtcG4d2Cx8pDpmsndY7Y29QwdBNAmvj+va7zN0/5ox6RanM2jGa7fa1SduJgdnhrP4aa6g9ljhdm6WyuYZK7SYyZokItp0nbtVaUDu2RHUtfKKsR3eLcyi9N7LZ3JzAcmxJUzNLbmOfOsxkdGb5vZ3qlIGyV598rf30Ej1yewuabhIvTjTnt1Q5feoJbvK5PhrfEJbqeZBfrAXczr0w2wV6uRLdCt/VPz51DT95OxrJcwsGMIq/e0RHOSuL1ZVFORXo/J7BZGpNO5D4svb3Z+Ix7MrycsEWfMm0Vm9kl6rz6D9WX9bwScOaZf+OzqwN2Yg/Dfg3EX/GkgEZcZfVtdU0wqmEeDeYnK88i8h/keMGeuF2bEO5qkE5oXzacoDegnhhWkDO3kzrik60wwqJdgdgXt2Fw2dPZKm88yOnEl3XypLKhLQIrIPJBWi5RnBLn1nEY2JoL1o3Fer5LMDy1twdgEGdWwSlNOT9RxoHH+ytO9WqoUn2intaqTneG55xA9gHMaA5WAlIvTHC8VqvxSdvn0p7XNTY+xDdo8pxvGt3qvGLlPgIBk7l2IHv+LIAVeE9VEPa/PgkfUZ2UhMxpYkdDnkIHk4oaqTepMjgg3G4Si8Xpua8TncqanzWC6abWoEbwlDUcecbOsj7rVyDeuWmE3vQ55FF+DDyGE2HlktmtN/V6+updo+VJ6ca4aQOlbvTV1neel/4KhfYqvJnvPVA7/qLoc3Nk2Ro1nxv22F26j3zzSZ7Lght6MaH4x2YVTub4v39gTTpwCm0XdnoIL0SS9XFZrp/cSIaYtQrZ0aoYDzuVvhRzL4bqP5BK3gDNYWSkYNroN5Xv8+Sq2Dr5VO2Bm4xeu9UlpnYWtnegRGxI4WMzvi5O7Nr4ePXRTFnpIAt/ToKr+NRdqiUg29nZNnX/LvnIz/3LClwSy+ZXjcSvG6PiMz8FqmRM/PxzfOVwHM5kaGF9SiVoIgJsKxDCcKeH6Ay696utOl9nxo4Ty6QwfrmPEN8BhLdmaSCA8iy5NdKHQEddWefvo1GDlHjxfeXyNapXHCQg44z6suKS3opYnicGTMwuJlfr8ommKjdQ22CwCkzNka4yqlyMOlfMoMg9S5/Vbpd/xC0eBhShFqz2TGO14Blk6XUDdqmdxjgmQD0QeaAnuZfQQkfz6IPMIv1Ui8GOVZZJmPWq4WvBoxREq8mmUlUPje34LIyuD/9WyN7e8Fw5vVrYD6THkVx7LDsWhBpDMFrz1foKuxsZNqTXSyispXLnpogXK3tsF5U3VlM0SXNiGhkBdUOXxZD7gwceSivcPr0G194FTe8uWqacvBEtWBYoL/HnlSoQQVatbTzyJPyfFdoMmQcc1Ci5vm89+k39ZRaza+uaqBQZPzGgyLUSexa3MX9+s6G4msNWuQVlMgUuGw7uJuQBNaJRKcwyhLvsXa3K83Z6vgwXucIgGiddwUpLD3SmLOqiiP1od+gpUxV7yAG5mJrZNpr1n5HnmyRTFPlTKp+7tcr2DCpUStV7pMYUG0KcV+XsRZUxt5vFjF1J3U3o29Nm1xPLrooozvhr2mtspsO7/feYLxJH6M/Tv3iIcY0iqd1CIrlWXPwgpq/fNL9VPst9JVmMBKhszrHM7bXyqXMDg2fLT+41pCEpfgoOqvG6Yesc1ZSrWSDn1jpsoPfQm7lBHvnF52vSauAca0uOkkIxOZsHlLZsjvr770v9I6OYsBlH0t6FP4Rykfpz30YNAbOvRisB7I/Vun3c9gMYCQTj2CeQBqS5yIPuc3pbg4JIb4NCPYuATtr5AqLmQqB7obJReQ257puRvbfgpTa+X/tf7h5pm61fvFYjWL7VEMn/AWXBk5401y2YsAxbGZJUE3JtgnorFIal+Qx7PjVGzmBs00Z/pViHQfiyhIra/Z41yiAx5gtaLgZvB2xzqeG7DMGu9FTj7ODV5d4k7O3FdXOjQ7mRI7mrBe3439tkwWc78QH4ho6tZScQ8l7q+a9BzpFH9GN6a/bS6fVA3T6KzUduh+OVAIfOBvhHnmWqCTkEELS8ZDRjJaQQbdYAKVmT6BEX6CeW/l8WONX/Snf+7EXSjy/BkSoaXuHYTT5YY0LOaeaFYMcKnu7ICPU/JDZ+UFQsuPEAy36y2tQ7OpyzZuom7tWZUx7Ob5JQhZfnR7KVszzUAh2Z7YSma1dYmBA4DcCYz4TSBhyf98ZHtY8uc4AlV1PYTrvrdkDcKtF+tSs8mYdS9Hje5qNAusFOj4W0iD1U1yzuT6tILzyLXHHt4To5MA9IOtDwVNkwa0/crh+ybn4VNUfVjUl3rKBJbek1SPH4G/LIrE9D8nttJxgLVXg1GTI++kk5LS5uZOfeBHIL0it3y3yVWFEzQUHce+LCQXdMlWuyRghkFvo4KV0NDKjJwEyXgZktQH1mDQghzbI6zsNW28XYzATY1ARtuYq8dXe+G3BRFH0kHpOpJqqzYSNpymMWNo8N0l1pt6o8N1kwrytv3HD8ZoGnzH13fVIG1Vi1Z7OSsrUaCi292s0YoirGyvC1s4Tn+Gpmuqz+hv/bKAWqJ9goQ96efX1rSi5NdzZECnr3dBQe6Wl+qjjNDWXwsSPiquqn9xyEJkYfuvf9gf2zPVy5UUb1/aEparmnJyuCXjwSg4xvnWNBMA4IF8eLO7dkB6Ki/DKr78cepYzV8SZe/+4hjZwtrWI+axIJnIEHXk4Xt0hvi16+xZccPLj4bgWRSPTCEeT9GSz0Z4+z/3sHre8jsD+cFdSO7lXeE17OV60w6ZnPfB4sjgKUgN+9xrc9TCuhzX53fAGfDG8wT7eiKyqVJrz+dpUfBgaRZ7K4jALxRROzdZxI9NdL7LzUgxoEgaQKZx6S/LWa7nTVokz3WctTsfNXgXOivPepeq+JetsEFoeaMBgyY0ER1BIuYzc+FviY5rQf/P+iSASH/a8Bo+x2weP5nVlhp/WsyqfH0r9mursFIHNvcqqDfHE2cmWR67OoNCPwkgSVcZczzLKUpcLe3eV2nUFMjq0dcx1Mw/OPz/n41bVNybaRfs6Z8X4BiezldSNUIhyg7DS80kVLKdNJm/IWpJenVcH0a0q0EDfi58NaLcI74VWxs7WzoccRewYAaTEPtLch/5b9yM6VTd+u+dalDw5shYfx/2rAp36ia1dPK3XN8+2uhX0Nx4zrfV2Au32rW0+6ON0EYJlR0VD7LEd0/9mFeyn/5slTpjipmtBuw0D37SYm0spN+HdnDYUHXSnPnPAHo1FpyJlLwiBRmOQnZC/WMZ7J8BjqzPxg2iMisJXAi9EVXF99VVrlg6pNAPR8qZUlzCKpzGniEFsQq2tsqqK9mSOPaqma9id2eheLXGigVPkbrchiA5AxL5xVwFovBDzfr0aQNtUMQq8jK4mELghvLvF7pOGuNBvtaWB3ZEGeWy9T9emghyx72TuoSrfMaYL9lMiTza75vvZ6Rqh89sj6Y+zasJQMeNZ7iwMcB5TT2X1UdeABLmxLjd+xabT4SrhAnsMWK8M4GOvS8LHPGAIPPw0a2BKi/moxKeBgvzqLhmCXnERjTIfnQgA6hrM0E6cSwu5IFSGJhP0Rh4awbWu95ROoO8bGHCmDBChnPl+BCRNHExOs2i7UjMPTDrFHvCXK7qU53cMQmgdG9dNWh30hHFv+Ft2nCr4cGP6TqX3N6BuoI2y5zPhh2V3u55rZbocWg1Q2Nryx0SeO2t0S58yGY2YRRNjAT9srs05MGvg5woPm2i4a9+Vf+c5vd7sl5Uf4qfGzY2RrXfJ2f0SI/IKVi6ld8MOb3kEfpRXCoGLW8Bm6oH6DalzM9S5bCUs3R8bPHX2YoVl/B0+17nnJ2SUF1QSMvapvdSduhZ2Mnh3eH+RwVQNRrmpqfdJEzgrYqKyfrXBzBNjpmP7kC9MJXDzbLdusOXfv1R+TFZFI9+47wbQDn9KY330/LkwVKH6ueihY75UZaoPfa7t/JGXgJ9qPK8E5eYIIbXgrcqtvxaaLkTlaYoBcMa8RtNvDKwP/73nGt+vX0a0tT70A4I9jOAHHNP89TPpivBVVz11z830i1aB/nG6ZvnrDYVdht4baRAJ7wY8NxFGuMMnzz4XmO6E1f/ytUxq1mDe9z/RrJLF3WcmQrARvO9n4N9UJqH+25dKreJSfNBbsgXFWc2gdFUoPcSkreD+O3zQyqTwgEf0/wJQSwMEFAACAAgAlLD1SLjqt3BJAAAAagAAABsAAAB1bml2ZXJzYWwvdW5pdmVyc2FsLnBuZy54bWyzsa/IzVEoSy0qzszPs1Uy1DNQsrfj5bIpKEoty0wtV6gAihnpGUCAkkIlKrc8M6Ukw1bJ3BxJLCM1Mz2jxFbJ1NwSLqgPNBIAUEsBAgAAFAACAAgAk7D1SBUOrShkBAAABxEAAB0AAAAAAAAAAQAAAAAAAAAAAHVuaXZlcnNhbC9jb21tb25fbWVzc2FnZXMubG5nUEsBAgAAFAACAAgAk7D1SKqJOQXxAwAALBEAACcAAAAAAAAAAQAAAAAAnwQAAHVuaXZlcnNhbC9mbGFzaF9wdWJsaXNoaW5nX3NldHRpbmdzLnhtbFBLAQIAABQAAgAIAJOw9UgsqonbsQIAAFQKAAAhAAAAAAAAAAEAAAAAANUIAAB1bml2ZXJzYWwvZmxhc2hfc2tpbl9zZXR0aW5ncy54bWxQSwECAAAUAAIACACTsPVImMCOJccDAAA9EAAAJgAAAAAAAAABAAAAAADFCwAAdW5pdmVyc2FsL2h0bWxfcHVibGlzaGluZ19zZXR0aW5ncy54bWxQSwECAAAUAAIACACTsPVI+GKxa4QBAAD/BQAAHwAAAAAAAAABAAAAAADQDwAAdW5pdmVyc2FsL2h0bWxfc2tpbl9zZXR0aW5ncy5qc1BLAQIAABQAAgAIAJOw9Ug9PC/RwQAAAOUBAAAaAAAAAAAAAAEAAAAAAJERAAB1bml2ZXJzYWwvaTE4bl9wcmVzZXRzLnhtbFBLAQIAABQAAgAIAJOw9UibbXtbYAAAAGUAAAAcAAAAAAAAAAEAAAAAAIoSAAB1bml2ZXJzYWwvbG9jYWxfc2V0dGluZ3MueG1sUEsBAgAAFAACAAgA95JTRyO0Tvv7AgAAsAgAABQAAAAAAAAAAQAAAAAAJBMAAHVuaXZlcnNhbC9wbGF5ZXIueG1sUEsBAgAAFAACAAgAk7D1SDinyDRiCQAANT4AACkAAAAAAAAAAQAAAAAAURYAAHVuaXZlcnNhbC9za2luX2N1c3RvbWl6YXRpb25fc2V0dGluZ3MueG1sUEsBAgAAFAACAAgAlLD1SC6Abw6EKwAAZGsAABcAAAAAAAAAAAAAAAAA+h8AAHVuaXZlcnNhbC91bml2ZXJzYWwucG5nUEsBAgAAFAACAAgAlLD1SLjqt3BJAAAAagAAABsAAAAAAAAAAQAAAAAAs0sAAHVuaXZlcnNhbC91bml2ZXJzYWwucG5nLnhtbFBLBQYAAAAACwALAEkDAAA1TAAAAAA="/>
  <p:tag name="ISPRING_PRESENTATION_TITLE" val="06【党政PPT】中国共产党党政学习教育宣讲PPT模板"/>
</p:tagLst>
</file>

<file path=ppt/tags/tag2.xml><?xml version="1.0" encoding="utf-8"?>
<p:tagLst xmlns:a="http://schemas.openxmlformats.org/drawingml/2006/main" xmlns:r="http://schemas.openxmlformats.org/officeDocument/2006/relationships" xmlns:p="http://schemas.openxmlformats.org/presentationml/2006/main">
  <p:tag name="KSO_WM_SLIDE_MODEL_TYPE" val="dynamicNum"/>
</p:tagLst>
</file>

<file path=ppt/theme/theme1.xml><?xml version="1.0" encoding="utf-8"?>
<a:theme xmlns:a="http://schemas.openxmlformats.org/drawingml/2006/main" name="Office Theme">
  <a:themeElements>
    <a:clrScheme name="自定义 17">
      <a:dk1>
        <a:srgbClr val="5F5F5F"/>
      </a:dk1>
      <a:lt1>
        <a:sysClr val="window" lastClr="FFFFFF"/>
      </a:lt1>
      <a:dk2>
        <a:srgbClr val="080808"/>
      </a:dk2>
      <a:lt2>
        <a:srgbClr val="E7E6E6"/>
      </a:lt2>
      <a:accent1>
        <a:srgbClr val="B40000"/>
      </a:accent1>
      <a:accent2>
        <a:srgbClr val="920000"/>
      </a:accent2>
      <a:accent3>
        <a:srgbClr val="B40000"/>
      </a:accent3>
      <a:accent4>
        <a:srgbClr val="920000"/>
      </a:accent4>
      <a:accent5>
        <a:srgbClr val="B40000"/>
      </a:accent5>
      <a:accent6>
        <a:srgbClr val="920000"/>
      </a:accent6>
      <a:hlink>
        <a:srgbClr val="B40000"/>
      </a:hlink>
      <a:folHlink>
        <a:srgbClr val="920000"/>
      </a:folHlink>
    </a:clrScheme>
    <a:fontScheme name="Lato">
      <a:majorFont>
        <a:latin typeface="Lato Regular"/>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诗情画意">
  <a:themeElements>
    <a:clrScheme name="">
      <a:dk1>
        <a:srgbClr val="007A77"/>
      </a:dk1>
      <a:lt1>
        <a:srgbClr val="FFFFFF"/>
      </a:lt1>
      <a:dk2>
        <a:srgbClr val="003399"/>
      </a:dk2>
      <a:lt2>
        <a:srgbClr val="C0C0C0"/>
      </a:lt2>
      <a:accent1>
        <a:srgbClr val="EBF7FF"/>
      </a:accent1>
      <a:accent2>
        <a:srgbClr val="3366FF"/>
      </a:accent2>
      <a:accent3>
        <a:srgbClr val="FFFFFF"/>
      </a:accent3>
      <a:accent4>
        <a:srgbClr val="006866"/>
      </a:accent4>
      <a:accent5>
        <a:srgbClr val="F3FAFF"/>
      </a:accent5>
      <a:accent6>
        <a:srgbClr val="2D5BE5"/>
      </a:accent6>
      <a:hlink>
        <a:srgbClr val="DC5900"/>
      </a:hlink>
      <a:folHlink>
        <a:srgbClr val="7979A5"/>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654</TotalTime>
  <Words>1846</Words>
  <Application>Microsoft Office PowerPoint</Application>
  <PresentationFormat>全屏显示(16:9)</PresentationFormat>
  <Paragraphs>128</Paragraphs>
  <Slides>18</Slides>
  <Notes>7</Notes>
  <HiddenSlides>0</HiddenSlides>
  <MMClips>0</MMClips>
  <ScaleCrop>false</ScaleCrop>
  <HeadingPairs>
    <vt:vector size="4" baseType="variant">
      <vt:variant>
        <vt:lpstr>主题</vt:lpstr>
      </vt:variant>
      <vt:variant>
        <vt:i4>2</vt:i4>
      </vt:variant>
      <vt:variant>
        <vt:lpstr>幻灯片标题</vt:lpstr>
      </vt:variant>
      <vt:variant>
        <vt:i4>18</vt:i4>
      </vt:variant>
    </vt:vector>
  </HeadingPairs>
  <TitlesOfParts>
    <vt:vector size="20" baseType="lpstr">
      <vt:lpstr>Office Theme</vt:lpstr>
      <vt:lpstr>诗情画意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5.经典品读考核细则</vt:lpstr>
      <vt:lpstr>  （1）参与形式</vt:lpstr>
      <vt:lpstr>PowerPoint 演示文稿</vt:lpstr>
      <vt:lpstr>PowerPoint 演示文稿</vt:lpstr>
      <vt:lpstr>（2）汇报流程</vt:lpstr>
      <vt:lpstr>  （3）汇报主题及内容</vt:lpstr>
      <vt:lpstr>（4）现场汇报评价指标体系</vt:lpstr>
      <vt:lpstr>PowerPoint 演示文稿</vt:lpstr>
      <vt:lpstr> （5）现场提交材料</vt:lpstr>
      <vt:lpstr>6.小班研讨考核细则</vt:lpstr>
      <vt:lpstr>PowerPoint 演示文稿</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06【党政PPT】中国共产党党政学习教育宣讲PPT模板</dc:title>
  <dc:creator>DELL</dc:creator>
  <cp:lastModifiedBy>DELL</cp:lastModifiedBy>
  <cp:revision>2081</cp:revision>
  <dcterms:created xsi:type="dcterms:W3CDTF">2014-11-26T08:06:00Z</dcterms:created>
  <dcterms:modified xsi:type="dcterms:W3CDTF">2020-09-05T08:57:26Z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