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0C88B-C4D6-483A-8F0D-6F884008D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인공지능과 </a:t>
            </a:r>
            <a:r>
              <a:rPr lang="ko-KR" altLang="en-US" dirty="0" err="1"/>
              <a:t>머신러닝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027048-E80E-4D14-84A5-3D4877456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57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587CC-EB1B-44C0-B89A-3BCA4001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인공지능의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0DFA55-11FD-4C1E-87CE-A6D31632F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인공지능의 개념은 </a:t>
            </a:r>
            <a:r>
              <a:rPr lang="en-US" altLang="ko-KR" dirty="0"/>
              <a:t>1956</a:t>
            </a:r>
            <a:r>
              <a:rPr lang="ko-KR" altLang="en-US" dirty="0"/>
              <a:t>년 소수의 수학자와 과학자들이 모인 </a:t>
            </a:r>
            <a:r>
              <a:rPr lang="ko-KR" altLang="en-US" dirty="0" err="1"/>
              <a:t>다트머스</a:t>
            </a:r>
            <a:r>
              <a:rPr lang="ko-KR" altLang="en-US" dirty="0"/>
              <a:t> 회의에서 처음으로 탄생하였다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기술적인 문제</a:t>
            </a:r>
            <a:r>
              <a:rPr lang="en-US" altLang="ko-KR" dirty="0"/>
              <a:t>, </a:t>
            </a:r>
            <a:r>
              <a:rPr lang="ko-KR" altLang="en-US" dirty="0"/>
              <a:t>개념적인 문제 등 다양한 문제 때문에 등한시 되었다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1997</a:t>
            </a:r>
            <a:r>
              <a:rPr lang="ko-KR" altLang="en-US" dirty="0"/>
              <a:t>년 </a:t>
            </a:r>
            <a:r>
              <a:rPr lang="en-US" altLang="ko-KR" dirty="0"/>
              <a:t>IBM</a:t>
            </a:r>
            <a:r>
              <a:rPr lang="ko-KR" altLang="en-US" dirty="0"/>
              <a:t>의 인공지능 </a:t>
            </a:r>
            <a:r>
              <a:rPr lang="ko-KR" altLang="en-US" dirty="0" err="1"/>
              <a:t>딥블루가</a:t>
            </a:r>
            <a:r>
              <a:rPr lang="ko-KR" altLang="en-US" dirty="0"/>
              <a:t> 체스 경기에서 인간 챔피언을 이기게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ko-KR" altLang="en-US" dirty="0"/>
              <a:t>하드웨어의 고사양화</a:t>
            </a:r>
            <a:r>
              <a:rPr lang="en-US" altLang="ko-KR" dirty="0"/>
              <a:t>, </a:t>
            </a:r>
            <a:r>
              <a:rPr lang="ko-KR" altLang="en-US" dirty="0"/>
              <a:t>빅데이터 시대를 맞이하면서 인공지능은 비약적으로 발전하게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1990</a:t>
            </a:r>
            <a:r>
              <a:rPr lang="ko-KR" altLang="en-US" dirty="0"/>
              <a:t>년대 중반 까지는 선험적인 경험과 지식을 활용했다면</a:t>
            </a:r>
            <a:r>
              <a:rPr lang="en-US" altLang="ko-KR" dirty="0"/>
              <a:t>, 2000</a:t>
            </a:r>
            <a:r>
              <a:rPr lang="ko-KR" altLang="en-US" dirty="0"/>
              <a:t>년대 이후에는 기계 스스로 대량의 데이터를 통해 스스로 지식을 찾아내는 방식으로 진화하게 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기계 스스로 대량의 데이터로부터 지식이나 패턴을 찾아내어 학습하는 것</a:t>
            </a:r>
            <a:endParaRPr lang="en-US" altLang="ko-KR" dirty="0"/>
          </a:p>
          <a:p>
            <a:r>
              <a:rPr lang="ko-KR" altLang="en-US" dirty="0" err="1"/>
              <a:t>딥러닝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머신러닝</a:t>
            </a:r>
            <a:r>
              <a:rPr lang="ko-KR" altLang="en-US" dirty="0"/>
              <a:t> 연구의 </a:t>
            </a:r>
            <a:r>
              <a:rPr lang="ko-KR" altLang="en-US" dirty="0" err="1"/>
              <a:t>한부분</a:t>
            </a:r>
            <a:r>
              <a:rPr lang="en-US" altLang="ko-KR" dirty="0"/>
              <a:t>. </a:t>
            </a:r>
            <a:r>
              <a:rPr lang="ko-KR" altLang="en-US" dirty="0"/>
              <a:t>인공신공망 분야</a:t>
            </a:r>
          </a:p>
        </p:txBody>
      </p:sp>
    </p:spTree>
    <p:extLst>
      <p:ext uri="{BB962C8B-B14F-4D97-AF65-F5344CB8AC3E}">
        <p14:creationId xmlns:p14="http://schemas.microsoft.com/office/powerpoint/2010/main" val="315535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5ACCD-DAAF-46FD-B1C2-DFEB4C225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C8B25-6AA7-4B1B-ADB8-59AF1431E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지도학습 </a:t>
            </a:r>
            <a:r>
              <a:rPr lang="en-US" altLang="ko-KR" dirty="0"/>
              <a:t>(Supervised Learning)</a:t>
            </a:r>
            <a:br>
              <a:rPr lang="en-US" altLang="ko-KR" dirty="0"/>
            </a:br>
            <a:r>
              <a:rPr lang="ko-KR" altLang="en-US" dirty="0"/>
              <a:t>컴퓨터에 학습을 시킬 때 사람이 개입하여 정답을 달아주는 방식</a:t>
            </a:r>
            <a:br>
              <a:rPr lang="en-US" altLang="ko-KR" dirty="0"/>
            </a:br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회귀</a:t>
            </a:r>
            <a:endParaRPr lang="en-US" altLang="ko-KR" dirty="0"/>
          </a:p>
          <a:p>
            <a:r>
              <a:rPr lang="ko-KR" altLang="en-US" dirty="0"/>
              <a:t>비지도학습</a:t>
            </a:r>
            <a:r>
              <a:rPr lang="en-US" altLang="ko-KR" dirty="0"/>
              <a:t>(Unsupervised Learning)</a:t>
            </a:r>
            <a:br>
              <a:rPr lang="en-US" altLang="ko-KR" dirty="0"/>
            </a:br>
            <a:r>
              <a:rPr lang="ko-KR" altLang="en-US" dirty="0"/>
              <a:t>사람의 개입없이 컴퓨터가 스스로 </a:t>
            </a:r>
            <a:r>
              <a:rPr lang="ko-KR" altLang="en-US" dirty="0" err="1"/>
              <a:t>라벨링</a:t>
            </a:r>
            <a:r>
              <a:rPr lang="ko-KR" altLang="en-US" dirty="0"/>
              <a:t> </a:t>
            </a:r>
            <a:r>
              <a:rPr lang="ko-KR" altLang="en-US" dirty="0" err="1"/>
              <a:t>되있지</a:t>
            </a:r>
            <a:r>
              <a:rPr lang="ko-KR" altLang="en-US" dirty="0"/>
              <a:t> 않은 데이터에 대해 학습하는 방식</a:t>
            </a:r>
            <a:br>
              <a:rPr lang="en-US" altLang="ko-KR" dirty="0"/>
            </a:br>
            <a:r>
              <a:rPr lang="ko-KR" altLang="en-US" dirty="0"/>
              <a:t>군집화</a:t>
            </a:r>
            <a:r>
              <a:rPr lang="en-US" altLang="ko-KR" dirty="0"/>
              <a:t>, </a:t>
            </a:r>
            <a:r>
              <a:rPr lang="ko-KR" altLang="en-US" dirty="0"/>
              <a:t>분포추정</a:t>
            </a:r>
            <a:endParaRPr lang="en-US" altLang="ko-KR" dirty="0"/>
          </a:p>
          <a:p>
            <a:r>
              <a:rPr lang="ko-KR" altLang="en-US" dirty="0"/>
              <a:t>강화학습</a:t>
            </a:r>
            <a:r>
              <a:rPr lang="en-US" altLang="ko-KR" dirty="0"/>
              <a:t>(Reinforcement</a:t>
            </a:r>
            <a:r>
              <a:rPr lang="ko-KR" altLang="en-US" dirty="0"/>
              <a:t> </a:t>
            </a:r>
            <a:r>
              <a:rPr lang="en-US" altLang="ko-KR" dirty="0"/>
              <a:t>Learning)</a:t>
            </a:r>
            <a:br>
              <a:rPr lang="en-US" altLang="ko-KR" dirty="0"/>
            </a:br>
            <a:r>
              <a:rPr lang="ko-KR" altLang="en-US" dirty="0"/>
              <a:t>기계 혹은 컴퓨터로 하여금 현재 상태에서 어떤 행동을 취하는 것이 최적의 것인가를 학습하는 것</a:t>
            </a:r>
            <a:r>
              <a:rPr lang="en-US" altLang="ko-KR" dirty="0"/>
              <a:t>. </a:t>
            </a:r>
            <a:r>
              <a:rPr lang="ko-KR" altLang="en-US" dirty="0"/>
              <a:t>하나의 행동을 취할 때 마다 보상을 제공한다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834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71F83-06C8-40AC-86BB-C6BD6FF5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</a:t>
            </a:r>
            <a:r>
              <a:rPr lang="ko-KR" altLang="en-US" dirty="0" err="1"/>
              <a:t>머신러닝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745E3-BEE4-4D38-B481-35CC8381E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경사하강법</a:t>
            </a:r>
            <a:endParaRPr lang="en-US" altLang="ko-KR" dirty="0"/>
          </a:p>
          <a:p>
            <a:r>
              <a:rPr lang="ko-KR" altLang="en-US" dirty="0"/>
              <a:t>회귀기법</a:t>
            </a:r>
            <a:r>
              <a:rPr lang="en-US" altLang="ko-KR" dirty="0"/>
              <a:t> : </a:t>
            </a:r>
            <a:r>
              <a:rPr lang="ko-KR" altLang="en-US" dirty="0"/>
              <a:t>선형회귀</a:t>
            </a:r>
            <a:r>
              <a:rPr lang="en-US" altLang="ko-KR" dirty="0"/>
              <a:t>, </a:t>
            </a:r>
            <a:r>
              <a:rPr lang="ko-KR" altLang="en-US" dirty="0"/>
              <a:t>로지스틱 회귀</a:t>
            </a:r>
            <a:endParaRPr lang="en-US" altLang="ko-KR" dirty="0"/>
          </a:p>
          <a:p>
            <a:r>
              <a:rPr lang="ko-KR" altLang="en-US" dirty="0"/>
              <a:t>확률기반 </a:t>
            </a:r>
            <a:r>
              <a:rPr lang="en-US" altLang="ko-KR" dirty="0"/>
              <a:t>: </a:t>
            </a:r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</a:t>
            </a:r>
            <a:r>
              <a:rPr lang="ko-KR" altLang="en-US" dirty="0"/>
              <a:t> 분류기</a:t>
            </a:r>
            <a:r>
              <a:rPr lang="en-US" altLang="ko-KR" dirty="0"/>
              <a:t>, </a:t>
            </a:r>
            <a:r>
              <a:rPr lang="ko-KR" altLang="en-US" dirty="0"/>
              <a:t>은닉 </a:t>
            </a:r>
            <a:r>
              <a:rPr lang="ko-KR" altLang="en-US" dirty="0" err="1"/>
              <a:t>마르코프</a:t>
            </a:r>
            <a:r>
              <a:rPr lang="ko-KR" altLang="en-US" dirty="0"/>
              <a:t> 모델</a:t>
            </a:r>
            <a:endParaRPr lang="en-US" altLang="ko-KR" dirty="0"/>
          </a:p>
          <a:p>
            <a:r>
              <a:rPr lang="ko-KR" altLang="en-US" dirty="0"/>
              <a:t>기하기반 </a:t>
            </a:r>
            <a:r>
              <a:rPr lang="en-US" altLang="ko-KR" dirty="0"/>
              <a:t>: k-Means Clustering(</a:t>
            </a:r>
            <a:r>
              <a:rPr lang="en-US" altLang="ko-KR" dirty="0" err="1"/>
              <a:t>kMC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-US" altLang="ko-KR" dirty="0"/>
              <a:t>k-Nearest</a:t>
            </a:r>
            <a:r>
              <a:rPr lang="ko-KR" altLang="en-US" dirty="0"/>
              <a:t> </a:t>
            </a:r>
            <a:r>
              <a:rPr lang="en-US" altLang="ko-KR" dirty="0"/>
              <a:t>Neighbors(</a:t>
            </a:r>
            <a:r>
              <a:rPr lang="en-US" altLang="ko-KR" dirty="0" err="1"/>
              <a:t>kNN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                Support Vector Machine(SVM)</a:t>
            </a:r>
          </a:p>
          <a:p>
            <a:r>
              <a:rPr lang="ko-KR" altLang="en-US" dirty="0"/>
              <a:t>인공신경망 </a:t>
            </a:r>
            <a:r>
              <a:rPr lang="en-US" altLang="ko-KR" dirty="0"/>
              <a:t>: Perceptron, Multi Layer Perceptron, Deep Neural Network	</a:t>
            </a:r>
          </a:p>
        </p:txBody>
      </p:sp>
    </p:spTree>
    <p:extLst>
      <p:ext uri="{BB962C8B-B14F-4D97-AF65-F5344CB8AC3E}">
        <p14:creationId xmlns:p14="http://schemas.microsoft.com/office/powerpoint/2010/main" val="356099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C57CB-FE82-40A5-BB21-7D0335C7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을 이용한 </a:t>
            </a:r>
            <a:r>
              <a:rPr lang="ko-KR" altLang="en-US" dirty="0" err="1"/>
              <a:t>머신러닝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4EC73-6D57-4041-A3C7-3103575D9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pip install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행렬 연산을 위한 핵심 패키지</a:t>
            </a:r>
            <a:endParaRPr lang="en-US" altLang="ko-KR" dirty="0"/>
          </a:p>
          <a:p>
            <a:r>
              <a:rPr lang="en-US" altLang="ko-KR" dirty="0"/>
              <a:t>pip install </a:t>
            </a:r>
            <a:r>
              <a:rPr lang="en-US" altLang="ko-KR" dirty="0" err="1"/>
              <a:t>scipy</a:t>
            </a:r>
            <a:r>
              <a:rPr lang="en-US" altLang="ko-KR" dirty="0"/>
              <a:t> : </a:t>
            </a:r>
            <a:r>
              <a:rPr lang="ko-KR" altLang="en-US" dirty="0"/>
              <a:t>과학 기술 계산을 위한 패키지</a:t>
            </a:r>
            <a:endParaRPr lang="en-US" altLang="ko-KR" dirty="0"/>
          </a:p>
          <a:p>
            <a:r>
              <a:rPr lang="en-US" altLang="ko-KR" dirty="0"/>
              <a:t>pip install matplotlib : </a:t>
            </a:r>
            <a:r>
              <a:rPr lang="ko-KR" altLang="en-US" dirty="0"/>
              <a:t>데이터를 시각화하기 위한 패키지</a:t>
            </a:r>
            <a:endParaRPr lang="en-US" altLang="ko-KR" dirty="0"/>
          </a:p>
          <a:p>
            <a:r>
              <a:rPr lang="en-US" altLang="ko-KR" dirty="0"/>
              <a:t>pip install </a:t>
            </a:r>
            <a:r>
              <a:rPr lang="en-US" altLang="ko-KR" dirty="0" err="1"/>
              <a:t>scikit</a:t>
            </a:r>
            <a:r>
              <a:rPr lang="en-US" altLang="ko-KR" dirty="0"/>
              <a:t>-learn : </a:t>
            </a:r>
            <a:r>
              <a:rPr lang="ko-KR" altLang="en-US" dirty="0"/>
              <a:t>머신 러닝 교육 및 실무를 위한 패키지</a:t>
            </a:r>
            <a:endParaRPr lang="en-US" altLang="ko-KR" dirty="0"/>
          </a:p>
          <a:p>
            <a:r>
              <a:rPr lang="en-US" altLang="ko-KR" dirty="0"/>
              <a:t>pip install pandas : </a:t>
            </a:r>
            <a:r>
              <a:rPr lang="ko-KR" altLang="en-US"/>
              <a:t>데이터를 가공하고 다루기 위한 패키지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8908559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220</TotalTime>
  <Words>187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HY중고딕</vt:lpstr>
      <vt:lpstr>Arial</vt:lpstr>
      <vt:lpstr>Century Gothic</vt:lpstr>
      <vt:lpstr>Wingdings 3</vt:lpstr>
      <vt:lpstr>줄기</vt:lpstr>
      <vt:lpstr>인공지능과 머신러닝</vt:lpstr>
      <vt:lpstr>인공지능의 개요</vt:lpstr>
      <vt:lpstr>머신러닝</vt:lpstr>
      <vt:lpstr>Python을 이용한 머신러닝</vt:lpstr>
      <vt:lpstr>Python 을 이용한 머신러닝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 프로젝트 처음 시작하기</dc:title>
  <dc:creator>윤재성</dc:creator>
  <cp:lastModifiedBy>윤재성</cp:lastModifiedBy>
  <cp:revision>13</cp:revision>
  <dcterms:created xsi:type="dcterms:W3CDTF">2018-10-16T01:17:42Z</dcterms:created>
  <dcterms:modified xsi:type="dcterms:W3CDTF">2018-10-17T05:49:58Z</dcterms:modified>
</cp:coreProperties>
</file>