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9EAF-CFAF-4C0D-8E94-CFCDBA0C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D2F2-16DF-4C6E-9F4F-22EE809A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ko-KR" altLang="en-US" dirty="0"/>
              <a:t>인공지능은 우리 사람의 뇌를 흉내내는 인공신경망과 다양한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통해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사람의 뇌는 신경계를 구성하는 주된 세포인 뉴런</a:t>
            </a:r>
            <a:r>
              <a:rPr lang="en-US" altLang="ko-KR" dirty="0"/>
              <a:t>(neuron)</a:t>
            </a:r>
            <a:r>
              <a:rPr lang="ko-KR" altLang="en-US" dirty="0"/>
              <a:t>을 약 </a:t>
            </a:r>
            <a:r>
              <a:rPr lang="en-US" altLang="ko-KR" dirty="0"/>
              <a:t>1000</a:t>
            </a:r>
            <a:r>
              <a:rPr lang="ko-KR" altLang="en-US" dirty="0" err="1"/>
              <a:t>억개</a:t>
            </a:r>
            <a:r>
              <a:rPr lang="ko-KR" altLang="en-US" dirty="0"/>
              <a:t> 정도 가지고 있으며</a:t>
            </a:r>
            <a:r>
              <a:rPr lang="en-US" altLang="ko-KR" dirty="0"/>
              <a:t>, </a:t>
            </a:r>
            <a:r>
              <a:rPr lang="ko-KR" altLang="en-US" dirty="0"/>
              <a:t>뉴런들은 시냅스라는 구조를 통해 전기</a:t>
            </a:r>
            <a:r>
              <a:rPr lang="en-US" altLang="ko-KR" dirty="0"/>
              <a:t>, </a:t>
            </a:r>
            <a:r>
              <a:rPr lang="ko-KR" altLang="en-US" dirty="0"/>
              <a:t>화학적 신호를 주고 받음으로써 다양한 정보를 받아들이고 그 정보를 저장하는 기능을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9C60-BB6E-4961-BDFB-79CF3203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MCP </a:t>
            </a:r>
            <a:r>
              <a:rPr lang="ko-KR" altLang="en-US" dirty="0"/>
              <a:t>뉴런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78C15-4C52-4DBF-835C-31A8DA9D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1943</a:t>
            </a:r>
            <a:r>
              <a:rPr lang="ko-KR" altLang="en-US" dirty="0"/>
              <a:t>년 신경과학자인 </a:t>
            </a:r>
            <a:r>
              <a:rPr lang="en-US" altLang="ko-KR" dirty="0"/>
              <a:t>Warren S. McCulloch</a:t>
            </a:r>
            <a:r>
              <a:rPr lang="ko-KR" altLang="en-US" dirty="0"/>
              <a:t>과 논리학자인 </a:t>
            </a:r>
            <a:r>
              <a:rPr lang="en-US" altLang="ko-KR" dirty="0"/>
              <a:t>Walter Pitts</a:t>
            </a:r>
            <a:r>
              <a:rPr lang="ko-KR" altLang="en-US" dirty="0"/>
              <a:t>는 하나의 사람 뇌 신경세포를 하나의 이진</a:t>
            </a:r>
            <a:r>
              <a:rPr lang="en-US" altLang="ko-KR" dirty="0"/>
              <a:t>(Binary) </a:t>
            </a:r>
            <a:r>
              <a:rPr lang="ko-KR" altLang="en-US" dirty="0"/>
              <a:t>출력을 가지는 단순 </a:t>
            </a:r>
            <a:r>
              <a:rPr lang="ko-KR" altLang="en-US" dirty="0" err="1"/>
              <a:t>논리게이트로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en-US" altLang="ko-KR" dirty="0"/>
              <a:t>MCP </a:t>
            </a:r>
            <a:r>
              <a:rPr lang="ko-KR" altLang="en-US" dirty="0"/>
              <a:t>뉴런 </a:t>
            </a:r>
            <a:r>
              <a:rPr lang="en-US" altLang="ko-KR" dirty="0"/>
              <a:t>: </a:t>
            </a:r>
            <a:r>
              <a:rPr lang="ko-KR" altLang="en-US" dirty="0"/>
              <a:t>여러 개의 입력신호가 가지돌기에 도착하면 신경 세포 내에서 이들을 하나의 신호로 통합하고</a:t>
            </a:r>
            <a:r>
              <a:rPr lang="en-US" altLang="ko-KR" dirty="0"/>
              <a:t>, </a:t>
            </a:r>
            <a:r>
              <a:rPr lang="ko-KR" altLang="en-US" dirty="0"/>
              <a:t>통합된 신호 값이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초과하면 하나의 단일 신호가 생성되며</a:t>
            </a:r>
            <a:r>
              <a:rPr lang="en-US" altLang="ko-KR" dirty="0"/>
              <a:t>, </a:t>
            </a:r>
            <a:r>
              <a:rPr lang="ko-KR" altLang="en-US" dirty="0"/>
              <a:t>이 신호가 </a:t>
            </a:r>
            <a:r>
              <a:rPr lang="ko-KR" altLang="en-US" dirty="0" err="1"/>
              <a:t>축삭</a:t>
            </a:r>
            <a:r>
              <a:rPr lang="ko-KR" altLang="en-US"/>
              <a:t> 돌기를 통해 다른 신경세포로 전달되는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mblogthumb-phinf.pstatic.net/MjAxNzAzMDJfMjI1/MDAxNDg4NDMzMDM0Mzcy.0mhz3oBncFbMm7vGlY2E9AQKc_WvcJAr4O9bhkW9eOsg.dGenzy3Q_UKK0_NXRuC-y6K9fVdkkUSlxAsfSc-NyJ8g.PNG.samsjang/%EC%BA%A1%EC%B2%98.PNG?type=w2">
            <a:extLst>
              <a:ext uri="{FF2B5EF4-FFF2-40B4-BE49-F238E27FC236}">
                <a16:creationId xmlns:a16="http://schemas.microsoft.com/office/drawing/2014/main" id="{12B30F32-47CF-46B7-9AEA-F7BDF0FB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3" y="4348512"/>
            <a:ext cx="5743575" cy="20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9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3EC5-2E9D-4ABC-A3E9-9E02F40F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E092B-020F-406F-B906-3B567FFC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1957</a:t>
            </a:r>
            <a:r>
              <a:rPr lang="ko-KR" altLang="en-US" dirty="0"/>
              <a:t>년 </a:t>
            </a:r>
            <a:r>
              <a:rPr lang="ko-KR" altLang="en-US" dirty="0" err="1"/>
              <a:t>코넬</a:t>
            </a:r>
            <a:r>
              <a:rPr lang="ko-KR" altLang="en-US" dirty="0"/>
              <a:t> 항공 연구소에 근무하던 </a:t>
            </a:r>
            <a:r>
              <a:rPr lang="en-US" altLang="ko-KR" dirty="0"/>
              <a:t>Frank Rosenblatt</a:t>
            </a:r>
            <a:r>
              <a:rPr lang="ko-KR" altLang="en-US" dirty="0"/>
              <a:t>은 </a:t>
            </a:r>
            <a:r>
              <a:rPr lang="en-US" altLang="ko-KR" dirty="0"/>
              <a:t>MCP </a:t>
            </a:r>
            <a:r>
              <a:rPr lang="ko-KR" altLang="en-US" dirty="0"/>
              <a:t>뉴런 모델을 기초로 </a:t>
            </a:r>
            <a:r>
              <a:rPr lang="ko-KR" altLang="en-US" dirty="0" err="1"/>
              <a:t>퍼셉트론</a:t>
            </a:r>
            <a:r>
              <a:rPr lang="en-US" altLang="ko-KR" dirty="0"/>
              <a:t>(Perceptron) </a:t>
            </a:r>
            <a:r>
              <a:rPr lang="ko-KR" altLang="en-US" dirty="0"/>
              <a:t>학습 규칙이라는 개념을 고안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MCP </a:t>
            </a:r>
            <a:r>
              <a:rPr lang="ko-KR" altLang="en-US" dirty="0"/>
              <a:t>뉴런이 출력신호를 발생할지 말지를 결정하기 위해 </a:t>
            </a:r>
            <a:r>
              <a:rPr lang="en-US" altLang="ko-KR" dirty="0"/>
              <a:t>MCP </a:t>
            </a:r>
            <a:r>
              <a:rPr lang="ko-KR" altLang="en-US" dirty="0"/>
              <a:t>뉴런으로 들어오는 각 </a:t>
            </a:r>
            <a:r>
              <a:rPr lang="ko-KR" altLang="en-US" dirty="0" err="1"/>
              <a:t>입력값에</a:t>
            </a:r>
            <a:r>
              <a:rPr lang="ko-KR" altLang="en-US" dirty="0"/>
              <a:t>  곱해지는 가중치 값을 자동적으로 학습하는 알고리즘을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알고리즘은 </a:t>
            </a:r>
            <a:r>
              <a:rPr lang="ko-KR" altLang="en-US" dirty="0" err="1"/>
              <a:t>머신러닝의</a:t>
            </a:r>
            <a:r>
              <a:rPr lang="ko-KR" altLang="en-US" dirty="0"/>
              <a:t> 지도학습이나 분류의 맥락에서 볼 때</a:t>
            </a:r>
            <a:r>
              <a:rPr lang="en-US" altLang="ko-KR" dirty="0"/>
              <a:t>, </a:t>
            </a:r>
            <a:r>
              <a:rPr lang="ko-KR" altLang="en-US" dirty="0"/>
              <a:t>하나의 샘플이 어떤 클래스에 </a:t>
            </a:r>
            <a:r>
              <a:rPr lang="ko-KR" altLang="en-US" dirty="0" err="1"/>
              <a:t>속해있는지</a:t>
            </a:r>
            <a:r>
              <a:rPr lang="ko-KR" altLang="en-US" dirty="0"/>
              <a:t> 예측하는데 </a:t>
            </a:r>
            <a:r>
              <a:rPr lang="ko-KR" altLang="en-US" dirty="0" err="1"/>
              <a:t>사용돌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25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3EC5-2E9D-4ABC-A3E9-9E02F40F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E092B-020F-406F-B906-3B567FFC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s://mblogthumb-phinf.pstatic.net/MjAxNzA2MTlfMTA3/MDAxNDk3ODQzMjEwMTE4.jXgcNwRTVRbJEDO6JsHOxtftq_h9VxtCjeuCvDd9nCEg.-cCAbXvpIdBqfpS4DkUmpm339EeH3GO3FgnHr95ytiwg.PNG.samsjang/%EC%BA%A1%EC%B2%98.PNG?type=w2">
            <a:extLst>
              <a:ext uri="{FF2B5EF4-FFF2-40B4-BE49-F238E27FC236}">
                <a16:creationId xmlns:a16="http://schemas.microsoft.com/office/drawing/2014/main" id="{0124EA16-814E-45D2-AB9D-6C7CF901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2" y="1905000"/>
            <a:ext cx="7048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2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3EC5-2E9D-4ABC-A3E9-9E02F40F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E092B-020F-406F-B906-3B567FFC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x0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en-US" altLang="ko-KR" dirty="0" err="1"/>
              <a:t>xn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입력되는 값</a:t>
            </a:r>
            <a:endParaRPr lang="en-US" altLang="ko-KR" dirty="0"/>
          </a:p>
          <a:p>
            <a:r>
              <a:rPr lang="en-US" altLang="ko-KR" dirty="0"/>
              <a:t>w0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wn</a:t>
            </a:r>
            <a:r>
              <a:rPr lang="en-US" altLang="ko-KR" dirty="0"/>
              <a:t> : x0 ~ </a:t>
            </a:r>
            <a:r>
              <a:rPr lang="en-US" altLang="ko-KR" dirty="0" err="1"/>
              <a:t>xn</a:t>
            </a:r>
            <a:r>
              <a:rPr lang="ko-KR" altLang="en-US" dirty="0"/>
              <a:t>에 곱해지는 가중치 값</a:t>
            </a:r>
            <a:endParaRPr lang="en-US" altLang="ko-KR" dirty="0"/>
          </a:p>
          <a:p>
            <a:r>
              <a:rPr lang="ko-KR" altLang="en-US" dirty="0" err="1"/>
              <a:t>순입력</a:t>
            </a:r>
            <a:r>
              <a:rPr lang="ko-KR" altLang="en-US" dirty="0"/>
              <a:t> 함수 </a:t>
            </a:r>
            <a:r>
              <a:rPr lang="en-US" altLang="ko-KR" dirty="0"/>
              <a:t>: x0 ~ </a:t>
            </a:r>
            <a:r>
              <a:rPr lang="en-US" altLang="ko-KR" dirty="0" err="1"/>
              <a:t>xn</a:t>
            </a:r>
            <a:r>
              <a:rPr lang="ko-KR" altLang="en-US" dirty="0"/>
              <a:t>에 가중치 </a:t>
            </a:r>
            <a:r>
              <a:rPr lang="en-US" altLang="ko-KR" dirty="0"/>
              <a:t>w0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wn</a:t>
            </a:r>
            <a:r>
              <a:rPr lang="ko-KR" altLang="en-US" dirty="0"/>
              <a:t>을 곱한 값을 모두 더하여 하나의 값으로 만드는 함수</a:t>
            </a:r>
            <a:endParaRPr lang="en-US" altLang="ko-KR" dirty="0"/>
          </a:p>
          <a:p>
            <a:r>
              <a:rPr lang="ko-KR" altLang="en-US" dirty="0"/>
              <a:t>활성함수 </a:t>
            </a:r>
            <a:r>
              <a:rPr lang="en-US" altLang="ko-KR" dirty="0"/>
              <a:t>: </a:t>
            </a:r>
            <a:r>
              <a:rPr lang="ko-KR" altLang="en-US" dirty="0" err="1"/>
              <a:t>순입력</a:t>
            </a:r>
            <a:r>
              <a:rPr lang="ko-KR" altLang="en-US" dirty="0"/>
              <a:t> 함수의 결과값을 특정 </a:t>
            </a:r>
            <a:r>
              <a:rPr lang="ko-KR" altLang="en-US" dirty="0" err="1"/>
              <a:t>임계값과</a:t>
            </a:r>
            <a:r>
              <a:rPr lang="ko-KR" altLang="en-US" dirty="0"/>
              <a:t> 비교를 하고</a:t>
            </a:r>
            <a:r>
              <a:rPr lang="en-US" altLang="ko-KR" dirty="0"/>
              <a:t>, </a:t>
            </a:r>
            <a:r>
              <a:rPr lang="ko-KR" altLang="en-US" dirty="0" err="1"/>
              <a:t>순입력</a:t>
            </a:r>
            <a:r>
              <a:rPr lang="ko-KR" altLang="en-US" dirty="0"/>
              <a:t> 함수 결과값이 이 </a:t>
            </a:r>
            <a:r>
              <a:rPr lang="ko-KR" altLang="en-US" dirty="0" err="1"/>
              <a:t>임계값보다</a:t>
            </a:r>
            <a:r>
              <a:rPr lang="ko-KR" altLang="en-US" dirty="0"/>
              <a:t> 크면 </a:t>
            </a:r>
            <a:r>
              <a:rPr lang="en-US" altLang="ko-KR" dirty="0"/>
              <a:t>1, </a:t>
            </a:r>
            <a:r>
              <a:rPr lang="ko-KR" altLang="en-US" dirty="0"/>
              <a:t>그렇지 않으면 </a:t>
            </a:r>
            <a:r>
              <a:rPr lang="en-US" altLang="ko-KR" dirty="0"/>
              <a:t>-1</a:t>
            </a:r>
            <a:r>
              <a:rPr lang="ko-KR" altLang="en-US" dirty="0"/>
              <a:t>을 출력하는 함수</a:t>
            </a:r>
            <a:endParaRPr lang="en-US" altLang="ko-KR" dirty="0"/>
          </a:p>
          <a:p>
            <a:r>
              <a:rPr lang="ko-KR" altLang="en-US" dirty="0"/>
              <a:t>다수의 트레이닝 데이터</a:t>
            </a:r>
            <a:r>
              <a:rPr lang="en-US" altLang="ko-KR" dirty="0"/>
              <a:t>(</a:t>
            </a:r>
            <a:r>
              <a:rPr lang="ko-KR" altLang="en-US" dirty="0" err="1"/>
              <a:t>입력값과</a:t>
            </a:r>
            <a:r>
              <a:rPr lang="ko-KR" altLang="en-US" dirty="0"/>
              <a:t> 결과값의 구성</a:t>
            </a:r>
            <a:r>
              <a:rPr lang="en-US" altLang="ko-KR" dirty="0"/>
              <a:t>)</a:t>
            </a:r>
            <a:r>
              <a:rPr lang="ko-KR" altLang="en-US" dirty="0"/>
              <a:t>를 이용하여 지도 학습을 수행하는 알고리즘이다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입력되는 </a:t>
            </a:r>
            <a:r>
              <a:rPr lang="ko-KR" altLang="en-US" dirty="0" err="1"/>
              <a:t>특성값</a:t>
            </a:r>
            <a:r>
              <a:rPr lang="ko-KR" altLang="en-US" dirty="0"/>
              <a:t> </a:t>
            </a:r>
            <a:r>
              <a:rPr lang="en-US" altLang="ko-KR" dirty="0"/>
              <a:t>x0 ~ </a:t>
            </a:r>
            <a:r>
              <a:rPr lang="en-US" altLang="ko-KR" dirty="0" err="1"/>
              <a:t>xn</a:t>
            </a:r>
            <a:r>
              <a:rPr lang="ko-KR" altLang="en-US" dirty="0"/>
              <a:t>에 대한 실제 결과값을 </a:t>
            </a:r>
            <a:r>
              <a:rPr lang="en-US" altLang="ko-KR" dirty="0"/>
              <a:t>y</a:t>
            </a:r>
            <a:r>
              <a:rPr lang="ko-KR" altLang="en-US" dirty="0"/>
              <a:t>라고 한다면 </a:t>
            </a:r>
            <a:r>
              <a:rPr lang="en-US" altLang="ko-KR" dirty="0"/>
              <a:t>y</a:t>
            </a:r>
            <a:r>
              <a:rPr lang="ko-KR" altLang="en-US" dirty="0"/>
              <a:t>를 활성 함수에 의해</a:t>
            </a:r>
            <a:r>
              <a:rPr lang="en-US" altLang="ko-KR" dirty="0"/>
              <a:t>-1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변환된다</a:t>
            </a:r>
            <a:r>
              <a:rPr lang="en-US" altLang="ko-KR" dirty="0"/>
              <a:t>. </a:t>
            </a:r>
            <a:r>
              <a:rPr lang="ko-KR" altLang="en-US" dirty="0"/>
              <a:t>이렇게 변환한 값과 </a:t>
            </a:r>
            <a:r>
              <a:rPr lang="ko-KR" altLang="en-US" dirty="0" err="1"/>
              <a:t>퍼셉트론</a:t>
            </a:r>
            <a:r>
              <a:rPr lang="ko-KR" altLang="en-US" dirty="0"/>
              <a:t> 알고리즘에 의해 예측된 값이 다르면 같아 질때까지 가중치 </a:t>
            </a:r>
            <a:r>
              <a:rPr lang="en-US" altLang="ko-KR" dirty="0"/>
              <a:t>w0 ~ </a:t>
            </a:r>
            <a:r>
              <a:rPr lang="en-US" altLang="ko-KR" dirty="0" err="1"/>
              <a:t>wn</a:t>
            </a:r>
            <a:r>
              <a:rPr lang="ko-KR" altLang="en-US" dirty="0"/>
              <a:t>을 업데이트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67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B61EE-3792-4EAD-AC77-F5E17183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A2AA0-AF1F-415D-B500-9F3AA185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mblogthumb-phinf.pstatic.net/MjAxNzAzMTNfOTMg/MDAxNDg5Mzg5MjEwNTk4.qEuVghv_M-Jg_oPnLjpfJewQM0n8J06njvbMoP4Ejkwg.gDEsHLc_vT7TYX3i3nfHn4YZXiMF4-XoOOTs5J_VHcwg.PNG.samsjang/%EC%BA%A1%EC%B2%982.PNG?type=w2">
            <a:extLst>
              <a:ext uri="{FF2B5EF4-FFF2-40B4-BE49-F238E27FC236}">
                <a16:creationId xmlns:a16="http://schemas.microsoft.com/office/drawing/2014/main" id="{A1B066BF-9377-4CE7-80EB-5DFA1F90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43" y="1905000"/>
            <a:ext cx="6738938" cy="39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2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B61EE-3792-4EAD-AC77-F5E17183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A2AA0-AF1F-415D-B500-9F3AA185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mblogthumb-phinf.pstatic.net/MjAxNzAzMTNfMjI1/MDAxNDg5Mzg5NzE2Nzg0.52Kk02I2Xah733cc-yBgyYUsXaBdjx3U1bphBiPaj0Ag.1BKtHzWxnedvwrS9-CJNTTMXDYBj2bn-TjpKiWEmsrsg.PNG.samsjang/3.png?type=w2">
            <a:extLst>
              <a:ext uri="{FF2B5EF4-FFF2-40B4-BE49-F238E27FC236}">
                <a16:creationId xmlns:a16="http://schemas.microsoft.com/office/drawing/2014/main" id="{B9670F4F-811B-46FF-BECE-02709060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93" y="1850332"/>
            <a:ext cx="6167437" cy="43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B61EE-3792-4EAD-AC77-F5E17183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A2AA0-AF1F-415D-B500-9F3AA185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환원 접근법 </a:t>
            </a:r>
            <a:r>
              <a:rPr lang="en-US" altLang="ko-KR" dirty="0"/>
              <a:t>: MCP</a:t>
            </a:r>
            <a:r>
              <a:rPr lang="ko-KR" altLang="en-US" dirty="0"/>
              <a:t> 뉴런과 </a:t>
            </a:r>
            <a:r>
              <a:rPr lang="ko-KR" altLang="en-US" dirty="0" err="1"/>
              <a:t>퍼셉트론</a:t>
            </a:r>
            <a:r>
              <a:rPr lang="ko-KR" altLang="en-US" dirty="0"/>
              <a:t> 모델이 사람 뇌의 단일 뉴런이 작동하는 방법을 흉내내기 위한 방법</a:t>
            </a:r>
            <a:endParaRPr lang="en-US" altLang="ko-KR" dirty="0"/>
          </a:p>
          <a:p>
            <a:r>
              <a:rPr lang="en-US" altLang="ko-KR" dirty="0"/>
              <a:t>(1)</a:t>
            </a:r>
            <a:r>
              <a:rPr lang="ko-KR" altLang="en-US" dirty="0"/>
              <a:t>입력되는 </a:t>
            </a:r>
            <a:r>
              <a:rPr lang="ko-KR" altLang="en-US" dirty="0" err="1"/>
              <a:t>특성값에</a:t>
            </a:r>
            <a:r>
              <a:rPr lang="ko-KR" altLang="en-US" dirty="0"/>
              <a:t> 곱해지는 가중치 </a:t>
            </a:r>
            <a:r>
              <a:rPr lang="en-US" altLang="ko-KR" dirty="0"/>
              <a:t>w </a:t>
            </a:r>
            <a:r>
              <a:rPr lang="ko-KR" altLang="en-US" dirty="0"/>
              <a:t>값들을 모두 </a:t>
            </a:r>
            <a:r>
              <a:rPr lang="en-US" altLang="ko-KR" dirty="0"/>
              <a:t>0</a:t>
            </a:r>
            <a:r>
              <a:rPr lang="ko-KR" altLang="en-US" dirty="0"/>
              <a:t>또는 작은 값으로 무작위 할당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 err="1"/>
              <a:t>임계값을</a:t>
            </a:r>
            <a:r>
              <a:rPr lang="ko-KR" altLang="en-US" dirty="0"/>
              <a:t> 정의함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0</a:t>
            </a:r>
            <a:r>
              <a:rPr lang="ko-KR" altLang="en-US" dirty="0"/>
              <a:t>으로 정의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(3)</a:t>
            </a:r>
            <a:r>
              <a:rPr lang="ko-KR" altLang="en-US" dirty="0"/>
              <a:t>트레이닝 데이터 샘플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순입력</a:t>
            </a:r>
            <a:r>
              <a:rPr lang="ko-KR" altLang="en-US" dirty="0"/>
              <a:t> 함수를 이용해 가중치와 곱한 뒤 그 총합을 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(4)</a:t>
            </a:r>
            <a:r>
              <a:rPr lang="ko-KR" altLang="en-US" dirty="0"/>
              <a:t>활성 함수를 이용해 트레이닝 데이터 샘플에 대한 예측 값을 </a:t>
            </a:r>
            <a:r>
              <a:rPr lang="en-US" altLang="ko-KR" dirty="0"/>
              <a:t>-1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결과가 나오게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(5)</a:t>
            </a:r>
            <a:r>
              <a:rPr lang="ko-KR" altLang="en-US" dirty="0"/>
              <a:t>트레이닝 데이터 샘플의 실제 결과값에 대한 활성 함수 리턴 값을 예측 값과 비교한다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결과가 다르면 모든 가중치 </a:t>
            </a:r>
            <a:r>
              <a:rPr lang="en-US" altLang="ko-KR" dirty="0"/>
              <a:t>w</a:t>
            </a:r>
            <a:r>
              <a:rPr lang="ko-KR" altLang="en-US" dirty="0"/>
              <a:t>를 업데이트 하고 </a:t>
            </a:r>
            <a:r>
              <a:rPr lang="en-US" altLang="ko-KR" dirty="0"/>
              <a:t>(3) </a:t>
            </a:r>
            <a:r>
              <a:rPr lang="ko-KR" altLang="en-US" dirty="0"/>
              <a:t>과정부터 다시 시작한다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에측값과</a:t>
            </a:r>
            <a:r>
              <a:rPr lang="ko-KR" altLang="en-US" dirty="0"/>
              <a:t> 결과값이 동일하면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https://mblogthumb-phinf.pstatic.net/MjAxNzAzMDRfMjMw/MDAxNDg4NjAyNzA3OTQ1.x2jNmZwbFAUC1nRfSbUfGiLJuJY8G4XhnB9SmyKFtYcg.YRrgjWsEoX0rrkwDmpuNA89yn-DUKGGsXHc047HCeT0g.PNG.samsjang/%EC%BA%A1%EC%B2%983.PNG?type=w2">
            <a:extLst>
              <a:ext uri="{FF2B5EF4-FFF2-40B4-BE49-F238E27FC236}">
                <a16:creationId xmlns:a16="http://schemas.microsoft.com/office/drawing/2014/main" id="{2E6A776A-41CD-404A-BDC3-ABCE0305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04" y="4996049"/>
            <a:ext cx="18954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9178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426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퍼셉트론(Perceptron)</vt:lpstr>
      <vt:lpstr>인공신경망</vt:lpstr>
      <vt:lpstr>MCP 뉴런</vt:lpstr>
      <vt:lpstr>퍼셉트론 학습규칙</vt:lpstr>
      <vt:lpstr>퍼셉트론 학습규칙</vt:lpstr>
      <vt:lpstr>퍼셉트론 학습규칙</vt:lpstr>
      <vt:lpstr>퍼셉트론 학습규칙</vt:lpstr>
      <vt:lpstr>퍼셉트론 학습규칙</vt:lpstr>
      <vt:lpstr>퍼셉트론 학습규칙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22</cp:revision>
  <dcterms:created xsi:type="dcterms:W3CDTF">2018-10-16T01:17:42Z</dcterms:created>
  <dcterms:modified xsi:type="dcterms:W3CDTF">2018-10-17T13:48:09Z</dcterms:modified>
</cp:coreProperties>
</file>