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9EAF-CFAF-4C0D-8E94-CFCDBA0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(AND) </a:t>
            </a:r>
            <a:r>
              <a:rPr lang="ko-KR" altLang="en-US" dirty="0"/>
              <a:t>연산에 대한 </a:t>
            </a:r>
            <a:r>
              <a:rPr lang="ko-KR" altLang="en-US" dirty="0" err="1"/>
              <a:t>머신러닝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D2F2-16DF-4C6E-9F4F-22EE809A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0 AND 0 = 0</a:t>
            </a:r>
            <a:br>
              <a:rPr lang="en-US" altLang="ko-KR" dirty="0"/>
            </a:br>
            <a:r>
              <a:rPr lang="en-US" altLang="ko-KR" dirty="0"/>
              <a:t>0 AND 1 = 0</a:t>
            </a:r>
            <a:br>
              <a:rPr lang="en-US" altLang="ko-KR" dirty="0"/>
            </a:br>
            <a:r>
              <a:rPr lang="en-US" altLang="ko-KR" dirty="0"/>
              <a:t>1 AND 0 = 0</a:t>
            </a:r>
            <a:br>
              <a:rPr lang="en-US" altLang="ko-KR" dirty="0"/>
            </a:br>
            <a:r>
              <a:rPr lang="en-US" altLang="ko-KR" dirty="0"/>
              <a:t>1 AND 1 = 1</a:t>
            </a:r>
          </a:p>
          <a:p>
            <a:r>
              <a:rPr lang="ko-KR" altLang="en-US" dirty="0"/>
              <a:t>트레이닝 데이터는 다음과 같이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mblogthumb-phinf.pstatic.net/MjAxNzAzMDdfNzIg/MDAxNDg4ODE4MjY2MzA0.E-6muOmsU8Xh2h2YTwkcDaaguC9_HfvSi0oiexK6Zz4g.NSPd5dRalioCmfeT_uLEoMGBDoi-84OWLjvvR3m0_-sg.PNG.samsjang/%EC%BA%A1%EC%B2%98.PNG?type=w2">
            <a:extLst>
              <a:ext uri="{FF2B5EF4-FFF2-40B4-BE49-F238E27FC236}">
                <a16:creationId xmlns:a16="http://schemas.microsoft.com/office/drawing/2014/main" id="{7EFB192E-A965-48C6-94AC-393C55B2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981450"/>
            <a:ext cx="45529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9EAF-CFAF-4C0D-8E94-CFCDBA0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(AND) </a:t>
            </a:r>
            <a:r>
              <a:rPr lang="ko-KR" altLang="en-US" dirty="0"/>
              <a:t>연산에 대한 </a:t>
            </a:r>
            <a:r>
              <a:rPr lang="ko-KR" altLang="en-US" dirty="0" err="1"/>
              <a:t>머신러닝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D2F2-16DF-4C6E-9F4F-22EE809A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ko-KR" altLang="en-US" dirty="0"/>
              <a:t>가중치는 모두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 :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</a:p>
          <a:p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pic>
        <p:nvPicPr>
          <p:cNvPr id="2050" name="Picture 2" descr="https://mblogthumb-phinf.pstatic.net/MjAxNzAzMDdfMTYz/MDAxNDg4ODE4Mjc4NDcw.aDhPczNd8UpAVPlPh5sqUsGtUgC4EGpK5qCdD3oEzRkg.-TsBRT96FBv_-lm4qQ5f2FX2fRBoJWum6Nhk1sYAZPsg.PNG.samsjang/%EC%BA%A1%EC%B2%982.PNG?type=w2">
            <a:extLst>
              <a:ext uri="{FF2B5EF4-FFF2-40B4-BE49-F238E27FC236}">
                <a16:creationId xmlns:a16="http://schemas.microsoft.com/office/drawing/2014/main" id="{79F21DBF-677E-4634-8853-E6F6BE8E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11" y="3803573"/>
            <a:ext cx="7048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9EAF-CFAF-4C0D-8E94-CFCDBA0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(AND) </a:t>
            </a:r>
            <a:r>
              <a:rPr lang="ko-KR" altLang="en-US" dirty="0"/>
              <a:t>연산에 대한 </a:t>
            </a:r>
            <a:r>
              <a:rPr lang="ko-KR" altLang="en-US" dirty="0" err="1"/>
              <a:t>머신러닝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D2F2-16DF-4C6E-9F4F-22EE809A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트레이닝 데이터에 대해 </a:t>
            </a:r>
            <a:r>
              <a:rPr lang="ko-KR" altLang="en-US" dirty="0" err="1"/>
              <a:t>순입력</a:t>
            </a:r>
            <a:r>
              <a:rPr lang="ko-KR" altLang="en-US" dirty="0"/>
              <a:t> 함수 </a:t>
            </a:r>
            <a:r>
              <a:rPr lang="ko-KR" altLang="en-US" dirty="0" err="1"/>
              <a:t>리턴값을</a:t>
            </a:r>
            <a:r>
              <a:rPr lang="ko-KR" altLang="en-US" dirty="0"/>
              <a:t> 계산한다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w0 X x0 + w1 X x1 + w2 X x2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/>
              <a:t>1 : 0.0 X 1 + 0.0 X 0 + 0.0 X 0 = 0 -&gt; -1</a:t>
            </a: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/>
              <a:t>2 : 0.0 X 1 + 0.0 X 0 + 0.0 X 1 = 0 -&gt; -1</a:t>
            </a: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/>
              <a:t>3 : 0.0 X 1 + 0.0 X 1 + 0.0 X 0 = 0 -&gt; -1</a:t>
            </a:r>
            <a:br>
              <a:rPr lang="en-US" altLang="ko-KR" dirty="0"/>
            </a:br>
            <a:r>
              <a:rPr lang="ko-KR" altLang="en-US" dirty="0"/>
              <a:t>데이터</a:t>
            </a:r>
            <a:r>
              <a:rPr lang="en-US" altLang="ko-KR" dirty="0"/>
              <a:t>4 : 0.0 X 1 + 0.0 X 1 + 0.0 X 1 = 0 -&gt; -1</a:t>
            </a:r>
          </a:p>
          <a:p>
            <a:r>
              <a:rPr lang="ko-KR" altLang="en-US" dirty="0"/>
              <a:t>활성함수 </a:t>
            </a:r>
            <a:r>
              <a:rPr lang="ko-KR" altLang="en-US" dirty="0" err="1"/>
              <a:t>리턴값</a:t>
            </a:r>
            <a:r>
              <a:rPr lang="ko-KR" altLang="en-US" dirty="0"/>
              <a:t> 비교</a:t>
            </a:r>
            <a:br>
              <a:rPr lang="en-US" altLang="ko-KR" dirty="0"/>
            </a:br>
            <a:r>
              <a:rPr lang="en-US" altLang="ko-KR" dirty="0"/>
              <a:t>-1 : -1</a:t>
            </a:r>
            <a:br>
              <a:rPr lang="en-US" altLang="ko-KR" dirty="0"/>
            </a:br>
            <a:r>
              <a:rPr lang="en-US" altLang="ko-KR" dirty="0"/>
              <a:t>-1 : -1</a:t>
            </a:r>
            <a:br>
              <a:rPr lang="en-US" altLang="ko-KR" dirty="0"/>
            </a:br>
            <a:r>
              <a:rPr lang="en-US" altLang="ko-KR" dirty="0"/>
              <a:t>-1 : -1</a:t>
            </a:r>
            <a:br>
              <a:rPr lang="en-US" altLang="ko-KR" dirty="0"/>
            </a:br>
            <a:r>
              <a:rPr lang="en-US" altLang="ko-KR" dirty="0"/>
              <a:t>1 : -1</a:t>
            </a:r>
          </a:p>
        </p:txBody>
      </p:sp>
    </p:spTree>
    <p:extLst>
      <p:ext uri="{BB962C8B-B14F-4D97-AF65-F5344CB8AC3E}">
        <p14:creationId xmlns:p14="http://schemas.microsoft.com/office/powerpoint/2010/main" val="15082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9EAF-CFAF-4C0D-8E94-CFCDBA0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(AND) </a:t>
            </a:r>
            <a:r>
              <a:rPr lang="ko-KR" altLang="en-US" dirty="0"/>
              <a:t>연산에 대한 </a:t>
            </a:r>
            <a:r>
              <a:rPr lang="ko-KR" altLang="en-US" dirty="0" err="1"/>
              <a:t>머신러닝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D2F2-16DF-4C6E-9F4F-22EE809A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4</a:t>
            </a:r>
            <a:r>
              <a:rPr lang="ko-KR" altLang="en-US" dirty="0"/>
              <a:t>의 값이 다르므로 </a:t>
            </a:r>
            <a:r>
              <a:rPr lang="ko-KR" altLang="en-US" dirty="0" err="1"/>
              <a:t>가중치값을</a:t>
            </a:r>
            <a:r>
              <a:rPr lang="ko-KR" altLang="en-US" dirty="0"/>
              <a:t> 업데이트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0.1(1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(-1))1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0.2 = 0.2</a:t>
            </a:r>
            <a:br>
              <a:rPr lang="en-US" altLang="ko-KR" dirty="0"/>
            </a:br>
            <a:r>
              <a:rPr lang="en-US" altLang="ko-KR" dirty="0"/>
              <a:t>w1 = w1 + 0.1(1 – (-1))1 = 0 + 0.2 = 0.2</a:t>
            </a:r>
            <a:br>
              <a:rPr lang="en-US" altLang="ko-KR" dirty="0"/>
            </a:br>
            <a:r>
              <a:rPr lang="en-US" altLang="ko-KR" dirty="0"/>
              <a:t>w2 = w2 + 0.1(1 – (-1))1 = 0 + 0.2 = 0.2</a:t>
            </a:r>
            <a:endParaRPr lang="ko-KR" altLang="en-US" dirty="0"/>
          </a:p>
        </p:txBody>
      </p:sp>
      <p:pic>
        <p:nvPicPr>
          <p:cNvPr id="3074" name="Picture 2" descr="https://mblogthumb-phinf.pstatic.net/MjAxNzAzMDdfMTY0/MDAxNDg4ODE2NDE4OTc4.fC6aS0SUnCbTv0umS5BP-pluCOC0O9U1OvkoL774dAkg.hwks2oZJSXA0g2-RfDcEsdQeCs_CG4y1vfDT2u7lcikg.PNG.samsjang/%EC%BA%A1%EC%B2%983.PNG?type=w2">
            <a:extLst>
              <a:ext uri="{FF2B5EF4-FFF2-40B4-BE49-F238E27FC236}">
                <a16:creationId xmlns:a16="http://schemas.microsoft.com/office/drawing/2014/main" id="{21C7E782-DEEA-4709-946E-0746CFF4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3" y="2696731"/>
            <a:ext cx="2959756" cy="4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4994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85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Arial</vt:lpstr>
      <vt:lpstr>Century Gothic</vt:lpstr>
      <vt:lpstr>Wingdings 3</vt:lpstr>
      <vt:lpstr>줄기</vt:lpstr>
      <vt:lpstr>퍼셉트론 구현</vt:lpstr>
      <vt:lpstr>논리곱 (AND) 연산에 대한 머신러닝 구현</vt:lpstr>
      <vt:lpstr>논리곱 (AND) 연산에 대한 머신러닝 구현</vt:lpstr>
      <vt:lpstr>논리곱 (AND) 연산에 대한 머신러닝 구현</vt:lpstr>
      <vt:lpstr>논리곱 (AND) 연산에 대한 머신러닝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32</cp:revision>
  <dcterms:created xsi:type="dcterms:W3CDTF">2018-10-16T01:17:42Z</dcterms:created>
  <dcterms:modified xsi:type="dcterms:W3CDTF">2018-10-23T06:35:48Z</dcterms:modified>
</cp:coreProperties>
</file>