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Iris</a:t>
            </a:r>
            <a:r>
              <a:rPr lang="ko-KR" altLang="en-US" dirty="0"/>
              <a:t>를 데이터를 활용한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3A835-C728-432E-917D-26696FEC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</a:t>
            </a:r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10D7D-AD8D-4C39-AA91-E073020D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통계학자인 </a:t>
            </a:r>
            <a:r>
              <a:rPr lang="ko-KR" altLang="en-US" dirty="0" err="1"/>
              <a:t>피셔가</a:t>
            </a:r>
            <a:r>
              <a:rPr lang="ko-KR" altLang="en-US" dirty="0"/>
              <a:t> 소개한 데이터 셋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붓꽃 종류 </a:t>
            </a:r>
            <a:r>
              <a:rPr lang="en-US" altLang="ko-KR" dirty="0"/>
              <a:t>3</a:t>
            </a:r>
            <a:r>
              <a:rPr lang="ko-KR" altLang="en-US" dirty="0"/>
              <a:t>가지 종</a:t>
            </a:r>
            <a:r>
              <a:rPr lang="en-US" altLang="ko-KR" dirty="0"/>
              <a:t>(</a:t>
            </a:r>
            <a:r>
              <a:rPr lang="en-US" altLang="ko-KR" dirty="0" err="1"/>
              <a:t>setosa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versicolor,</a:t>
            </a:r>
            <a:r>
              <a:rPr lang="ko-KR" altLang="en-US" dirty="0"/>
              <a:t> </a:t>
            </a:r>
            <a:r>
              <a:rPr lang="en-US" altLang="ko-KR" dirty="0"/>
              <a:t>virginica)</a:t>
            </a:r>
            <a:r>
              <a:rPr lang="ko-KR" altLang="en-US" dirty="0"/>
              <a:t>에 대해 꽃받침</a:t>
            </a:r>
            <a:r>
              <a:rPr lang="en-US" altLang="ko-KR" dirty="0"/>
              <a:t>(sepal), </a:t>
            </a:r>
            <a:r>
              <a:rPr lang="ko-KR" altLang="en-US" dirty="0"/>
              <a:t>꽃잎</a:t>
            </a:r>
            <a:r>
              <a:rPr lang="en-US" altLang="ko-KR" dirty="0"/>
              <a:t>(petal)</a:t>
            </a:r>
            <a:r>
              <a:rPr lang="ko-KR" altLang="en-US" dirty="0"/>
              <a:t>의 길이를 정리한 데이터이다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이해하기 쉽고 크기가 작으며 분류에 적합하게 고안된 데이터 셋이다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FC0BF2-C9CC-4994-9F3E-4153E8DF34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3705" y="3888418"/>
          <a:ext cx="8911687" cy="2414731"/>
        </p:xfrm>
        <a:graphic>
          <a:graphicData uri="http://schemas.openxmlformats.org/drawingml/2006/table">
            <a:tbl>
              <a:tblPr/>
              <a:tblGrid>
                <a:gridCol w="1778097">
                  <a:extLst>
                    <a:ext uri="{9D8B030D-6E8A-4147-A177-3AD203B41FA5}">
                      <a16:colId xmlns:a16="http://schemas.microsoft.com/office/drawing/2014/main" val="1860301638"/>
                    </a:ext>
                  </a:extLst>
                </a:gridCol>
                <a:gridCol w="5345910">
                  <a:extLst>
                    <a:ext uri="{9D8B030D-6E8A-4147-A177-3AD203B41FA5}">
                      <a16:colId xmlns:a16="http://schemas.microsoft.com/office/drawing/2014/main" val="1229766050"/>
                    </a:ext>
                  </a:extLst>
                </a:gridCol>
                <a:gridCol w="1787680">
                  <a:extLst>
                    <a:ext uri="{9D8B030D-6E8A-4147-A177-3AD203B41FA5}">
                      <a16:colId xmlns:a16="http://schemas.microsoft.com/office/drawing/2014/main" val="4236465961"/>
                    </a:ext>
                  </a:extLst>
                </a:gridCol>
              </a:tblGrid>
              <a:tr h="375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>
                          <a:effectLst/>
                          <a:latin typeface="gothic_m"/>
                        </a:rPr>
                        <a:t>명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 dirty="0">
                          <a:effectLst/>
                          <a:latin typeface="gothic_m"/>
                        </a:rPr>
                        <a:t>의미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>
                          <a:effectLst/>
                          <a:latin typeface="gothic_m"/>
                        </a:rPr>
                        <a:t>데이터 타입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1961"/>
                  </a:ext>
                </a:extLst>
              </a:tr>
              <a:tr h="53660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Species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붓꽃의 종</a:t>
                      </a:r>
                      <a:r>
                        <a:rPr lang="en-US" altLang="ko-KR" sz="1700" b="0" i="0">
                          <a:effectLst/>
                          <a:latin typeface="gothic_l"/>
                        </a:rPr>
                        <a:t>. </a:t>
                      </a:r>
                      <a:r>
                        <a:rPr lang="en-US" sz="1700" b="0" i="0">
                          <a:effectLst/>
                          <a:latin typeface="gothic_l"/>
                        </a:rPr>
                        <a:t>setosa, versicolor, virginica </a:t>
                      </a:r>
                      <a:r>
                        <a:rPr lang="ko-KR" altLang="en-US" sz="1700" b="0" i="0">
                          <a:effectLst/>
                          <a:latin typeface="gothic_l"/>
                        </a:rPr>
                        <a:t>세 가지 값 중 하나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Factor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43438"/>
                  </a:ext>
                </a:extLst>
              </a:tr>
              <a:tr h="375625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Sepal.Width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꽃받침의 너비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Number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26709"/>
                  </a:ext>
                </a:extLst>
              </a:tr>
              <a:tr h="375625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Sepal.Length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꽃받침의 길이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Number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67207"/>
                  </a:ext>
                </a:extLst>
              </a:tr>
              <a:tr h="375625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Petal.Width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꽃잎의 너비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Number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91423"/>
                  </a:ext>
                </a:extLst>
              </a:tr>
              <a:tr h="375625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Petal.Length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꽃잎의 길이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 dirty="0">
                          <a:effectLst/>
                          <a:latin typeface="gothic_l"/>
                        </a:rPr>
                        <a:t>Number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7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70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A0037-6934-49D5-9B3F-5EDEAEDB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FDADF-5471-42AF-B86E-70A90032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mblogthumb-phinf.pstatic.net/MjAxNzAzMTNfMjAy/MDAxNDg5Mzc0ODgxNTcy.1iRUpAHaklcFFPniVJM78XC2MpfEIb70JbN31AiDPtcg.1Z3FWav-goBPA-sDQYXp6kYqKUQb9FKmL9lCFUlPR8sg.PNG.samsjang/%EC%BA%A1%EC%B2%98.PNG?type=w2">
            <a:extLst>
              <a:ext uri="{FF2B5EF4-FFF2-40B4-BE49-F238E27FC236}">
                <a16:creationId xmlns:a16="http://schemas.microsoft.com/office/drawing/2014/main" id="{D6913770-7F13-49B5-B4FE-A7A978AD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2" y="2831376"/>
            <a:ext cx="70485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33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3A835-C728-432E-917D-26696FEC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10D7D-AD8D-4C39-AA91-E073020D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알고리즘을 이용해 꽃 받침 길이와 너비</a:t>
            </a:r>
            <a:r>
              <a:rPr lang="en-US" altLang="ko-KR" dirty="0"/>
              <a:t>, </a:t>
            </a:r>
            <a:r>
              <a:rPr lang="ko-KR" altLang="en-US" dirty="0"/>
              <a:t>꽃 잎의 길이와 너비를 이용해 아이리스 품종을 구분할 수 있는 </a:t>
            </a:r>
            <a:r>
              <a:rPr lang="ko-KR" altLang="en-US" dirty="0" err="1"/>
              <a:t>머신러닝을</a:t>
            </a:r>
            <a:r>
              <a:rPr lang="ko-KR" altLang="en-US" dirty="0"/>
              <a:t>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퍼셉트론은</a:t>
            </a:r>
            <a:r>
              <a:rPr lang="ko-KR" altLang="en-US" dirty="0"/>
              <a:t> 바이너리 결과를 가지므로 </a:t>
            </a:r>
            <a:r>
              <a:rPr lang="en-US" altLang="ko-KR" dirty="0"/>
              <a:t>3</a:t>
            </a:r>
            <a:r>
              <a:rPr lang="ko-KR" altLang="en-US" dirty="0"/>
              <a:t>개의 품종을 동시에 구분할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Iris-</a:t>
            </a:r>
            <a:r>
              <a:rPr lang="en-US" altLang="ko-KR" dirty="0" err="1"/>
              <a:t>Setosa</a:t>
            </a:r>
            <a:r>
              <a:rPr lang="ko-KR" altLang="en-US" dirty="0"/>
              <a:t>와 </a:t>
            </a:r>
            <a:r>
              <a:rPr lang="en-US" altLang="ko-KR" dirty="0"/>
              <a:t>Iris-Versicolor</a:t>
            </a:r>
            <a:r>
              <a:rPr lang="ko-KR" altLang="en-US" dirty="0"/>
              <a:t>의 </a:t>
            </a:r>
            <a:r>
              <a:rPr lang="en-US" altLang="ko-KR" dirty="0"/>
              <a:t>2 </a:t>
            </a:r>
            <a:r>
              <a:rPr lang="ko-KR" altLang="en-US" dirty="0"/>
              <a:t>개의 품종을 구분할 수 있도록 학습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20462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633</TotalTime>
  <Words>145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gothic_l</vt:lpstr>
      <vt:lpstr>gothic_m</vt:lpstr>
      <vt:lpstr>HY중고딕</vt:lpstr>
      <vt:lpstr>Arial</vt:lpstr>
      <vt:lpstr>Century Gothic</vt:lpstr>
      <vt:lpstr>Wingdings 3</vt:lpstr>
      <vt:lpstr>줄기</vt:lpstr>
      <vt:lpstr>Iris를 데이터를 활용한 퍼셉트론</vt:lpstr>
      <vt:lpstr>Iris 데이터 소개</vt:lpstr>
      <vt:lpstr>Iris 데이터</vt:lpstr>
      <vt:lpstr>프로젝트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프로젝트 처음 시작하기</dc:title>
  <dc:creator>윤재성</dc:creator>
  <cp:lastModifiedBy>윤재성</cp:lastModifiedBy>
  <cp:revision>32</cp:revision>
  <dcterms:created xsi:type="dcterms:W3CDTF">2018-10-16T01:17:42Z</dcterms:created>
  <dcterms:modified xsi:type="dcterms:W3CDTF">2018-10-23T09:20:31Z</dcterms:modified>
</cp:coreProperties>
</file>