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C88B-C4D6-483A-8F0D-6F884008D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27048-E80E-4D14-84A5-3D4877456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1D32A-0B1C-4E8E-96FE-068A095E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B1F3C-50CB-4A07-8901-D06BA1FA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구현한 </a:t>
            </a:r>
            <a:r>
              <a:rPr lang="ko-KR" altLang="en-US" dirty="0" err="1"/>
              <a:t>머신러닝을</a:t>
            </a:r>
            <a:r>
              <a:rPr lang="ko-KR" altLang="en-US" dirty="0"/>
              <a:t> 위한 확장 라이브러리</a:t>
            </a:r>
            <a:endParaRPr lang="en-US" altLang="ko-KR" dirty="0"/>
          </a:p>
          <a:p>
            <a:r>
              <a:rPr lang="en-US" altLang="ko-KR" b="1" dirty="0"/>
              <a:t>pip install </a:t>
            </a:r>
            <a:r>
              <a:rPr lang="en-US" altLang="ko-KR" b="1" dirty="0" err="1"/>
              <a:t>scikit</a:t>
            </a:r>
            <a:r>
              <a:rPr lang="en-US" altLang="ko-KR" b="1" dirty="0"/>
              <a:t>-learn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https://mblogthumb-phinf.pstatic.net/MjAxNzAzMjRfMTcg/MDAxNDkwMzQxOTUwMjE1.0IND6_cZ35XbuQgkY8N2cl11nchpFnsnv2S_6K1RZf0g.y_17vFofJZnIx1lwTGf12cd5vkH8UGqFCtTV_NEWewAg.PNG.samsjang/scikit-learn-logo.png?type=w2">
            <a:extLst>
              <a:ext uri="{FF2B5EF4-FFF2-40B4-BE49-F238E27FC236}">
                <a16:creationId xmlns:a16="http://schemas.microsoft.com/office/drawing/2014/main" id="{6D1679BE-01F1-422B-A4B4-98C79414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7" y="3301475"/>
            <a:ext cx="53911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57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3A835-C728-432E-917D-26696FEC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Iris </a:t>
            </a:r>
            <a:r>
              <a:rPr lang="ko-KR" altLang="en-US" dirty="0"/>
              <a:t>데이터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10D7D-AD8D-4C39-AA91-E073020D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통계학자인 </a:t>
            </a:r>
            <a:r>
              <a:rPr lang="ko-KR" altLang="en-US" dirty="0" err="1"/>
              <a:t>피셔가</a:t>
            </a:r>
            <a:r>
              <a:rPr lang="ko-KR" altLang="en-US" dirty="0"/>
              <a:t> 소개한 데이터 셋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붓꽃 종류 </a:t>
            </a:r>
            <a:r>
              <a:rPr lang="en-US" altLang="ko-KR" dirty="0"/>
              <a:t>3</a:t>
            </a:r>
            <a:r>
              <a:rPr lang="ko-KR" altLang="en-US" dirty="0"/>
              <a:t>가지 종</a:t>
            </a:r>
            <a:r>
              <a:rPr lang="en-US" altLang="ko-KR" dirty="0"/>
              <a:t>(</a:t>
            </a:r>
            <a:r>
              <a:rPr lang="en-US" altLang="ko-KR" dirty="0" err="1"/>
              <a:t>setosa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versicolor,</a:t>
            </a:r>
            <a:r>
              <a:rPr lang="ko-KR" altLang="en-US" dirty="0"/>
              <a:t> </a:t>
            </a:r>
            <a:r>
              <a:rPr lang="en-US" altLang="ko-KR" dirty="0"/>
              <a:t>virginica)</a:t>
            </a:r>
            <a:r>
              <a:rPr lang="ko-KR" altLang="en-US" dirty="0"/>
              <a:t>에 대해 꽃받침</a:t>
            </a:r>
            <a:r>
              <a:rPr lang="en-US" altLang="ko-KR" dirty="0"/>
              <a:t>(sepal), </a:t>
            </a:r>
            <a:r>
              <a:rPr lang="ko-KR" altLang="en-US" dirty="0"/>
              <a:t>꽃잎</a:t>
            </a:r>
            <a:r>
              <a:rPr lang="en-US" altLang="ko-KR" dirty="0"/>
              <a:t>(petal)</a:t>
            </a:r>
            <a:r>
              <a:rPr lang="ko-KR" altLang="en-US" dirty="0"/>
              <a:t>의 길이를 정리한 데이터이다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이해하기 쉽고 크기가 작으며 분류에 적합하게 고안된 데이터 셋이다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FC0BF2-C9CC-4994-9F3E-4153E8DF34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3705" y="3888418"/>
          <a:ext cx="8911687" cy="2414731"/>
        </p:xfrm>
        <a:graphic>
          <a:graphicData uri="http://schemas.openxmlformats.org/drawingml/2006/table">
            <a:tbl>
              <a:tblPr/>
              <a:tblGrid>
                <a:gridCol w="1778097">
                  <a:extLst>
                    <a:ext uri="{9D8B030D-6E8A-4147-A177-3AD203B41FA5}">
                      <a16:colId xmlns:a16="http://schemas.microsoft.com/office/drawing/2014/main" val="1860301638"/>
                    </a:ext>
                  </a:extLst>
                </a:gridCol>
                <a:gridCol w="5345910">
                  <a:extLst>
                    <a:ext uri="{9D8B030D-6E8A-4147-A177-3AD203B41FA5}">
                      <a16:colId xmlns:a16="http://schemas.microsoft.com/office/drawing/2014/main" val="1229766050"/>
                    </a:ext>
                  </a:extLst>
                </a:gridCol>
                <a:gridCol w="1787680">
                  <a:extLst>
                    <a:ext uri="{9D8B030D-6E8A-4147-A177-3AD203B41FA5}">
                      <a16:colId xmlns:a16="http://schemas.microsoft.com/office/drawing/2014/main" val="4236465961"/>
                    </a:ext>
                  </a:extLst>
                </a:gridCol>
              </a:tblGrid>
              <a:tr h="375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i="0">
                          <a:effectLst/>
                          <a:latin typeface="gothic_m"/>
                        </a:rPr>
                        <a:t>명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i="0" dirty="0">
                          <a:effectLst/>
                          <a:latin typeface="gothic_m"/>
                        </a:rPr>
                        <a:t>의미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i="0">
                          <a:effectLst/>
                          <a:latin typeface="gothic_m"/>
                        </a:rPr>
                        <a:t>데이터 타입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11961"/>
                  </a:ext>
                </a:extLst>
              </a:tr>
              <a:tr h="536606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Species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700" b="0" i="0">
                          <a:effectLst/>
                          <a:latin typeface="gothic_l"/>
                        </a:rPr>
                        <a:t>붓꽃의 종</a:t>
                      </a:r>
                      <a:r>
                        <a:rPr lang="en-US" altLang="ko-KR" sz="1700" b="0" i="0">
                          <a:effectLst/>
                          <a:latin typeface="gothic_l"/>
                        </a:rPr>
                        <a:t>. </a:t>
                      </a:r>
                      <a:r>
                        <a:rPr lang="en-US" sz="1700" b="0" i="0">
                          <a:effectLst/>
                          <a:latin typeface="gothic_l"/>
                        </a:rPr>
                        <a:t>setosa, versicolor, virginica </a:t>
                      </a:r>
                      <a:r>
                        <a:rPr lang="ko-KR" altLang="en-US" sz="1700" b="0" i="0">
                          <a:effectLst/>
                          <a:latin typeface="gothic_l"/>
                        </a:rPr>
                        <a:t>세 가지 값 중 하나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Factor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43438"/>
                  </a:ext>
                </a:extLst>
              </a:tr>
              <a:tr h="375625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Sepal.Width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700" b="0" i="0">
                          <a:effectLst/>
                          <a:latin typeface="gothic_l"/>
                        </a:rPr>
                        <a:t>꽃받침의 너비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Number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226709"/>
                  </a:ext>
                </a:extLst>
              </a:tr>
              <a:tr h="375625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Sepal.Length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700" b="0" i="0">
                          <a:effectLst/>
                          <a:latin typeface="gothic_l"/>
                        </a:rPr>
                        <a:t>꽃받침의 길이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Number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67207"/>
                  </a:ext>
                </a:extLst>
              </a:tr>
              <a:tr h="375625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Petal.Width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700" b="0" i="0">
                          <a:effectLst/>
                          <a:latin typeface="gothic_l"/>
                        </a:rPr>
                        <a:t>꽃잎의 너비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Number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391423"/>
                  </a:ext>
                </a:extLst>
              </a:tr>
              <a:tr h="375625"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>
                          <a:effectLst/>
                          <a:latin typeface="gothic_l"/>
                        </a:rPr>
                        <a:t>Petal.Length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700" b="0" i="0">
                          <a:effectLst/>
                          <a:latin typeface="gothic_l"/>
                        </a:rPr>
                        <a:t>꽃잎의 길이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700" b="0" i="0" dirty="0">
                          <a:effectLst/>
                          <a:latin typeface="gothic_l"/>
                        </a:rPr>
                        <a:t>Number</a:t>
                      </a:r>
                    </a:p>
                  </a:txBody>
                  <a:tcPr marL="86360" marR="86360" marT="43180" marB="43180"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79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70019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875</TotalTime>
  <Words>98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gothic_l</vt:lpstr>
      <vt:lpstr>gothic_m</vt:lpstr>
      <vt:lpstr>HY중고딕</vt:lpstr>
      <vt:lpstr>Arial</vt:lpstr>
      <vt:lpstr>Century Gothic</vt:lpstr>
      <vt:lpstr>Wingdings 3</vt:lpstr>
      <vt:lpstr>줄기</vt:lpstr>
      <vt:lpstr>Scikit-learn</vt:lpstr>
      <vt:lpstr>Scikit-learn</vt:lpstr>
      <vt:lpstr>Iris 데이터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프로젝트 처음 시작하기</dc:title>
  <dc:creator>윤재성</dc:creator>
  <cp:lastModifiedBy>윤재성</cp:lastModifiedBy>
  <cp:revision>35</cp:revision>
  <dcterms:created xsi:type="dcterms:W3CDTF">2018-10-16T01:17:42Z</dcterms:created>
  <dcterms:modified xsi:type="dcterms:W3CDTF">2018-10-30T08:26:02Z</dcterms:modified>
</cp:coreProperties>
</file>