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1C778-8EF4-4B44-817A-459FF422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6534A-CF22-4F2F-8729-1A79086D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또는 바이너리 분류 문제를 위한 단순하면서도 보다 강력한 분류 알고리즘이다</a:t>
            </a:r>
            <a:endParaRPr lang="en-US" altLang="ko-KR" dirty="0"/>
          </a:p>
          <a:p>
            <a:r>
              <a:rPr lang="ko-KR" altLang="en-US" dirty="0" err="1"/>
              <a:t>순입력</a:t>
            </a:r>
            <a:r>
              <a:rPr lang="ko-KR" altLang="en-US" dirty="0"/>
              <a:t> 함수의 </a:t>
            </a:r>
            <a:r>
              <a:rPr lang="ko-KR" altLang="en-US" dirty="0" err="1"/>
              <a:t>리턴값을</a:t>
            </a:r>
            <a:r>
              <a:rPr lang="ko-KR" altLang="en-US" dirty="0"/>
              <a:t> </a:t>
            </a:r>
            <a:r>
              <a:rPr lang="en-US" altLang="ko-KR" dirty="0"/>
              <a:t>sigmoid </a:t>
            </a:r>
            <a:r>
              <a:rPr lang="ko-KR" altLang="en-US" dirty="0"/>
              <a:t>함수에 대입하여 그 결과값을 가지고 가중치 업데이트를 할지 말지를 결정하는 것이 핵심이다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Sigmoid </a:t>
            </a:r>
            <a:r>
              <a:rPr lang="ko-KR" altLang="en-US" dirty="0"/>
              <a:t>함수의 리턴 값을 이용해 트레이닝 데이터가 특정 클래스에 포함될 지 예측하는 </a:t>
            </a:r>
            <a:r>
              <a:rPr lang="ko-KR" altLang="en-US" dirty="0" err="1"/>
              <a:t>머신러닝</a:t>
            </a:r>
            <a:r>
              <a:rPr lang="ko-KR" altLang="en-US" dirty="0"/>
              <a:t> 수행 알고리즘이다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4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CFFF5-DE29-41E3-B3FF-23DC743A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26B90-C464-4D13-BBEF-B3B3342A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mblogthumb-phinf.pstatic.net/MjAxNzA2MTlfNTgg/MDAxNDk3ODQ0MzkwOTkw.LOu-qzv9eoC3oVbZ4OXpV6dUmmww0B7zzcYe2A11_Jkg.S7VZ9NeEkwbj4tdf4yKRJfGzOkKy_Kyw9_pNYg32ahcg.PNG.samsjang/%EC%BA%A1%EC%B2%98.PNG?type=w2">
            <a:extLst>
              <a:ext uri="{FF2B5EF4-FFF2-40B4-BE49-F238E27FC236}">
                <a16:creationId xmlns:a16="http://schemas.microsoft.com/office/drawing/2014/main" id="{636A66BA-8FFE-412B-9BD5-F100B3B2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53" y="2641286"/>
            <a:ext cx="7048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9DF28-93BB-4729-AF68-B6162B30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ko-KR" dirty="0"/>
              <a:t>Sigmoid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B2E1-7ABC-425F-A235-3BDFDF15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ko-KR" altLang="en-US" dirty="0"/>
              <a:t>어떤 일이 발생할 확률과 발생하지 않을 확률의 비를 </a:t>
            </a:r>
            <a:r>
              <a:rPr lang="ko-KR" altLang="en-US" dirty="0" err="1"/>
              <a:t>순입력</a:t>
            </a:r>
            <a:r>
              <a:rPr lang="ko-KR" altLang="en-US" dirty="0"/>
              <a:t> 함수에 적용하여 트레이닝 데이터가 어떤 집단에 속하는지 결정하게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함수는 </a:t>
            </a:r>
            <a:r>
              <a:rPr lang="en-US" altLang="ko-KR" dirty="0"/>
              <a:t>sigmoid </a:t>
            </a:r>
            <a:r>
              <a:rPr lang="ko-KR" altLang="en-US" dirty="0"/>
              <a:t>함수라고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97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B63C4-63DC-4F34-B9A9-E3EAF92D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A157C-11BB-448C-95AA-6A391EB2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위해 입력된 값에만 너무 잘 맞아 떨어지는 현상</a:t>
            </a:r>
            <a:endParaRPr lang="en-US" altLang="ko-KR" dirty="0"/>
          </a:p>
          <a:p>
            <a:r>
              <a:rPr lang="en-US" altLang="ko-KR" dirty="0"/>
              <a:t>Overfitting </a:t>
            </a:r>
            <a:r>
              <a:rPr lang="ko-KR" altLang="en-US" dirty="0"/>
              <a:t>현상이 발생하면 트레이닝 데이터 이외의 데이터들에 대해 잘 맞아 떨어지지 않는 경우가 발생하게 되어 미지의 데이터에 대해 그 결과를 예측하기가 어렵게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098" name="Picture 2" descr="https://mblogthumb-phinf.pstatic.net/MjAxNzAzMjdfMTkx/MDAxNDkwNjI1NDA1MTE2.uQ-iyqt__xd3FDhLRg_agENYiyThSfTkSiDZq9RqHeAg.K8bnqBMCgBL3dD9QA79TcW3Lw82glQFVAgU7urzKG1Eg.PNG.samsjang/%EC%BA%A1%EC%B2%982.PNG?type=w2">
            <a:extLst>
              <a:ext uri="{FF2B5EF4-FFF2-40B4-BE49-F238E27FC236}">
                <a16:creationId xmlns:a16="http://schemas.microsoft.com/office/drawing/2014/main" id="{FDE4656D-995E-4378-92ED-5B08CC3F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814763"/>
            <a:ext cx="56102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3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B63C4-63DC-4F34-B9A9-E3EAF92D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A157C-11BB-448C-95AA-6A391EB2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ko-KR" dirty="0"/>
              <a:t>Overfitting </a:t>
            </a:r>
            <a:r>
              <a:rPr lang="ko-KR" altLang="en-US" dirty="0"/>
              <a:t>현상을 해결하기 위해 정규화 작업을 하게 되며 로지스틱 회귀에서는 </a:t>
            </a:r>
            <a:r>
              <a:rPr lang="en-US" altLang="ko-KR" dirty="0"/>
              <a:t>L2 </a:t>
            </a:r>
            <a:r>
              <a:rPr lang="ko-KR" altLang="en-US" dirty="0"/>
              <a:t>정규화를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</a:t>
            </a:r>
            <a:r>
              <a:rPr lang="en-US" altLang="ko-KR" dirty="0"/>
              <a:t>C </a:t>
            </a:r>
            <a:r>
              <a:rPr lang="ko-KR" altLang="en-US" dirty="0"/>
              <a:t>값을 </a:t>
            </a:r>
            <a:r>
              <a:rPr lang="en-US" altLang="ko-KR" dirty="0"/>
              <a:t>1000.0 </a:t>
            </a:r>
            <a:r>
              <a:rPr lang="ko-KR" altLang="en-US" dirty="0"/>
              <a:t>으로 설정하게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8068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903</TotalTime>
  <Words>135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로지스틱 회귀</vt:lpstr>
      <vt:lpstr>Logistic regression</vt:lpstr>
      <vt:lpstr>로지스틱 회귀</vt:lpstr>
      <vt:lpstr>Sigmoid 함수</vt:lpstr>
      <vt:lpstr>Overfitting</vt:lpstr>
      <vt:lpstr>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39</cp:revision>
  <dcterms:created xsi:type="dcterms:W3CDTF">2018-10-16T01:17:42Z</dcterms:created>
  <dcterms:modified xsi:type="dcterms:W3CDTF">2018-10-30T12:10:44Z</dcterms:modified>
</cp:coreProperties>
</file>