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8" y="18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C88B-C4D6-483A-8F0D-6F884008D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27048-E80E-4D14-84A5-3D4877456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7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1C778-8EF4-4B44-817A-459FF422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6534A-CF22-4F2F-8729-1A79086D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로지스틱 회귀와 함께 분류를 위한 강력한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</a:t>
            </a:r>
            <a:endParaRPr lang="en-US" altLang="ko-KR" dirty="0"/>
          </a:p>
          <a:p>
            <a:r>
              <a:rPr lang="ko-KR" altLang="en-US" dirty="0" err="1"/>
              <a:t>퍼셉트론의</a:t>
            </a:r>
            <a:r>
              <a:rPr lang="ko-KR" altLang="en-US" dirty="0"/>
              <a:t> 개념을 확장하여 적용한 개념</a:t>
            </a:r>
            <a:endParaRPr lang="en-US" altLang="ko-KR" dirty="0"/>
          </a:p>
          <a:p>
            <a:r>
              <a:rPr lang="ko-KR" altLang="en-US" dirty="0" err="1"/>
              <a:t>퍼셉트론은</a:t>
            </a:r>
            <a:r>
              <a:rPr lang="ko-KR" altLang="en-US" dirty="0"/>
              <a:t> 분류 오류를 최소화하는 알고리즘인 반면 </a:t>
            </a:r>
            <a:r>
              <a:rPr lang="en-US" altLang="ko-KR" dirty="0"/>
              <a:t>SVM</a:t>
            </a:r>
            <a:r>
              <a:rPr lang="ko-KR" altLang="en-US" dirty="0"/>
              <a:t>은 </a:t>
            </a:r>
            <a:r>
              <a:rPr lang="en-US" altLang="ko-KR" dirty="0"/>
              <a:t>margin</a:t>
            </a:r>
            <a:r>
              <a:rPr lang="ko-KR" altLang="en-US" dirty="0"/>
              <a:t>이 최대가 되도록 하는 알고리즘이다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142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C1CF-1A00-42AD-A18A-38AFFBD6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marin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1A9C6-46DF-4336-A7F1-4B624049F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altLang="ko-KR" dirty="0"/>
              <a:t>Margin</a:t>
            </a:r>
            <a:r>
              <a:rPr lang="ko-KR" altLang="en-US" dirty="0"/>
              <a:t>이란 분류를 위한 경계선과 이 경계선에서 가장 가까운 트레이닝 데이터 사이의 거리를 의미한다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https://mblogthumb-phinf.pstatic.net/MjAxNzAzMjhfMTUz/MDAxNDkwNzEyNzc1MjU1.4uVEoab61cib-0qZb-hMSzb0OYhrB0C5Iu2czvwhJWwg.9K9Jzd5EXanL_EiRkyeQO4dVFZMUQaOn2PAnA2dNqhEg.PNG.samsjang/%EC%BA%A1%EC%B2%98.PNG?type=w2">
            <a:extLst>
              <a:ext uri="{FF2B5EF4-FFF2-40B4-BE49-F238E27FC236}">
                <a16:creationId xmlns:a16="http://schemas.microsoft.com/office/drawing/2014/main" id="{E848689E-D5FA-473D-AAEE-76C0F290E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7" y="2900363"/>
            <a:ext cx="70294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911993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SVM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555555">
                    <a:alpha val="100000"/>
                  </a:srgbClr>
                </a:solidFill>
                <a:latin typeface="Arial"/>
                <a:ea typeface="&amp;quot"/>
              </a:rPr>
              <a:t>Noise가 많은 데이터라면 C를 작게 하는 것이 좋고, </a:t>
            </a:r>
            <a:b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555555">
                    <a:alpha val="100000"/>
                  </a:srgbClr>
                </a:solidFill>
                <a:latin typeface="Arial"/>
                <a:ea typeface="&amp;quot"/>
              </a:rPr>
            </a:b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555555">
                    <a:alpha val="100000"/>
                  </a:srgbClr>
                </a:solidFill>
                <a:latin typeface="Arial"/>
                <a:ea typeface="&amp;quot"/>
              </a:rPr>
              <a:t>Noise가 별로 없는 데이터라면 C를 크게 하는 것이 좋습니다.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555555">
                  <a:alpha val="100000"/>
                </a:srgbClr>
              </a:solidFill>
              <a:latin typeface="Arial"/>
              <a:ea typeface="&amp;quot"/>
            </a:endParaRPr>
          </a:p>
        </p:txBody>
      </p:sp>
      <p:pic>
        <p:nvPicPr>
          <p:cNvPr id="2050" name="Picture 2" descr="https://mblogthumb-phinf.pstatic.net/MjAxNzAzMjlfMTUg/MDAxNDkwNzE0MjM4NDgy.PTAj5tropsNyKebSo2t0uNOOrqJNCV0JYlFXyrpGsCYg.hAfM4aZ2dMh-WAOCxwvozjzuLVHUT8muYefyzI2Bx2Qg.PNG.samsjang/%EC%BA%A1%EC%B2%98.PNG?type=w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21093" y="2957841"/>
            <a:ext cx="5753100" cy="27908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SVM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C와 gamma를 다양하게 조정해서 최적의 decision boundary를 찾는게 필요할 것입니다</a:t>
            </a:r>
            <a:r>
              <a:rPr lang="en-US" altLang="ko-KR"/>
              <a:t>.</a:t>
            </a:r>
            <a:r>
              <a:rPr lang="ko-KR" altLang="en-US"/>
              <a:t> GridSearchCV라는 메서드가 최적의 파라미터를 찾아줌.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5456" y="2941356"/>
            <a:ext cx="7192360" cy="3544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Meiryo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Meiryo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73</ep:Words>
  <ep:PresentationFormat>와이드스크린</ep:PresentationFormat>
  <ep:Paragraphs>11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줄기</vt:lpstr>
      <vt:lpstr>SVM</vt:lpstr>
      <vt:lpstr>SVM</vt:lpstr>
      <vt:lpstr>marin</vt:lpstr>
      <vt:lpstr>SVM</vt:lpstr>
      <vt:lpstr>SVM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2018-10-16T01:17:42.000</dcterms:created>
  <dc:creator>윤재성</dc:creator>
  <cp:lastModifiedBy>501_19</cp:lastModifiedBy>
  <dcterms:modified xsi:type="dcterms:W3CDTF">2020-01-03T03:52:04.780</dcterms:modified>
  <cp:revision>44</cp:revision>
  <dc:title>머신러닝 프로젝트 처음 시작하기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