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5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의사 결정 트리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204B-FA4F-4F04-BDB6-C00FE9B2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결정 트리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DB679-C401-4540-970A-31BD6B7E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mblogthumb-phinf.pstatic.net/MjAxNzA0MDZfMTU3/MDAxNDkxNDYwOTc5MDQz.2HEff0aOUeAeAxVHSuFCGU0ZDPyxGgAAlZFkekEJDpwg.szrTdgVto0bUeKNtWXm63p8VCHtxEPwKG9C4N5fg6oog.PNG.samsjang/%EC%BA%A1%EC%B2%98.PNG?type=w2">
            <a:extLst>
              <a:ext uri="{FF2B5EF4-FFF2-40B4-BE49-F238E27FC236}">
                <a16:creationId xmlns:a16="http://schemas.microsoft.com/office/drawing/2014/main" id="{7789AF13-BBB6-4EFF-9303-2F41DEE3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34" y="1745936"/>
            <a:ext cx="59150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D7D32-8E43-4C61-A62E-FBE7F0B2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의사 결정 트리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9A109-AD1E-44F0-ABE3-5EDCA466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mblogthumb-phinf.pstatic.net/MjAxNzA0MDZfMjMz/MDAxNDkxNDYyMzQyOTQ3.LJn6MmhWpAtXtc0oVF5KRG1FjE7q-VP-isPW_jxtbyYg.I7SR4HevYwf1mGZi0ec1EA0_So1K9CfazZEK2bW1LiYg.PNG.samsjang/%EC%BA%A1%EC%B2%98.PNG?type=w2">
            <a:extLst>
              <a:ext uri="{FF2B5EF4-FFF2-40B4-BE49-F238E27FC236}">
                <a16:creationId xmlns:a16="http://schemas.microsoft.com/office/drawing/2014/main" id="{4C613ACA-83CD-44F9-9942-D5103914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75" y="1905000"/>
            <a:ext cx="5334000" cy="443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0515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의사 결정 트리 학습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의사 결정 트리 학습은 트레이닝 데이터를 이용해 데이터를 최적으로 분류해주는 질문을 학습하는 머신러닝이다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트레이닝 데이터를 통해 질문을 던지고 던진 질문의 불순도를 측정하여 질문을 수정해 나가게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불순도 측정을 위해서는 지니 인덱스</a:t>
            </a:r>
            <a:r>
              <a:rPr lang="en-US" altLang="ko-KR"/>
              <a:t>(Gini Index), </a:t>
            </a:r>
            <a:r>
              <a:rPr lang="ko-KR" altLang="en-US"/>
              <a:t>엔트로피</a:t>
            </a:r>
            <a:r>
              <a:rPr lang="en-US" altLang="ko-KR"/>
              <a:t>(entropy), </a:t>
            </a:r>
            <a:r>
              <a:rPr lang="ko-KR" altLang="en-US"/>
              <a:t>분류오류</a:t>
            </a:r>
            <a:r>
              <a:rPr lang="en-US" altLang="ko-KR"/>
              <a:t>(classification error) </a:t>
            </a:r>
            <a:r>
              <a:rPr lang="ko-KR" altLang="en-US"/>
              <a:t>방법을 사용한다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불순도 </a:t>
            </a:r>
            <a:r>
              <a:rPr lang="en-US" altLang="ko-KR"/>
              <a:t>: </a:t>
            </a:r>
            <a:r>
              <a:rPr lang="ko-KR" altLang="en-US"/>
              <a:t>데이터가 제대로 분류되지 않고 섞여 있는 정도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criterion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Meiryo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와이드스크린</ep:PresentationFormat>
  <ep:Paragraphs>9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줄기</vt:lpstr>
      <vt:lpstr>의사 결정 트리 학습</vt:lpstr>
      <vt:lpstr>의사 결정 트리 학습</vt:lpstr>
      <vt:lpstr>의사 결정 트리 학습</vt:lpstr>
      <vt:lpstr>의사 결정 트리 학습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2018-10-16T01:17:42.000</dcterms:created>
  <dc:creator>윤재성</dc:creator>
  <cp:lastModifiedBy>501_19</cp:lastModifiedBy>
  <dcterms:modified xsi:type="dcterms:W3CDTF">2020-01-07T04:24:20.176</dcterms:modified>
  <cp:revision>44</cp:revision>
  <dc:title>머신러닝 프로젝트 처음 시작하기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