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0C88B-C4D6-483A-8F0D-6F884008D4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랜덤 </a:t>
            </a:r>
            <a:r>
              <a:rPr lang="ko-KR" altLang="en-US" dirty="0" err="1"/>
              <a:t>포레스트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027048-E80E-4D14-84A5-3D48774562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57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EC3BE-7C38-464F-94AC-2F75B7B32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의사 결정 트리 학습의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96E5F2-75CD-4756-AAEC-66FA97BE3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학습 데이터에 따라 생성되는 의사 결정 트리가 매우 달라져 일반화하기 어렵다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의사 결정 트리를 이용한 학습 결과 역시 성능과 변동의 폭이 너무 크다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단점들을 극복하기 위해 랜덤 </a:t>
            </a:r>
            <a:r>
              <a:rPr lang="ko-KR" altLang="en-US" dirty="0" err="1"/>
              <a:t>포레스트가</a:t>
            </a:r>
            <a:r>
              <a:rPr lang="ko-KR" altLang="en-US" dirty="0"/>
              <a:t> 등장하게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759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D3FF5-2C45-4C5C-A18C-09A6F11CA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랜덤 </a:t>
            </a:r>
            <a:r>
              <a:rPr lang="ko-KR" altLang="en-US" dirty="0" err="1"/>
              <a:t>포레스트</a:t>
            </a:r>
            <a:r>
              <a:rPr lang="en-US" altLang="ko-KR" dirty="0"/>
              <a:t>(Random Forest)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D75EE8-5A2B-4D33-81B9-5267ADF8B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트레이닝 데이터 세트에서 무작위로 중복을 허용하여 </a:t>
            </a:r>
            <a:r>
              <a:rPr lang="en-US" altLang="ko-KR" dirty="0"/>
              <a:t>n</a:t>
            </a:r>
            <a:r>
              <a:rPr lang="ko-KR" altLang="en-US" dirty="0"/>
              <a:t>개를 선택한다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선택된 </a:t>
            </a:r>
            <a:r>
              <a:rPr lang="en-US" altLang="ko-KR" dirty="0"/>
              <a:t>n</a:t>
            </a:r>
            <a:r>
              <a:rPr lang="ko-KR" altLang="en-US" dirty="0"/>
              <a:t>개의 데이터에서 중복 허용 없이 </a:t>
            </a:r>
            <a:r>
              <a:rPr lang="en-US" altLang="ko-KR" dirty="0"/>
              <a:t>d </a:t>
            </a:r>
            <a:r>
              <a:rPr lang="ko-KR" altLang="en-US" dirty="0"/>
              <a:t>개의 데이터를 선택한다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이용해 의사 결정 트리를 학습하고 생성한다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작업을 </a:t>
            </a:r>
            <a:r>
              <a:rPr lang="en-US" altLang="ko-KR" dirty="0"/>
              <a:t>k </a:t>
            </a:r>
            <a:r>
              <a:rPr lang="ko-KR" altLang="en-US" dirty="0"/>
              <a:t>번 하여 </a:t>
            </a:r>
            <a:r>
              <a:rPr lang="en-US" altLang="ko-KR" dirty="0"/>
              <a:t>k </a:t>
            </a:r>
            <a:r>
              <a:rPr lang="ko-KR" altLang="en-US" dirty="0"/>
              <a:t>개의 의사 결정 트리를 생성하게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의사 결정 트리를 통해 예측을 하고</a:t>
            </a:r>
            <a:r>
              <a:rPr lang="en-US" altLang="ko-KR" dirty="0"/>
              <a:t>, </a:t>
            </a:r>
            <a:r>
              <a:rPr lang="ko-KR" altLang="en-US" dirty="0"/>
              <a:t>예측된 결과의 평균이나 가장 많이 등장한 예측 결과를 선택하여 최종 </a:t>
            </a:r>
            <a:r>
              <a:rPr lang="ko-KR" altLang="en-US" dirty="0" err="1"/>
              <a:t>예측값으로</a:t>
            </a:r>
            <a:r>
              <a:rPr lang="ko-KR" altLang="en-US" dirty="0"/>
              <a:t> 결정하게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086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ABB28-69D0-47D2-95F1-2D279D92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랜덤 포레스트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A91466A-380F-4883-A966-B7BF1A385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8913" y="2308225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19109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920</TotalTime>
  <Words>116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HY중고딕</vt:lpstr>
      <vt:lpstr>Arial</vt:lpstr>
      <vt:lpstr>Century Gothic</vt:lpstr>
      <vt:lpstr>Wingdings 3</vt:lpstr>
      <vt:lpstr>줄기</vt:lpstr>
      <vt:lpstr>랜덤 포레스트</vt:lpstr>
      <vt:lpstr>의사 결정 트리 학습의 문제점</vt:lpstr>
      <vt:lpstr>랜덤 포레스트(Random Forest)</vt:lpstr>
      <vt:lpstr>랜덤 포레스트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 프로젝트 처음 시작하기</dc:title>
  <dc:creator>윤재성</dc:creator>
  <cp:lastModifiedBy>윤재성</cp:lastModifiedBy>
  <cp:revision>43</cp:revision>
  <dcterms:created xsi:type="dcterms:W3CDTF">2018-10-16T01:17:42Z</dcterms:created>
  <dcterms:modified xsi:type="dcterms:W3CDTF">2018-10-31T14:09:28Z</dcterms:modified>
</cp:coreProperties>
</file>